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83" r:id="rId6"/>
  </p:sldMasterIdLst>
  <p:notesMasterIdLst>
    <p:notesMasterId r:id="rId25"/>
  </p:notesMasterIdLst>
  <p:handoutMasterIdLst>
    <p:handoutMasterId r:id="rId26"/>
  </p:handoutMasterIdLst>
  <p:sldIdLst>
    <p:sldId id="256" r:id="rId7"/>
    <p:sldId id="304" r:id="rId8"/>
    <p:sldId id="303" r:id="rId9"/>
    <p:sldId id="300" r:id="rId10"/>
    <p:sldId id="306" r:id="rId11"/>
    <p:sldId id="308" r:id="rId12"/>
    <p:sldId id="318" r:id="rId13"/>
    <p:sldId id="319" r:id="rId14"/>
    <p:sldId id="320" r:id="rId15"/>
    <p:sldId id="321" r:id="rId16"/>
    <p:sldId id="322" r:id="rId17"/>
    <p:sldId id="323" r:id="rId18"/>
    <p:sldId id="312" r:id="rId19"/>
    <p:sldId id="324" r:id="rId20"/>
    <p:sldId id="313" r:id="rId21"/>
    <p:sldId id="314" r:id="rId22"/>
    <p:sldId id="315" r:id="rId23"/>
    <p:sldId id="31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A372"/>
    <a:srgbClr val="000000"/>
    <a:srgbClr val="FFFFFF"/>
    <a:srgbClr val="FF6600"/>
    <a:srgbClr val="815576"/>
    <a:srgbClr val="F08339"/>
    <a:srgbClr val="397099"/>
    <a:srgbClr val="23618E"/>
    <a:srgbClr val="2971A7"/>
    <a:srgbClr val="D680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autoAdjust="0"/>
  </p:normalViewPr>
  <p:slideViewPr>
    <p:cSldViewPr snapToGrid="0" showGuides="1">
      <p:cViewPr varScale="1">
        <p:scale>
          <a:sx n="108" d="100"/>
          <a:sy n="108" d="100"/>
        </p:scale>
        <p:origin x="132" y="31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3" d="100"/>
          <a:sy n="83" d="100"/>
        </p:scale>
        <p:origin x="22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7EBA1B-7F80-4727-BE40-BB411F45D044}" type="datetimeFigureOut">
              <a:rPr lang="en-GB" smtClean="0"/>
              <a:t>06/04/2018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7DB559-713B-4E96-84FF-05D9243E812D}" type="slidenum">
              <a:rPr lang="en-GB" smtClean="0"/>
              <a:t>‹N°›</a:t>
            </a:fld>
            <a:endParaRPr lang="en-GB"/>
          </a:p>
        </p:txBody>
      </p:sp>
    </p:spTree>
    <p:extLst>
      <p:ext uri="{BB962C8B-B14F-4D97-AF65-F5344CB8AC3E}">
        <p14:creationId xmlns:p14="http://schemas.microsoft.com/office/powerpoint/2010/main" val="3713829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7406F-B900-4342-8BCB-9C4F95F164A2}" type="datetimeFigureOut">
              <a:rPr lang="en-IE" smtClean="0"/>
              <a:t>06/04/2018</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54F941-CA63-4497-9FC5-B8CC453FABDA}" type="slidenum">
              <a:rPr lang="en-IE" smtClean="0"/>
              <a:t>‹N°›</a:t>
            </a:fld>
            <a:endParaRPr lang="en-IE"/>
          </a:p>
        </p:txBody>
      </p:sp>
    </p:spTree>
    <p:extLst>
      <p:ext uri="{BB962C8B-B14F-4D97-AF65-F5344CB8AC3E}">
        <p14:creationId xmlns:p14="http://schemas.microsoft.com/office/powerpoint/2010/main" val="2110125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354F941-CA63-4497-9FC5-B8CC453FABDA}" type="slidenum">
              <a:rPr lang="en-IE" smtClean="0"/>
              <a:t>1</a:t>
            </a:fld>
            <a:endParaRPr lang="en-IE"/>
          </a:p>
        </p:txBody>
      </p:sp>
    </p:spTree>
    <p:extLst>
      <p:ext uri="{BB962C8B-B14F-4D97-AF65-F5344CB8AC3E}">
        <p14:creationId xmlns:p14="http://schemas.microsoft.com/office/powerpoint/2010/main" val="2155926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f presentati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t>‹N°›</a:t>
            </a:fld>
            <a:endParaRPr lang="en-IE" dirty="0"/>
          </a:p>
        </p:txBody>
      </p:sp>
      <p:sp>
        <p:nvSpPr>
          <p:cNvPr id="4" name="Rectangle 3"/>
          <p:cNvSpPr/>
          <p:nvPr userDrawn="1"/>
        </p:nvSpPr>
        <p:spPr>
          <a:xfrm>
            <a:off x="515939" y="549275"/>
            <a:ext cx="11160124" cy="5759450"/>
          </a:xfrm>
          <a:prstGeom prst="rect">
            <a:avLst/>
          </a:prstGeom>
          <a:solidFill>
            <a:srgbClr val="034F8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cxnSp>
        <p:nvCxnSpPr>
          <p:cNvPr id="5" name="Straight Connector 4"/>
          <p:cNvCxnSpPr/>
          <p:nvPr userDrawn="1"/>
        </p:nvCxnSpPr>
        <p:spPr>
          <a:xfrm>
            <a:off x="1794933" y="5584775"/>
            <a:ext cx="861911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hasCustomPrompt="1"/>
          </p:nvPr>
        </p:nvSpPr>
        <p:spPr>
          <a:xfrm>
            <a:off x="1794933" y="2002342"/>
            <a:ext cx="8753895" cy="1470288"/>
          </a:xfrm>
        </p:spPr>
        <p:txBody>
          <a:bodyPr/>
          <a:lstStyle>
            <a:lvl1pPr algn="r">
              <a:defRPr sz="6600">
                <a:solidFill>
                  <a:schemeClr val="bg1"/>
                </a:solidFill>
              </a:defRPr>
            </a:lvl1pPr>
          </a:lstStyle>
          <a:p>
            <a:r>
              <a:rPr lang="en-US" sz="6000" dirty="0"/>
              <a:t>TITLE OF THE PRESENTATION</a:t>
            </a:r>
          </a:p>
        </p:txBody>
      </p:sp>
      <p:sp>
        <p:nvSpPr>
          <p:cNvPr id="14" name="Content Placeholder 13"/>
          <p:cNvSpPr>
            <a:spLocks noGrp="1"/>
          </p:cNvSpPr>
          <p:nvPr>
            <p:ph sz="quarter" idx="11" hasCustomPrompt="1"/>
          </p:nvPr>
        </p:nvSpPr>
        <p:spPr>
          <a:xfrm>
            <a:off x="6163092" y="3778245"/>
            <a:ext cx="4326467" cy="946155"/>
          </a:xfrm>
        </p:spPr>
        <p:txBody>
          <a:bodyPr/>
          <a:lstStyle>
            <a:lvl1pPr marL="0" indent="0" algn="r">
              <a:lnSpc>
                <a:spcPct val="100000"/>
              </a:lnSpc>
              <a:buNone/>
              <a:defRPr lang="en-US" sz="2400" b="1" i="0" kern="1200" baseline="0" dirty="0" smtClean="0">
                <a:solidFill>
                  <a:schemeClr val="bg1"/>
                </a:solidFill>
                <a:latin typeface="Arial" charset="0"/>
                <a:ea typeface="Arial" charset="0"/>
                <a:cs typeface="Arial" charset="0"/>
              </a:defRPr>
            </a:lvl1pPr>
          </a:lstStyle>
          <a:p>
            <a:r>
              <a:rPr lang="en-US" sz="2400" dirty="0"/>
              <a:t>Name of the presenter</a:t>
            </a:r>
          </a:p>
          <a:p>
            <a:r>
              <a:rPr lang="en-US" sz="2400" b="0" dirty="0"/>
              <a:t>Title of the presenter</a:t>
            </a:r>
          </a:p>
        </p:txBody>
      </p:sp>
      <p:sp>
        <p:nvSpPr>
          <p:cNvPr id="19" name="Text Placeholder 18"/>
          <p:cNvSpPr>
            <a:spLocks noGrp="1"/>
          </p:cNvSpPr>
          <p:nvPr>
            <p:ph type="body" sz="quarter" idx="12" hasCustomPrompt="1"/>
          </p:nvPr>
        </p:nvSpPr>
        <p:spPr>
          <a:xfrm>
            <a:off x="6162675" y="4724400"/>
            <a:ext cx="4327525" cy="787400"/>
          </a:xfrm>
        </p:spPr>
        <p:txBody>
          <a:bodyPr>
            <a:normAutofit/>
          </a:bodyPr>
          <a:lstStyle>
            <a:lvl1pPr marL="0" indent="0" algn="r" defTabSz="914400" rtl="0" eaLnBrk="1" latinLnBrk="0" hangingPunct="1">
              <a:lnSpc>
                <a:spcPct val="90000"/>
              </a:lnSpc>
              <a:spcBef>
                <a:spcPct val="0"/>
              </a:spcBef>
              <a:buNone/>
              <a:defRPr lang="en-US" sz="1400" b="1" i="0" kern="1200" baseline="0" dirty="0" smtClean="0">
                <a:solidFill>
                  <a:schemeClr val="bg1"/>
                </a:solidFill>
                <a:latin typeface="Arial" charset="0"/>
                <a:ea typeface="Arial" charset="0"/>
                <a:cs typeface="Arial" charset="0"/>
              </a:defRPr>
            </a:lvl1pPr>
          </a:lstStyle>
          <a:p>
            <a:r>
              <a:rPr lang="en-US" sz="1400" dirty="0"/>
              <a:t>Name of the event</a:t>
            </a:r>
          </a:p>
          <a:p>
            <a:r>
              <a:rPr lang="en-US" sz="1400" b="0" dirty="0"/>
              <a:t>Date of the event</a:t>
            </a:r>
          </a:p>
        </p:txBody>
      </p:sp>
    </p:spTree>
    <p:extLst>
      <p:ext uri="{BB962C8B-B14F-4D97-AF65-F5344CB8AC3E}">
        <p14:creationId xmlns:p14="http://schemas.microsoft.com/office/powerpoint/2010/main" val="17329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arguments and tex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t>‹N°›</a:t>
            </a:fld>
            <a:endParaRPr lang="en-IE" dirty="0"/>
          </a:p>
        </p:txBody>
      </p:sp>
      <p:sp>
        <p:nvSpPr>
          <p:cNvPr id="26" name="Content Placeholder 5"/>
          <p:cNvSpPr>
            <a:spLocks noGrp="1"/>
          </p:cNvSpPr>
          <p:nvPr>
            <p:ph sz="quarter" idx="14" hasCustomPrompt="1"/>
          </p:nvPr>
        </p:nvSpPr>
        <p:spPr>
          <a:xfrm>
            <a:off x="6717506" y="928233"/>
            <a:ext cx="4958107" cy="322710"/>
          </a:xfrm>
          <a:solidFill>
            <a:srgbClr val="397099"/>
          </a:solidFill>
        </p:spPr>
        <p:txBody>
          <a:bodyPr>
            <a:noAutofit/>
          </a:bodyPr>
          <a:lstStyle>
            <a:lvl1pPr marL="0" indent="0">
              <a:buNone/>
              <a:defRPr sz="2000" b="1">
                <a:solidFill>
                  <a:schemeClr val="bg1"/>
                </a:solidFill>
              </a:defRPr>
            </a:lvl1pPr>
          </a:lstStyle>
          <a:p>
            <a:pPr lvl="0"/>
            <a:r>
              <a:rPr lang="en-US" dirty="0"/>
              <a:t>ITEM 1</a:t>
            </a:r>
            <a:endParaRPr lang="en-IE" dirty="0"/>
          </a:p>
        </p:txBody>
      </p:sp>
      <p:sp>
        <p:nvSpPr>
          <p:cNvPr id="27" name="Content Placeholder 5"/>
          <p:cNvSpPr>
            <a:spLocks noGrp="1"/>
          </p:cNvSpPr>
          <p:nvPr>
            <p:ph sz="quarter" idx="20" hasCustomPrompt="1"/>
          </p:nvPr>
        </p:nvSpPr>
        <p:spPr>
          <a:xfrm>
            <a:off x="6717506" y="2775088"/>
            <a:ext cx="4958107" cy="322710"/>
          </a:xfrm>
          <a:solidFill>
            <a:srgbClr val="F08339"/>
          </a:solidFill>
        </p:spPr>
        <p:txBody>
          <a:bodyPr>
            <a:noAutofit/>
          </a:bodyPr>
          <a:lstStyle>
            <a:lvl1pPr marL="0" indent="0">
              <a:buNone/>
              <a:defRPr sz="2000" b="1">
                <a:solidFill>
                  <a:schemeClr val="bg1"/>
                </a:solidFill>
              </a:defRPr>
            </a:lvl1pPr>
          </a:lstStyle>
          <a:p>
            <a:pPr lvl="0"/>
            <a:r>
              <a:rPr lang="en-US" dirty="0"/>
              <a:t>ITEM 2</a:t>
            </a:r>
            <a:endParaRPr lang="en-IE" dirty="0"/>
          </a:p>
        </p:txBody>
      </p:sp>
      <p:sp>
        <p:nvSpPr>
          <p:cNvPr id="28" name="Content Placeholder 5"/>
          <p:cNvSpPr>
            <a:spLocks noGrp="1"/>
          </p:cNvSpPr>
          <p:nvPr>
            <p:ph sz="quarter" idx="21" hasCustomPrompt="1"/>
          </p:nvPr>
        </p:nvSpPr>
        <p:spPr>
          <a:xfrm>
            <a:off x="6717505" y="4630410"/>
            <a:ext cx="4958107" cy="322710"/>
          </a:xfrm>
          <a:solidFill>
            <a:srgbClr val="815576"/>
          </a:solidFill>
        </p:spPr>
        <p:txBody>
          <a:bodyPr>
            <a:noAutofit/>
          </a:bodyPr>
          <a:lstStyle>
            <a:lvl1pPr marL="0" indent="0">
              <a:buNone/>
              <a:defRPr sz="2000" b="1">
                <a:solidFill>
                  <a:schemeClr val="bg1"/>
                </a:solidFill>
              </a:defRPr>
            </a:lvl1pPr>
          </a:lstStyle>
          <a:p>
            <a:pPr lvl="0"/>
            <a:r>
              <a:rPr lang="en-US" dirty="0"/>
              <a:t>ITEM 1</a:t>
            </a:r>
            <a:endParaRPr lang="en-IE" dirty="0"/>
          </a:p>
        </p:txBody>
      </p:sp>
      <p:sp>
        <p:nvSpPr>
          <p:cNvPr id="29" name="Content Placeholder 5"/>
          <p:cNvSpPr>
            <a:spLocks noGrp="1"/>
          </p:cNvSpPr>
          <p:nvPr>
            <p:ph sz="quarter" idx="22" hasCustomPrompt="1"/>
          </p:nvPr>
        </p:nvSpPr>
        <p:spPr>
          <a:xfrm>
            <a:off x="6717505" y="1324123"/>
            <a:ext cx="4967025" cy="1038077"/>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30" name="Content Placeholder 5"/>
          <p:cNvSpPr>
            <a:spLocks noGrp="1"/>
          </p:cNvSpPr>
          <p:nvPr>
            <p:ph sz="quarter" idx="23" hasCustomPrompt="1"/>
          </p:nvPr>
        </p:nvSpPr>
        <p:spPr>
          <a:xfrm>
            <a:off x="6709037" y="5028248"/>
            <a:ext cx="4967025" cy="1101090"/>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31" name="Content Placeholder 5"/>
          <p:cNvSpPr>
            <a:spLocks noGrp="1"/>
          </p:cNvSpPr>
          <p:nvPr>
            <p:ph sz="quarter" idx="24" hasCustomPrompt="1"/>
          </p:nvPr>
        </p:nvSpPr>
        <p:spPr>
          <a:xfrm>
            <a:off x="6717505" y="3157852"/>
            <a:ext cx="4967025" cy="1038077"/>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34" name="Content Placeholder 5"/>
          <p:cNvSpPr>
            <a:spLocks noGrp="1" noChangeAspect="1"/>
          </p:cNvSpPr>
          <p:nvPr>
            <p:ph sz="quarter" idx="26" hasCustomPrompt="1"/>
          </p:nvPr>
        </p:nvSpPr>
        <p:spPr>
          <a:xfrm>
            <a:off x="483028" y="3153663"/>
            <a:ext cx="2818800" cy="2818800"/>
          </a:xfrm>
          <a:prstGeom prst="ellipse">
            <a:avLst/>
          </a:prstGeom>
          <a:solidFill>
            <a:srgbClr val="C56727">
              <a:alpha val="90000"/>
            </a:srgbClr>
          </a:solidFill>
        </p:spPr>
        <p:txBody>
          <a:bodyPr anchor="ctr" anchorCtr="0">
            <a:noAutofit/>
          </a:bodyPr>
          <a:lstStyle>
            <a:lvl1pPr marL="0" indent="0" algn="ctr">
              <a:buNone/>
              <a:defRPr sz="3200" b="1" baseline="0">
                <a:solidFill>
                  <a:schemeClr val="bg1"/>
                </a:solidFill>
              </a:defRPr>
            </a:lvl1pPr>
          </a:lstStyle>
          <a:p>
            <a:pPr lvl="0"/>
            <a:r>
              <a:rPr lang="en-US" dirty="0"/>
              <a:t>INSERT KEY WORD</a:t>
            </a:r>
          </a:p>
        </p:txBody>
      </p:sp>
      <p:sp>
        <p:nvSpPr>
          <p:cNvPr id="35" name="Content Placeholder 5"/>
          <p:cNvSpPr>
            <a:spLocks noGrp="1" noChangeAspect="1"/>
          </p:cNvSpPr>
          <p:nvPr>
            <p:ph sz="quarter" idx="27" hasCustomPrompt="1"/>
          </p:nvPr>
        </p:nvSpPr>
        <p:spPr>
          <a:xfrm>
            <a:off x="2942992" y="3145047"/>
            <a:ext cx="2818800" cy="2818800"/>
          </a:xfrm>
          <a:prstGeom prst="ellipse">
            <a:avLst/>
          </a:prstGeom>
          <a:solidFill>
            <a:srgbClr val="815576">
              <a:alpha val="90000"/>
            </a:srgbClr>
          </a:solidFill>
        </p:spPr>
        <p:txBody>
          <a:bodyPr anchor="ctr" anchorCtr="0">
            <a:noAutofit/>
          </a:bodyPr>
          <a:lstStyle>
            <a:lvl1pPr marL="0" indent="0" algn="ctr">
              <a:buNone/>
              <a:defRPr sz="3200" b="1" baseline="0">
                <a:solidFill>
                  <a:schemeClr val="bg1"/>
                </a:solidFill>
              </a:defRPr>
            </a:lvl1pPr>
          </a:lstStyle>
          <a:p>
            <a:pPr lvl="0"/>
            <a:r>
              <a:rPr lang="en-US" dirty="0"/>
              <a:t>INSERT KEY WORD</a:t>
            </a:r>
          </a:p>
        </p:txBody>
      </p:sp>
      <p:sp>
        <p:nvSpPr>
          <p:cNvPr id="36" name="Content Placeholder 5"/>
          <p:cNvSpPr>
            <a:spLocks noGrp="1" noChangeAspect="1"/>
          </p:cNvSpPr>
          <p:nvPr>
            <p:ph sz="quarter" idx="25" hasCustomPrompt="1"/>
          </p:nvPr>
        </p:nvSpPr>
        <p:spPr>
          <a:xfrm>
            <a:off x="1687423" y="1053737"/>
            <a:ext cx="2818800" cy="2818800"/>
          </a:xfrm>
          <a:prstGeom prst="ellipse">
            <a:avLst/>
          </a:prstGeom>
          <a:solidFill>
            <a:srgbClr val="397099">
              <a:alpha val="90000"/>
            </a:srgbClr>
          </a:solidFill>
        </p:spPr>
        <p:txBody>
          <a:bodyPr anchor="ctr" anchorCtr="0">
            <a:noAutofit/>
          </a:bodyPr>
          <a:lstStyle>
            <a:lvl1pPr marL="0" indent="0" algn="ctr">
              <a:buNone/>
              <a:defRPr sz="3200" b="1" baseline="0">
                <a:solidFill>
                  <a:schemeClr val="bg1"/>
                </a:solidFill>
              </a:defRPr>
            </a:lvl1pPr>
          </a:lstStyle>
          <a:p>
            <a:pPr lvl="0"/>
            <a:r>
              <a:rPr lang="en-US" dirty="0"/>
              <a:t>INSERT KEY WORD</a:t>
            </a:r>
          </a:p>
        </p:txBody>
      </p:sp>
    </p:spTree>
    <p:extLst>
      <p:ext uri="{BB962C8B-B14F-4D97-AF65-F5344CB8AC3E}">
        <p14:creationId xmlns:p14="http://schemas.microsoft.com/office/powerpoint/2010/main" val="3142335411"/>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Title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14" name="Content Placeholder 13"/>
          <p:cNvSpPr>
            <a:spLocks noGrp="1"/>
          </p:cNvSpPr>
          <p:nvPr>
            <p:ph sz="quarter" idx="11"/>
          </p:nvPr>
        </p:nvSpPr>
        <p:spPr>
          <a:xfrm>
            <a:off x="2964007" y="1356824"/>
            <a:ext cx="7456940" cy="1260002"/>
          </a:xfrm>
          <a:solidFill>
            <a:srgbClr val="F7A431"/>
          </a:solidFill>
        </p:spPr>
        <p:txBody>
          <a:bodyPr wrap="square" lIns="180000" tIns="360000" rIns="360000" bIns="360000" anchor="ctr" anchorCtr="0">
            <a:noAutofit/>
          </a:bodyPr>
          <a:lstStyle>
            <a:lvl1pPr marL="0" indent="0">
              <a:buNone/>
              <a:defRPr b="1">
                <a:solidFill>
                  <a:schemeClr val="bg1"/>
                </a:solidFill>
              </a:defRPr>
            </a:lvl1pPr>
          </a:lstStyle>
          <a:p>
            <a:pPr lvl="0"/>
            <a:r>
              <a:rPr lang="en-US"/>
              <a:t>Edit Master text styles</a:t>
            </a:r>
          </a:p>
        </p:txBody>
      </p:sp>
      <p:sp>
        <p:nvSpPr>
          <p:cNvPr id="12" name="Content Placeholder 13"/>
          <p:cNvSpPr>
            <a:spLocks noGrp="1"/>
          </p:cNvSpPr>
          <p:nvPr>
            <p:ph sz="quarter" idx="12"/>
          </p:nvPr>
        </p:nvSpPr>
        <p:spPr>
          <a:xfrm>
            <a:off x="2964007" y="2800302"/>
            <a:ext cx="7456940" cy="1260002"/>
          </a:xfrm>
          <a:solidFill>
            <a:srgbClr val="815576"/>
          </a:solidFill>
        </p:spPr>
        <p:txBody>
          <a:bodyPr wrap="square" lIns="180000" tIns="360000" rIns="360000" bIns="360000" anchor="ctr" anchorCtr="0">
            <a:noAutofit/>
          </a:bodyPr>
          <a:lstStyle>
            <a:lvl1pPr marL="0" indent="0">
              <a:buNone/>
              <a:defRPr b="1">
                <a:solidFill>
                  <a:schemeClr val="bg1"/>
                </a:solidFill>
              </a:defRPr>
            </a:lvl1pPr>
          </a:lstStyle>
          <a:p>
            <a:pPr lvl="0"/>
            <a:r>
              <a:rPr lang="en-US"/>
              <a:t>Edit Master text styles</a:t>
            </a:r>
          </a:p>
        </p:txBody>
      </p:sp>
      <p:sp>
        <p:nvSpPr>
          <p:cNvPr id="13" name="Content Placeholder 13"/>
          <p:cNvSpPr>
            <a:spLocks noGrp="1"/>
          </p:cNvSpPr>
          <p:nvPr>
            <p:ph sz="quarter" idx="13"/>
          </p:nvPr>
        </p:nvSpPr>
        <p:spPr>
          <a:xfrm>
            <a:off x="2964007" y="4241173"/>
            <a:ext cx="7456940" cy="1260002"/>
          </a:xfrm>
          <a:solidFill>
            <a:srgbClr val="397099"/>
          </a:solidFill>
        </p:spPr>
        <p:txBody>
          <a:bodyPr wrap="square" lIns="180000" tIns="360000" rIns="360000" bIns="360000" anchor="ctr" anchorCtr="0">
            <a:noAutofit/>
          </a:bodyPr>
          <a:lstStyle>
            <a:lvl1pPr marL="0" indent="0">
              <a:buNone/>
              <a:defRPr b="1">
                <a:solidFill>
                  <a:schemeClr val="bg1"/>
                </a:solidFill>
              </a:defRPr>
            </a:lvl1pPr>
          </a:lstStyle>
          <a:p>
            <a:pPr lvl="0"/>
            <a:r>
              <a:rPr lang="en-US"/>
              <a:t>Edit Master text styles</a:t>
            </a:r>
          </a:p>
        </p:txBody>
      </p:sp>
      <p:sp>
        <p:nvSpPr>
          <p:cNvPr id="22" name="Text Placeholder 21"/>
          <p:cNvSpPr>
            <a:spLocks noGrp="1"/>
          </p:cNvSpPr>
          <p:nvPr>
            <p:ph type="body" sz="quarter" idx="17" hasCustomPrompt="1"/>
          </p:nvPr>
        </p:nvSpPr>
        <p:spPr>
          <a:xfrm>
            <a:off x="1770063" y="1357313"/>
            <a:ext cx="1192212" cy="1258887"/>
          </a:xfrm>
          <a:solidFill>
            <a:schemeClr val="bg1">
              <a:lumMod val="95000"/>
            </a:schemeClr>
          </a:solidFill>
        </p:spPr>
        <p:txBody>
          <a:bodyPr wrap="square" lIns="0" tIns="0" rIns="0" bIns="0" anchor="ctr" anchorCtr="1">
            <a:noAutofit/>
          </a:bodyPr>
          <a:lstStyle>
            <a:lvl1pPr>
              <a:defRPr sz="6000">
                <a:solidFill>
                  <a:schemeClr val="bg1">
                    <a:lumMod val="50000"/>
                  </a:schemeClr>
                </a:solidFill>
                <a:latin typeface="Arial Black" panose="020B0A04020102020204" pitchFamily="34" charset="0"/>
              </a:defRPr>
            </a:lvl1pPr>
          </a:lstStyle>
          <a:p>
            <a:pPr lvl="0"/>
            <a:r>
              <a:rPr lang="en-US" dirty="0"/>
              <a:t>1</a:t>
            </a:r>
            <a:endParaRPr lang="en-GB" dirty="0"/>
          </a:p>
        </p:txBody>
      </p:sp>
      <p:sp>
        <p:nvSpPr>
          <p:cNvPr id="23" name="Text Placeholder 21"/>
          <p:cNvSpPr>
            <a:spLocks noGrp="1"/>
          </p:cNvSpPr>
          <p:nvPr>
            <p:ph type="body" sz="quarter" idx="18" hasCustomPrompt="1"/>
          </p:nvPr>
        </p:nvSpPr>
        <p:spPr>
          <a:xfrm>
            <a:off x="1770063" y="2801417"/>
            <a:ext cx="1192212" cy="1258887"/>
          </a:xfrm>
          <a:solidFill>
            <a:schemeClr val="bg1">
              <a:lumMod val="95000"/>
            </a:schemeClr>
          </a:solidFill>
        </p:spPr>
        <p:txBody>
          <a:bodyPr wrap="square" lIns="0" tIns="0" rIns="0" bIns="0" anchor="ctr" anchorCtr="1">
            <a:noAutofit/>
          </a:bodyPr>
          <a:lstStyle>
            <a:lvl1pPr>
              <a:defRPr sz="6000">
                <a:solidFill>
                  <a:schemeClr val="bg1">
                    <a:lumMod val="50000"/>
                  </a:schemeClr>
                </a:solidFill>
                <a:latin typeface="Arial Black" panose="020B0A04020102020204" pitchFamily="34" charset="0"/>
              </a:defRPr>
            </a:lvl1pPr>
          </a:lstStyle>
          <a:p>
            <a:pPr lvl="0"/>
            <a:r>
              <a:rPr lang="en-US" dirty="0"/>
              <a:t>1</a:t>
            </a:r>
            <a:endParaRPr lang="en-GB" dirty="0"/>
          </a:p>
        </p:txBody>
      </p:sp>
      <p:sp>
        <p:nvSpPr>
          <p:cNvPr id="24" name="Text Placeholder 21"/>
          <p:cNvSpPr>
            <a:spLocks noGrp="1"/>
          </p:cNvSpPr>
          <p:nvPr>
            <p:ph type="body" sz="quarter" idx="19" hasCustomPrompt="1"/>
          </p:nvPr>
        </p:nvSpPr>
        <p:spPr>
          <a:xfrm>
            <a:off x="1770063" y="4240547"/>
            <a:ext cx="1192212" cy="1258887"/>
          </a:xfrm>
          <a:solidFill>
            <a:schemeClr val="bg1">
              <a:lumMod val="95000"/>
            </a:schemeClr>
          </a:solidFill>
        </p:spPr>
        <p:txBody>
          <a:bodyPr wrap="square" lIns="0" tIns="0" rIns="0" bIns="0" anchor="ctr" anchorCtr="1">
            <a:noAutofit/>
          </a:bodyPr>
          <a:lstStyle>
            <a:lvl1pPr>
              <a:defRPr sz="6000">
                <a:solidFill>
                  <a:schemeClr val="bg1">
                    <a:lumMod val="50000"/>
                  </a:schemeClr>
                </a:solidFill>
                <a:latin typeface="Arial Black" panose="020B0A04020102020204" pitchFamily="34" charset="0"/>
              </a:defRPr>
            </a:lvl1pPr>
          </a:lstStyle>
          <a:p>
            <a:pPr lvl="0"/>
            <a:r>
              <a:rPr lang="en-US" dirty="0"/>
              <a:t>1</a:t>
            </a:r>
            <a:endParaRPr lang="en-GB" dirty="0"/>
          </a:p>
        </p:txBody>
      </p:sp>
    </p:spTree>
    <p:extLst>
      <p:ext uri="{BB962C8B-B14F-4D97-AF65-F5344CB8AC3E}">
        <p14:creationId xmlns:p14="http://schemas.microsoft.com/office/powerpoint/2010/main" val="1057033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9738" y="297709"/>
            <a:ext cx="10693400" cy="962025"/>
          </a:xfrm>
        </p:spPr>
        <p:txBody>
          <a:bodyPr/>
          <a:lstStyle>
            <a:lvl1pPr>
              <a:defRPr sz="4000">
                <a:latin typeface="Century Gothic" panose="020B0502020202020204" pitchFamily="34" charset="0"/>
              </a:defRPr>
            </a:lvl1pPr>
          </a:lstStyle>
          <a:p>
            <a:r>
              <a:rPr lang="en-US" dirty="0"/>
              <a:t>CLICK TO EDIT MASTER TITLE STYLE</a:t>
            </a:r>
            <a:endParaRPr lang="en-IE" dirty="0"/>
          </a:p>
        </p:txBody>
      </p:sp>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39" name="Content Placeholder 4"/>
          <p:cNvSpPr>
            <a:spLocks noGrp="1"/>
          </p:cNvSpPr>
          <p:nvPr>
            <p:ph sz="quarter" idx="11" hasCustomPrompt="1"/>
          </p:nvPr>
        </p:nvSpPr>
        <p:spPr>
          <a:xfrm>
            <a:off x="3271488" y="2709069"/>
            <a:ext cx="2809455" cy="1439862"/>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9455" h="1439862">
                <a:moveTo>
                  <a:pt x="0" y="0"/>
                </a:moveTo>
                <a:lnTo>
                  <a:pt x="2584822" y="0"/>
                </a:lnTo>
                <a:lnTo>
                  <a:pt x="2809455" y="719931"/>
                </a:lnTo>
                <a:lnTo>
                  <a:pt x="2584822" y="1439862"/>
                </a:lnTo>
                <a:lnTo>
                  <a:pt x="0" y="1439862"/>
                </a:lnTo>
                <a:cubicBezTo>
                  <a:pt x="238734" y="790657"/>
                  <a:pt x="201852" y="902101"/>
                  <a:pt x="252055" y="700213"/>
                </a:cubicBezTo>
                <a:cubicBezTo>
                  <a:pt x="156530" y="441550"/>
                  <a:pt x="84018" y="233404"/>
                  <a:pt x="0" y="0"/>
                </a:cubicBezTo>
                <a:close/>
              </a:path>
            </a:pathLst>
          </a:custGeom>
          <a:solidFill>
            <a:srgbClr val="23618E"/>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40" name="Content Placeholder 4"/>
          <p:cNvSpPr>
            <a:spLocks noGrp="1"/>
          </p:cNvSpPr>
          <p:nvPr>
            <p:ph sz="quarter" idx="12" hasCustomPrompt="1"/>
          </p:nvPr>
        </p:nvSpPr>
        <p:spPr>
          <a:xfrm>
            <a:off x="515938" y="2709069"/>
            <a:ext cx="2809455" cy="1439862"/>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9455" h="1439862">
                <a:moveTo>
                  <a:pt x="0" y="0"/>
                </a:moveTo>
                <a:lnTo>
                  <a:pt x="2584822" y="0"/>
                </a:lnTo>
                <a:lnTo>
                  <a:pt x="2809455" y="719931"/>
                </a:lnTo>
                <a:lnTo>
                  <a:pt x="2584822" y="1439862"/>
                </a:lnTo>
                <a:lnTo>
                  <a:pt x="0" y="1439862"/>
                </a:lnTo>
                <a:cubicBezTo>
                  <a:pt x="238734" y="790657"/>
                  <a:pt x="201852" y="902101"/>
                  <a:pt x="252055" y="700213"/>
                </a:cubicBezTo>
                <a:cubicBezTo>
                  <a:pt x="156530" y="441550"/>
                  <a:pt x="84018" y="233404"/>
                  <a:pt x="0" y="0"/>
                </a:cubicBezTo>
                <a:close/>
              </a:path>
            </a:pathLst>
          </a:custGeom>
          <a:solidFill>
            <a:srgbClr val="1A496A"/>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41" name="Content Placeholder 4"/>
          <p:cNvSpPr>
            <a:spLocks noGrp="1"/>
          </p:cNvSpPr>
          <p:nvPr>
            <p:ph sz="quarter" idx="13" hasCustomPrompt="1"/>
          </p:nvPr>
        </p:nvSpPr>
        <p:spPr>
          <a:xfrm>
            <a:off x="6016583" y="2709069"/>
            <a:ext cx="2809455" cy="1439862"/>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9455" h="1439862">
                <a:moveTo>
                  <a:pt x="0" y="0"/>
                </a:moveTo>
                <a:lnTo>
                  <a:pt x="2584822" y="0"/>
                </a:lnTo>
                <a:lnTo>
                  <a:pt x="2809455" y="719931"/>
                </a:lnTo>
                <a:lnTo>
                  <a:pt x="2584822" y="1439862"/>
                </a:lnTo>
                <a:lnTo>
                  <a:pt x="0" y="1439862"/>
                </a:lnTo>
                <a:cubicBezTo>
                  <a:pt x="238734" y="790657"/>
                  <a:pt x="201852" y="902101"/>
                  <a:pt x="252055" y="700213"/>
                </a:cubicBezTo>
                <a:cubicBezTo>
                  <a:pt x="156530" y="441550"/>
                  <a:pt x="84018" y="233404"/>
                  <a:pt x="0" y="0"/>
                </a:cubicBezTo>
                <a:close/>
              </a:path>
            </a:pathLst>
          </a:custGeom>
          <a:solidFill>
            <a:srgbClr val="2971A7"/>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42" name="Content Placeholder 4"/>
          <p:cNvSpPr>
            <a:spLocks noGrp="1"/>
          </p:cNvSpPr>
          <p:nvPr>
            <p:ph sz="quarter" idx="14" hasCustomPrompt="1"/>
          </p:nvPr>
        </p:nvSpPr>
        <p:spPr>
          <a:xfrm>
            <a:off x="8793765" y="2709069"/>
            <a:ext cx="2809455" cy="1439862"/>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9455" h="1439862">
                <a:moveTo>
                  <a:pt x="0" y="0"/>
                </a:moveTo>
                <a:lnTo>
                  <a:pt x="2584822" y="0"/>
                </a:lnTo>
                <a:lnTo>
                  <a:pt x="2809455" y="719931"/>
                </a:lnTo>
                <a:lnTo>
                  <a:pt x="2584822" y="1439862"/>
                </a:lnTo>
                <a:lnTo>
                  <a:pt x="0" y="1439862"/>
                </a:lnTo>
                <a:cubicBezTo>
                  <a:pt x="238734" y="790657"/>
                  <a:pt x="201852" y="902101"/>
                  <a:pt x="252055" y="700213"/>
                </a:cubicBezTo>
                <a:cubicBezTo>
                  <a:pt x="156530" y="441550"/>
                  <a:pt x="84018" y="233404"/>
                  <a:pt x="0" y="0"/>
                </a:cubicBezTo>
                <a:close/>
              </a:path>
            </a:pathLst>
          </a:custGeom>
          <a:solidFill>
            <a:srgbClr val="94C3E5"/>
          </a:solidFill>
        </p:spPr>
        <p:txBody>
          <a:bodyPr lIns="360000" rIns="360000" anchor="ctr" anchorCtr="1">
            <a:noAutofit/>
          </a:bodyPr>
          <a:lstStyle>
            <a:lvl1pPr algn="ctr">
              <a:defRPr b="1">
                <a:solidFill>
                  <a:schemeClr val="tx1"/>
                </a:solidFill>
                <a:latin typeface="+mj-lt"/>
              </a:defRPr>
            </a:lvl1pPr>
          </a:lstStyle>
          <a:p>
            <a:pPr lvl="0"/>
            <a:r>
              <a:rPr lang="en-GB" dirty="0"/>
              <a:t>ITEM</a:t>
            </a:r>
          </a:p>
        </p:txBody>
      </p:sp>
    </p:spTree>
    <p:extLst>
      <p:ext uri="{BB962C8B-B14F-4D97-AF65-F5344CB8AC3E}">
        <p14:creationId xmlns:p14="http://schemas.microsoft.com/office/powerpoint/2010/main" val="281741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4E6D71C-ACD7-49D2-9689-F9C4024FAC38}" type="slidenum">
              <a:rPr lang="en-IE" smtClean="0"/>
              <a:t>‹N°›</a:t>
            </a:fld>
            <a:endParaRPr lang="en-IE"/>
          </a:p>
        </p:txBody>
      </p:sp>
      <p:sp>
        <p:nvSpPr>
          <p:cNvPr id="6" name="Picture Placeholder 5"/>
          <p:cNvSpPr>
            <a:spLocks noGrp="1"/>
          </p:cNvSpPr>
          <p:nvPr>
            <p:ph type="pic" sz="quarter" idx="13"/>
          </p:nvPr>
        </p:nvSpPr>
        <p:spPr>
          <a:xfrm>
            <a:off x="515938" y="549275"/>
            <a:ext cx="5597525" cy="5759450"/>
          </a:xfrm>
        </p:spPr>
        <p:txBody>
          <a:bodyPr/>
          <a:lstStyle/>
          <a:p>
            <a:r>
              <a:rPr lang="en-US"/>
              <a:t>Click icon to add picture</a:t>
            </a:r>
            <a:endParaRPr lang="en-IE"/>
          </a:p>
        </p:txBody>
      </p:sp>
      <p:sp>
        <p:nvSpPr>
          <p:cNvPr id="12" name="Content Placeholder 5"/>
          <p:cNvSpPr>
            <a:spLocks noGrp="1"/>
          </p:cNvSpPr>
          <p:nvPr>
            <p:ph sz="quarter" idx="19" hasCustomPrompt="1"/>
          </p:nvPr>
        </p:nvSpPr>
        <p:spPr>
          <a:xfrm>
            <a:off x="6731646" y="1836052"/>
            <a:ext cx="4693592" cy="1181621"/>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13" name="Content Placeholder 5"/>
          <p:cNvSpPr>
            <a:spLocks noGrp="1"/>
          </p:cNvSpPr>
          <p:nvPr>
            <p:ph sz="quarter" idx="20" hasCustomPrompt="1"/>
          </p:nvPr>
        </p:nvSpPr>
        <p:spPr>
          <a:xfrm>
            <a:off x="6723178" y="3770467"/>
            <a:ext cx="4702060" cy="1181621"/>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321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ur argum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t>‹N°›</a:t>
            </a:fld>
            <a:endParaRPr lang="en-IE" dirty="0"/>
          </a:p>
        </p:txBody>
      </p:sp>
      <p:sp>
        <p:nvSpPr>
          <p:cNvPr id="21" name="Content Placeholder 5"/>
          <p:cNvSpPr>
            <a:spLocks noGrp="1"/>
          </p:cNvSpPr>
          <p:nvPr>
            <p:ph sz="quarter" idx="16" hasCustomPrompt="1"/>
          </p:nvPr>
        </p:nvSpPr>
        <p:spPr>
          <a:xfrm>
            <a:off x="3724851" y="710673"/>
            <a:ext cx="6147812" cy="606612"/>
          </a:xfrm>
        </p:spPr>
        <p:txBody>
          <a:bodyPr>
            <a:noAutofit/>
          </a:bodyPr>
          <a:lstStyle>
            <a:lvl1pPr marL="0" indent="0">
              <a:buNone/>
              <a:defRPr sz="2000" b="1"/>
            </a:lvl1pPr>
          </a:lstStyle>
          <a:p>
            <a:pPr lvl="0"/>
            <a:r>
              <a:rPr lang="en-US" dirty="0"/>
              <a:t>INSERT ITEM HERE</a:t>
            </a:r>
          </a:p>
        </p:txBody>
      </p:sp>
      <p:sp>
        <p:nvSpPr>
          <p:cNvPr id="22" name="Content Placeholder 5"/>
          <p:cNvSpPr>
            <a:spLocks noGrp="1"/>
          </p:cNvSpPr>
          <p:nvPr>
            <p:ph sz="quarter" idx="17" hasCustomPrompt="1"/>
          </p:nvPr>
        </p:nvSpPr>
        <p:spPr>
          <a:xfrm>
            <a:off x="3724851" y="2332143"/>
            <a:ext cx="6156280" cy="606612"/>
          </a:xfrm>
        </p:spPr>
        <p:txBody>
          <a:bodyPr>
            <a:noAutofit/>
          </a:bodyPr>
          <a:lstStyle>
            <a:lvl1pPr marL="0" indent="0">
              <a:buNone/>
              <a:defRPr sz="2000" b="1"/>
            </a:lvl1pPr>
          </a:lstStyle>
          <a:p>
            <a:pPr lvl="0"/>
            <a:r>
              <a:rPr lang="en-US" dirty="0"/>
              <a:t>INSERT ITEM HERE</a:t>
            </a:r>
          </a:p>
        </p:txBody>
      </p:sp>
      <p:sp>
        <p:nvSpPr>
          <p:cNvPr id="23" name="Content Placeholder 5"/>
          <p:cNvSpPr>
            <a:spLocks noGrp="1"/>
          </p:cNvSpPr>
          <p:nvPr>
            <p:ph sz="quarter" idx="18" hasCustomPrompt="1"/>
          </p:nvPr>
        </p:nvSpPr>
        <p:spPr>
          <a:xfrm>
            <a:off x="3733317" y="3761205"/>
            <a:ext cx="6147813" cy="606612"/>
          </a:xfrm>
        </p:spPr>
        <p:txBody>
          <a:bodyPr>
            <a:noAutofit/>
          </a:bodyPr>
          <a:lstStyle>
            <a:lvl1pPr marL="0" indent="0">
              <a:buNone/>
              <a:defRPr sz="2000" b="1"/>
            </a:lvl1pPr>
          </a:lstStyle>
          <a:p>
            <a:pPr lvl="0"/>
            <a:r>
              <a:rPr lang="en-US" dirty="0"/>
              <a:t>INSERT ITEM HERE</a:t>
            </a:r>
          </a:p>
        </p:txBody>
      </p:sp>
      <p:sp>
        <p:nvSpPr>
          <p:cNvPr id="24" name="Content Placeholder 5"/>
          <p:cNvSpPr>
            <a:spLocks noGrp="1"/>
          </p:cNvSpPr>
          <p:nvPr>
            <p:ph sz="quarter" idx="19" hasCustomPrompt="1"/>
          </p:nvPr>
        </p:nvSpPr>
        <p:spPr>
          <a:xfrm>
            <a:off x="3733318" y="5465489"/>
            <a:ext cx="6147812" cy="606612"/>
          </a:xfrm>
        </p:spPr>
        <p:txBody>
          <a:bodyPr>
            <a:noAutofit/>
          </a:bodyPr>
          <a:lstStyle>
            <a:lvl1pPr marL="0" indent="0">
              <a:buNone/>
              <a:defRPr sz="2000" b="1"/>
            </a:lvl1pPr>
          </a:lstStyle>
          <a:p>
            <a:pPr lvl="0"/>
            <a:r>
              <a:rPr lang="en-US" dirty="0"/>
              <a:t>INSERT ITEM HERE</a:t>
            </a:r>
          </a:p>
        </p:txBody>
      </p:sp>
      <p:sp>
        <p:nvSpPr>
          <p:cNvPr id="5" name="Picture Placeholder 4"/>
          <p:cNvSpPr>
            <a:spLocks noGrp="1"/>
          </p:cNvSpPr>
          <p:nvPr>
            <p:ph type="pic" sz="quarter" idx="20" hasCustomPrompt="1"/>
          </p:nvPr>
        </p:nvSpPr>
        <p:spPr>
          <a:xfrm>
            <a:off x="2562225" y="711200"/>
            <a:ext cx="657225" cy="606425"/>
          </a:xfrm>
        </p:spPr>
        <p:txBody>
          <a:bodyPr>
            <a:noAutofit/>
          </a:bodyPr>
          <a:lstStyle>
            <a:lvl1pPr marL="0" indent="0">
              <a:buNone/>
              <a:defRPr sz="1400" baseline="0"/>
            </a:lvl1pPr>
          </a:lstStyle>
          <a:p>
            <a:r>
              <a:rPr lang="en-IE" dirty="0"/>
              <a:t>Insert Icon</a:t>
            </a:r>
          </a:p>
        </p:txBody>
      </p:sp>
      <p:sp>
        <p:nvSpPr>
          <p:cNvPr id="15" name="Picture Placeholder 4"/>
          <p:cNvSpPr>
            <a:spLocks noGrp="1"/>
          </p:cNvSpPr>
          <p:nvPr>
            <p:ph type="pic" sz="quarter" idx="21" hasCustomPrompt="1"/>
          </p:nvPr>
        </p:nvSpPr>
        <p:spPr>
          <a:xfrm>
            <a:off x="2562225" y="2328441"/>
            <a:ext cx="657225" cy="606425"/>
          </a:xfrm>
        </p:spPr>
        <p:txBody>
          <a:bodyPr>
            <a:noAutofit/>
          </a:bodyPr>
          <a:lstStyle>
            <a:lvl1pPr marL="0" indent="0">
              <a:buNone/>
              <a:defRPr sz="1400" baseline="0"/>
            </a:lvl1pPr>
          </a:lstStyle>
          <a:p>
            <a:r>
              <a:rPr lang="en-IE" dirty="0"/>
              <a:t>Insert Icon</a:t>
            </a:r>
          </a:p>
        </p:txBody>
      </p:sp>
      <p:sp>
        <p:nvSpPr>
          <p:cNvPr id="17" name="Picture Placeholder 4"/>
          <p:cNvSpPr>
            <a:spLocks noGrp="1"/>
          </p:cNvSpPr>
          <p:nvPr>
            <p:ph type="pic" sz="quarter" idx="22" hasCustomPrompt="1"/>
          </p:nvPr>
        </p:nvSpPr>
        <p:spPr>
          <a:xfrm>
            <a:off x="2562225" y="3761205"/>
            <a:ext cx="657225" cy="606425"/>
          </a:xfrm>
        </p:spPr>
        <p:txBody>
          <a:bodyPr>
            <a:noAutofit/>
          </a:bodyPr>
          <a:lstStyle>
            <a:lvl1pPr marL="0" indent="0">
              <a:buNone/>
              <a:defRPr sz="1400" baseline="0"/>
            </a:lvl1pPr>
          </a:lstStyle>
          <a:p>
            <a:r>
              <a:rPr lang="en-IE" dirty="0"/>
              <a:t>Insert Icon</a:t>
            </a:r>
          </a:p>
        </p:txBody>
      </p:sp>
      <p:sp>
        <p:nvSpPr>
          <p:cNvPr id="19" name="Picture Placeholder 4"/>
          <p:cNvSpPr>
            <a:spLocks noGrp="1"/>
          </p:cNvSpPr>
          <p:nvPr>
            <p:ph type="pic" sz="quarter" idx="23" hasCustomPrompt="1"/>
          </p:nvPr>
        </p:nvSpPr>
        <p:spPr>
          <a:xfrm>
            <a:off x="2562225" y="5465676"/>
            <a:ext cx="657225" cy="606425"/>
          </a:xfrm>
        </p:spPr>
        <p:txBody>
          <a:bodyPr>
            <a:noAutofit/>
          </a:bodyPr>
          <a:lstStyle>
            <a:lvl1pPr marL="0" indent="0">
              <a:buNone/>
              <a:defRPr sz="1400" baseline="0"/>
            </a:lvl1pPr>
          </a:lstStyle>
          <a:p>
            <a:r>
              <a:rPr lang="en-IE" dirty="0"/>
              <a:t>Insert Icon</a:t>
            </a:r>
          </a:p>
        </p:txBody>
      </p:sp>
    </p:spTree>
    <p:extLst>
      <p:ext uri="{BB962C8B-B14F-4D97-AF65-F5344CB8AC3E}">
        <p14:creationId xmlns:p14="http://schemas.microsoft.com/office/powerpoint/2010/main" val="1665187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8720" y="549276"/>
            <a:ext cx="10693400" cy="962025"/>
          </a:xfrm>
        </p:spPr>
        <p:txBody>
          <a:bodyPr/>
          <a:lstStyle>
            <a:lvl1pPr algn="ctr">
              <a:defRPr sz="4000">
                <a:solidFill>
                  <a:schemeClr val="tx1"/>
                </a:solidFill>
                <a:latin typeface="Century Gothic" panose="020B0502020202020204" pitchFamily="34" charset="0"/>
              </a:defRPr>
            </a:lvl1pPr>
          </a:lstStyle>
          <a:p>
            <a:r>
              <a:rPr lang="en-US" dirty="0"/>
              <a:t>CLICK TO EDIT MASTER TITLE STYLE</a:t>
            </a:r>
            <a:endParaRPr lang="en-IE" dirty="0"/>
          </a:p>
        </p:txBody>
      </p:sp>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4" name="Bent Arrow 3"/>
          <p:cNvSpPr/>
          <p:nvPr userDrawn="1"/>
        </p:nvSpPr>
        <p:spPr>
          <a:xfrm flipV="1">
            <a:off x="6281510" y="1522910"/>
            <a:ext cx="1127539" cy="3373940"/>
          </a:xfrm>
          <a:prstGeom prst="bentArrow">
            <a:avLst>
              <a:gd name="adj1" fmla="val 18536"/>
              <a:gd name="adj2" fmla="val 18435"/>
              <a:gd name="adj3" fmla="val 25000"/>
              <a:gd name="adj4" fmla="val 16992"/>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 name="Bent Arrow 4"/>
          <p:cNvSpPr/>
          <p:nvPr userDrawn="1"/>
        </p:nvSpPr>
        <p:spPr>
          <a:xfrm flipV="1">
            <a:off x="6052803" y="1522910"/>
            <a:ext cx="1127539" cy="4606427"/>
          </a:xfrm>
          <a:prstGeom prst="bentArrow">
            <a:avLst>
              <a:gd name="adj1" fmla="val 18536"/>
              <a:gd name="adj2" fmla="val 18435"/>
              <a:gd name="adj3" fmla="val 25000"/>
              <a:gd name="adj4" fmla="val 1699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 name="Bent Arrow 5"/>
          <p:cNvSpPr/>
          <p:nvPr userDrawn="1"/>
        </p:nvSpPr>
        <p:spPr>
          <a:xfrm flipH="1" flipV="1">
            <a:off x="4905553" y="1522910"/>
            <a:ext cx="1127539" cy="4606427"/>
          </a:xfrm>
          <a:prstGeom prst="bentArrow">
            <a:avLst>
              <a:gd name="adj1" fmla="val 18536"/>
              <a:gd name="adj2" fmla="val 18435"/>
              <a:gd name="adj3" fmla="val 25000"/>
              <a:gd name="adj4" fmla="val 16992"/>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 name="Bent Arrow 6"/>
          <p:cNvSpPr/>
          <p:nvPr userDrawn="1"/>
        </p:nvSpPr>
        <p:spPr>
          <a:xfrm flipH="1" flipV="1">
            <a:off x="4675107" y="1522909"/>
            <a:ext cx="1127539" cy="3373941"/>
          </a:xfrm>
          <a:prstGeom prst="bentArrow">
            <a:avLst>
              <a:gd name="adj1" fmla="val 18536"/>
              <a:gd name="adj2" fmla="val 18435"/>
              <a:gd name="adj3" fmla="val 25000"/>
              <a:gd name="adj4" fmla="val 1699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8" name="Rectangle 7"/>
          <p:cNvSpPr/>
          <p:nvPr userDrawn="1"/>
        </p:nvSpPr>
        <p:spPr>
          <a:xfrm>
            <a:off x="5591175" y="0"/>
            <a:ext cx="235126" cy="549276"/>
          </a:xfrm>
          <a:prstGeom prst="rect">
            <a:avLst/>
          </a:prstGeom>
          <a:solidFill>
            <a:srgbClr val="BF56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userDrawn="1"/>
        </p:nvSpPr>
        <p:spPr>
          <a:xfrm>
            <a:off x="5821620" y="0"/>
            <a:ext cx="235126" cy="549276"/>
          </a:xfrm>
          <a:prstGeom prst="rect">
            <a:avLst/>
          </a:prstGeom>
          <a:solidFill>
            <a:srgbClr val="D68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userDrawn="1"/>
        </p:nvSpPr>
        <p:spPr>
          <a:xfrm>
            <a:off x="6046384" y="0"/>
            <a:ext cx="235126" cy="549276"/>
          </a:xfrm>
          <a:prstGeom prst="rect">
            <a:avLst/>
          </a:prstGeom>
          <a:solidFill>
            <a:srgbClr val="F7A4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userDrawn="1"/>
        </p:nvSpPr>
        <p:spPr>
          <a:xfrm>
            <a:off x="6275967" y="0"/>
            <a:ext cx="235126" cy="549276"/>
          </a:xfrm>
          <a:prstGeom prst="rect">
            <a:avLst/>
          </a:prstGeom>
          <a:solidFill>
            <a:srgbClr val="FAC8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Content Placeholder 12"/>
          <p:cNvSpPr>
            <a:spLocks noGrp="1"/>
          </p:cNvSpPr>
          <p:nvPr>
            <p:ph sz="quarter" idx="11" hasCustomPrompt="1"/>
          </p:nvPr>
        </p:nvSpPr>
        <p:spPr>
          <a:xfrm>
            <a:off x="7486650" y="4515850"/>
            <a:ext cx="2609850" cy="361950"/>
          </a:xfrm>
        </p:spPr>
        <p:txBody>
          <a:bodyPr>
            <a:normAutofit/>
          </a:bodyPr>
          <a:lstStyle>
            <a:lvl1pPr marL="0" indent="0">
              <a:buNone/>
              <a:defRPr sz="2000" b="1"/>
            </a:lvl1pPr>
          </a:lstStyle>
          <a:p>
            <a:pPr lvl="0"/>
            <a:r>
              <a:rPr lang="en-US" dirty="0"/>
              <a:t>Insert item</a:t>
            </a:r>
            <a:endParaRPr lang="en-IE" dirty="0"/>
          </a:p>
        </p:txBody>
      </p:sp>
      <p:sp>
        <p:nvSpPr>
          <p:cNvPr id="14" name="Content Placeholder 12"/>
          <p:cNvSpPr>
            <a:spLocks noGrp="1"/>
          </p:cNvSpPr>
          <p:nvPr>
            <p:ph sz="quarter" idx="12" hasCustomPrompt="1"/>
          </p:nvPr>
        </p:nvSpPr>
        <p:spPr>
          <a:xfrm>
            <a:off x="7239000" y="5738812"/>
            <a:ext cx="2609850" cy="361950"/>
          </a:xfrm>
        </p:spPr>
        <p:txBody>
          <a:bodyPr>
            <a:normAutofit/>
          </a:bodyPr>
          <a:lstStyle>
            <a:lvl1pPr marL="0" indent="0">
              <a:buNone/>
              <a:defRPr sz="2000" b="1"/>
            </a:lvl1pPr>
          </a:lstStyle>
          <a:p>
            <a:pPr lvl="0"/>
            <a:r>
              <a:rPr lang="en-US" dirty="0"/>
              <a:t>Insert item</a:t>
            </a:r>
            <a:endParaRPr lang="en-IE" dirty="0"/>
          </a:p>
        </p:txBody>
      </p:sp>
      <p:sp>
        <p:nvSpPr>
          <p:cNvPr id="15" name="Content Placeholder 12"/>
          <p:cNvSpPr>
            <a:spLocks noGrp="1"/>
          </p:cNvSpPr>
          <p:nvPr>
            <p:ph sz="quarter" idx="13" hasCustomPrompt="1"/>
          </p:nvPr>
        </p:nvSpPr>
        <p:spPr>
          <a:xfrm>
            <a:off x="3004802" y="4515850"/>
            <a:ext cx="1555082" cy="361950"/>
          </a:xfrm>
        </p:spPr>
        <p:txBody>
          <a:bodyPr>
            <a:normAutofit/>
          </a:bodyPr>
          <a:lstStyle>
            <a:lvl1pPr marL="0" indent="0">
              <a:buNone/>
              <a:defRPr sz="2000" b="1"/>
            </a:lvl1pPr>
          </a:lstStyle>
          <a:p>
            <a:pPr lvl="0"/>
            <a:r>
              <a:rPr lang="en-US" dirty="0"/>
              <a:t>Insert item</a:t>
            </a:r>
            <a:endParaRPr lang="en-IE" dirty="0"/>
          </a:p>
        </p:txBody>
      </p:sp>
      <p:sp>
        <p:nvSpPr>
          <p:cNvPr id="16" name="Content Placeholder 12"/>
          <p:cNvSpPr>
            <a:spLocks noGrp="1"/>
          </p:cNvSpPr>
          <p:nvPr>
            <p:ph sz="quarter" idx="14" hasCustomPrompt="1"/>
          </p:nvPr>
        </p:nvSpPr>
        <p:spPr>
          <a:xfrm>
            <a:off x="3291813" y="5720762"/>
            <a:ext cx="1555082" cy="361950"/>
          </a:xfrm>
        </p:spPr>
        <p:txBody>
          <a:bodyPr>
            <a:normAutofit/>
          </a:bodyPr>
          <a:lstStyle>
            <a:lvl1pPr marL="0" indent="0">
              <a:buNone/>
              <a:defRPr sz="2000" b="1"/>
            </a:lvl1pPr>
          </a:lstStyle>
          <a:p>
            <a:pPr lvl="0"/>
            <a:r>
              <a:rPr lang="en-US" dirty="0"/>
              <a:t>Insert item</a:t>
            </a:r>
            <a:endParaRPr lang="en-IE" dirty="0"/>
          </a:p>
        </p:txBody>
      </p:sp>
    </p:spTree>
    <p:extLst>
      <p:ext uri="{BB962C8B-B14F-4D97-AF65-F5344CB8AC3E}">
        <p14:creationId xmlns:p14="http://schemas.microsoft.com/office/powerpoint/2010/main" val="1794486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5845" y="294527"/>
            <a:ext cx="10693400" cy="962025"/>
          </a:xfrm>
        </p:spPr>
        <p:txBody>
          <a:bodyPr/>
          <a:lstStyle>
            <a:lvl1pPr>
              <a:defRPr sz="4000">
                <a:latin typeface="Century Gothic" panose="020B0502020202020204" pitchFamily="34" charset="0"/>
              </a:defRPr>
            </a:lvl1pPr>
          </a:lstStyle>
          <a:p>
            <a:r>
              <a:rPr lang="en-US" dirty="0"/>
              <a:t>CLICK TO EDIT MASTER TITLE STYLE</a:t>
            </a:r>
            <a:endParaRPr lang="en-IE" dirty="0"/>
          </a:p>
        </p:txBody>
      </p:sp>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10" name="Content Placeholder 10"/>
          <p:cNvSpPr>
            <a:spLocks noGrp="1"/>
          </p:cNvSpPr>
          <p:nvPr>
            <p:ph sz="quarter" idx="14" hasCustomPrompt="1"/>
          </p:nvPr>
        </p:nvSpPr>
        <p:spPr>
          <a:xfrm>
            <a:off x="520257" y="2436813"/>
            <a:ext cx="3158762" cy="2847975"/>
          </a:xfrm>
          <a:solidFill>
            <a:srgbClr val="BF560F"/>
          </a:solidFill>
        </p:spPr>
        <p:txBody>
          <a:bodyPr lIns="216000" tIns="252000" rIns="216000" anchor="t" anchorCtr="1"/>
          <a:lstStyle>
            <a:lvl3pPr marL="0">
              <a:spcBef>
                <a:spcPts val="0"/>
              </a:spcBef>
              <a:defRPr b="1">
                <a:solidFill>
                  <a:schemeClr val="bg1"/>
                </a:solidFill>
              </a:defRPr>
            </a:lvl3pPr>
          </a:lstStyle>
          <a:p>
            <a:pPr lvl="2"/>
            <a:r>
              <a:rPr lang="en-US" dirty="0"/>
              <a:t>Third level</a:t>
            </a:r>
          </a:p>
        </p:txBody>
      </p:sp>
      <p:sp>
        <p:nvSpPr>
          <p:cNvPr id="14" name="Content Placeholder 10"/>
          <p:cNvSpPr>
            <a:spLocks noGrp="1"/>
          </p:cNvSpPr>
          <p:nvPr>
            <p:ph sz="quarter" idx="15" hasCustomPrompt="1"/>
          </p:nvPr>
        </p:nvSpPr>
        <p:spPr>
          <a:xfrm>
            <a:off x="4485743" y="2436813"/>
            <a:ext cx="3158762" cy="2847975"/>
          </a:xfrm>
          <a:solidFill>
            <a:srgbClr val="D68008"/>
          </a:solidFill>
        </p:spPr>
        <p:txBody>
          <a:bodyPr lIns="216000" tIns="252000" rIns="216000" anchor="t" anchorCtr="1"/>
          <a:lstStyle>
            <a:lvl3pPr marL="0">
              <a:spcBef>
                <a:spcPts val="0"/>
              </a:spcBef>
              <a:defRPr b="1">
                <a:solidFill>
                  <a:schemeClr val="bg1"/>
                </a:solidFill>
              </a:defRPr>
            </a:lvl3pPr>
          </a:lstStyle>
          <a:p>
            <a:pPr lvl="2"/>
            <a:r>
              <a:rPr lang="en-US" dirty="0"/>
              <a:t>Third level</a:t>
            </a:r>
          </a:p>
        </p:txBody>
      </p:sp>
      <p:sp>
        <p:nvSpPr>
          <p:cNvPr id="15" name="Content Placeholder 10"/>
          <p:cNvSpPr>
            <a:spLocks noGrp="1"/>
          </p:cNvSpPr>
          <p:nvPr>
            <p:ph sz="quarter" idx="16" hasCustomPrompt="1"/>
          </p:nvPr>
        </p:nvSpPr>
        <p:spPr>
          <a:xfrm>
            <a:off x="8484265" y="2436813"/>
            <a:ext cx="3158762" cy="2847975"/>
          </a:xfrm>
          <a:solidFill>
            <a:srgbClr val="F7A431"/>
          </a:solidFill>
        </p:spPr>
        <p:txBody>
          <a:bodyPr lIns="216000" tIns="252000" rIns="216000" anchor="t" anchorCtr="1"/>
          <a:lstStyle>
            <a:lvl3pPr marL="0">
              <a:spcBef>
                <a:spcPts val="0"/>
              </a:spcBef>
              <a:defRPr b="1"/>
            </a:lvl3pPr>
          </a:lstStyle>
          <a:p>
            <a:pPr lvl="2"/>
            <a:r>
              <a:rPr lang="en-US" dirty="0"/>
              <a:t>Third level</a:t>
            </a:r>
          </a:p>
        </p:txBody>
      </p:sp>
    </p:spTree>
    <p:extLst>
      <p:ext uri="{BB962C8B-B14F-4D97-AF65-F5344CB8AC3E}">
        <p14:creationId xmlns:p14="http://schemas.microsoft.com/office/powerpoint/2010/main" val="1622359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Rectangle 2"/>
          <p:cNvSpPr/>
          <p:nvPr userDrawn="1"/>
        </p:nvSpPr>
        <p:spPr>
          <a:xfrm>
            <a:off x="1792139" y="1591733"/>
            <a:ext cx="8627768" cy="35780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Slide Number Placeholder 6"/>
          <p:cNvSpPr>
            <a:spLocks noGrp="1"/>
          </p:cNvSpPr>
          <p:nvPr>
            <p:ph type="sldNum" sz="quarter" idx="12"/>
          </p:nvPr>
        </p:nvSpPr>
        <p:spPr/>
        <p:txBody>
          <a:bodyPr/>
          <a:lstStyle/>
          <a:p>
            <a:fld id="{D4E6D71C-ACD7-49D2-9689-F9C4024FAC38}" type="slidenum">
              <a:rPr lang="en-IE" smtClean="0"/>
              <a:t>‹N°›</a:t>
            </a:fld>
            <a:endParaRPr lang="en-IE"/>
          </a:p>
        </p:txBody>
      </p:sp>
      <p:cxnSp>
        <p:nvCxnSpPr>
          <p:cNvPr id="9" name="Straight Connector 8"/>
          <p:cNvCxnSpPr/>
          <p:nvPr userDrawn="1"/>
        </p:nvCxnSpPr>
        <p:spPr>
          <a:xfrm>
            <a:off x="515938" y="6303962"/>
            <a:ext cx="26072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3270011" y="1974076"/>
            <a:ext cx="831272" cy="1569660"/>
          </a:xfrm>
          <a:prstGeom prst="rect">
            <a:avLst/>
          </a:prstGeom>
          <a:noFill/>
        </p:spPr>
        <p:txBody>
          <a:bodyPr wrap="square" rtlCol="0">
            <a:spAutoFit/>
          </a:bodyPr>
          <a:lstStyle/>
          <a:p>
            <a:r>
              <a:rPr lang="en-IE" sz="9600" dirty="0">
                <a:solidFill>
                  <a:schemeClr val="bg1"/>
                </a:solidFill>
              </a:rPr>
              <a:t>“</a:t>
            </a:r>
          </a:p>
        </p:txBody>
      </p:sp>
      <p:sp>
        <p:nvSpPr>
          <p:cNvPr id="4" name="Content Placeholder 3"/>
          <p:cNvSpPr>
            <a:spLocks noGrp="1"/>
          </p:cNvSpPr>
          <p:nvPr>
            <p:ph sz="quarter" idx="13" hasCustomPrompt="1"/>
          </p:nvPr>
        </p:nvSpPr>
        <p:spPr>
          <a:xfrm>
            <a:off x="3411110" y="2458894"/>
            <a:ext cx="5688013" cy="1946275"/>
          </a:xfrm>
        </p:spPr>
        <p:txBody>
          <a:bodyPr/>
          <a:lstStyle>
            <a:lvl2pPr marL="457200" indent="0">
              <a:buNone/>
              <a:defRPr/>
            </a:lvl2pPr>
          </a:lstStyle>
          <a:p>
            <a:r>
              <a:rPr lang="en-GB" sz="2600" i="1" dirty="0">
                <a:solidFill>
                  <a:schemeClr val="bg1"/>
                </a:solidFill>
                <a:latin typeface="Arial" panose="020B0604020202020204" pitchFamily="34" charset="0"/>
                <a:cs typeface="Arial" panose="020B0604020202020204" pitchFamily="34" charset="0"/>
              </a:rPr>
              <a:t/>
            </a:r>
            <a:br>
              <a:rPr lang="en-GB" sz="2600" i="1" dirty="0">
                <a:solidFill>
                  <a:schemeClr val="bg1"/>
                </a:solidFill>
                <a:latin typeface="Arial" panose="020B0604020202020204" pitchFamily="34" charset="0"/>
                <a:cs typeface="Arial" panose="020B0604020202020204" pitchFamily="34" charset="0"/>
              </a:rPr>
            </a:br>
            <a:r>
              <a:rPr lang="en-GB" sz="2600" i="1" dirty="0">
                <a:solidFill>
                  <a:schemeClr val="bg1"/>
                </a:solidFill>
                <a:latin typeface="Arial" panose="020B0604020202020204" pitchFamily="34" charset="0"/>
                <a:cs typeface="Arial" panose="020B0604020202020204" pitchFamily="34" charset="0"/>
              </a:rPr>
              <a:t>Insert quote here Insert quote here</a:t>
            </a:r>
          </a:p>
          <a:p>
            <a:r>
              <a:rPr lang="en-GB" sz="2600" i="1" dirty="0">
                <a:solidFill>
                  <a:schemeClr val="bg1"/>
                </a:solidFill>
                <a:latin typeface="Arial" panose="020B0604020202020204" pitchFamily="34" charset="0"/>
                <a:cs typeface="Arial" panose="020B0604020202020204" pitchFamily="34" charset="0"/>
              </a:rPr>
              <a:t>Insert quote here</a:t>
            </a:r>
            <a:r>
              <a:rPr lang="en-IE" sz="2600" i="1" dirty="0"/>
              <a:t> </a:t>
            </a:r>
            <a:r>
              <a:rPr lang="en-GB" sz="2600" i="1" dirty="0">
                <a:solidFill>
                  <a:schemeClr val="bg1"/>
                </a:solidFill>
                <a:latin typeface="Arial" panose="020B0604020202020204" pitchFamily="34" charset="0"/>
                <a:cs typeface="Arial" panose="020B0604020202020204" pitchFamily="34" charset="0"/>
              </a:rPr>
              <a:t>Insert quote here</a:t>
            </a:r>
            <a:endParaRPr lang="en-IE" sz="2600" i="1" dirty="0"/>
          </a:p>
          <a:p>
            <a:r>
              <a:rPr lang="en-GB" sz="2600" i="1" dirty="0">
                <a:solidFill>
                  <a:schemeClr val="bg1"/>
                </a:solidFill>
                <a:latin typeface="Arial" panose="020B0604020202020204" pitchFamily="34" charset="0"/>
                <a:cs typeface="Arial" panose="020B0604020202020204" pitchFamily="34" charset="0"/>
              </a:rPr>
              <a:t>Insert quote here</a:t>
            </a:r>
            <a:r>
              <a:rPr lang="en-IE" sz="2600" i="1" dirty="0"/>
              <a:t> </a:t>
            </a:r>
            <a:r>
              <a:rPr lang="en-GB" sz="2600" i="1" dirty="0">
                <a:solidFill>
                  <a:schemeClr val="bg1"/>
                </a:solidFill>
                <a:latin typeface="Arial" panose="020B0604020202020204" pitchFamily="34" charset="0"/>
                <a:cs typeface="Arial" panose="020B0604020202020204" pitchFamily="34" charset="0"/>
              </a:rPr>
              <a:t>Insert quote here</a:t>
            </a:r>
            <a:endParaRPr lang="en-IE" sz="2600" i="1" dirty="0"/>
          </a:p>
        </p:txBody>
      </p:sp>
      <p:sp>
        <p:nvSpPr>
          <p:cNvPr id="5" name="Text Placeholder 4"/>
          <p:cNvSpPr>
            <a:spLocks noGrp="1"/>
          </p:cNvSpPr>
          <p:nvPr>
            <p:ph type="body" sz="quarter" idx="14" hasCustomPrompt="1"/>
          </p:nvPr>
        </p:nvSpPr>
        <p:spPr>
          <a:xfrm>
            <a:off x="515938" y="5526757"/>
            <a:ext cx="2754073" cy="781967"/>
          </a:xfrm>
        </p:spPr>
        <p:txBody>
          <a:bodyPr/>
          <a:lstStyle>
            <a:lvl1pPr marL="0" indent="0">
              <a:buNone/>
              <a:defRPr/>
            </a:lvl1pPr>
            <a:lvl5pPr marL="1828800" indent="0">
              <a:buNone/>
              <a:defRPr/>
            </a:lvl5pPr>
          </a:lstStyle>
          <a:p>
            <a:r>
              <a:rPr lang="en-IE" sz="1400" dirty="0">
                <a:latin typeface="Arial" panose="020B0604020202020204" pitchFamily="34" charset="0"/>
                <a:cs typeface="Arial" panose="020B0604020202020204" pitchFamily="34" charset="0"/>
              </a:rPr>
              <a:t>Name of the person cited</a:t>
            </a:r>
          </a:p>
          <a:p>
            <a:r>
              <a:rPr lang="en-IE" sz="1400" dirty="0">
                <a:latin typeface="Arial" panose="020B0604020202020204" pitchFamily="34" charset="0"/>
                <a:cs typeface="Arial" panose="020B0604020202020204" pitchFamily="34" charset="0"/>
              </a:rPr>
              <a:t>His title</a:t>
            </a:r>
          </a:p>
        </p:txBody>
      </p:sp>
    </p:spTree>
    <p:extLst>
      <p:ext uri="{BB962C8B-B14F-4D97-AF65-F5344CB8AC3E}">
        <p14:creationId xmlns:p14="http://schemas.microsoft.com/office/powerpoint/2010/main" val="2599307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ubarguments and main argum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t>‹N°›</a:t>
            </a:fld>
            <a:endParaRPr lang="en-IE" dirty="0"/>
          </a:p>
        </p:txBody>
      </p:sp>
      <p:sp>
        <p:nvSpPr>
          <p:cNvPr id="5" name="Rectangle 4"/>
          <p:cNvSpPr/>
          <p:nvPr userDrawn="1"/>
        </p:nvSpPr>
        <p:spPr>
          <a:xfrm>
            <a:off x="515938" y="549275"/>
            <a:ext cx="7020982" cy="5759450"/>
          </a:xfrm>
          <a:prstGeom prst="rect">
            <a:avLst/>
          </a:prstGeom>
          <a:solidFill>
            <a:srgbClr val="034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7" name="Straight Connector 6"/>
          <p:cNvCxnSpPr/>
          <p:nvPr userDrawn="1"/>
        </p:nvCxnSpPr>
        <p:spPr>
          <a:xfrm>
            <a:off x="1069087" y="3035710"/>
            <a:ext cx="64949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054799" y="5559976"/>
            <a:ext cx="64949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065143" y="1833800"/>
            <a:ext cx="64949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058406" y="4299470"/>
            <a:ext cx="64949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Placeholder 18"/>
          <p:cNvSpPr>
            <a:spLocks noGrp="1"/>
          </p:cNvSpPr>
          <p:nvPr>
            <p:ph type="body" sz="quarter" idx="11" hasCustomPrompt="1"/>
          </p:nvPr>
        </p:nvSpPr>
        <p:spPr>
          <a:xfrm>
            <a:off x="977515" y="1464901"/>
            <a:ext cx="3454929" cy="331864"/>
          </a:xfrm>
        </p:spPr>
        <p:txBody>
          <a:bodyPr>
            <a:normAutofit/>
          </a:bodyPr>
          <a:lstStyle>
            <a:lvl1pPr marL="0" indent="0">
              <a:buNone/>
              <a:defRPr sz="1800"/>
            </a:lvl1pPr>
          </a:lstStyle>
          <a:p>
            <a:pPr lvl="0"/>
            <a:r>
              <a:rPr lang="en-IE" b="1" dirty="0" err="1">
                <a:solidFill>
                  <a:schemeClr val="bg1"/>
                </a:solidFill>
                <a:latin typeface="Arial" panose="020B0604020202020204" pitchFamily="34" charset="0"/>
                <a:cs typeface="Arial" panose="020B0604020202020204" pitchFamily="34" charset="0"/>
              </a:rPr>
              <a:t>Subargument</a:t>
            </a:r>
            <a:endParaRPr lang="en-US" dirty="0"/>
          </a:p>
        </p:txBody>
      </p:sp>
      <p:sp>
        <p:nvSpPr>
          <p:cNvPr id="21" name="Text Placeholder 18"/>
          <p:cNvSpPr>
            <a:spLocks noGrp="1"/>
          </p:cNvSpPr>
          <p:nvPr>
            <p:ph type="body" sz="quarter" idx="12" hasCustomPrompt="1"/>
          </p:nvPr>
        </p:nvSpPr>
        <p:spPr>
          <a:xfrm>
            <a:off x="960540" y="5197957"/>
            <a:ext cx="3454929" cy="331864"/>
          </a:xfrm>
        </p:spPr>
        <p:txBody>
          <a:bodyPr>
            <a:normAutofit/>
          </a:bodyPr>
          <a:lstStyle>
            <a:lvl1pPr marL="0" indent="0">
              <a:buNone/>
              <a:defRPr sz="1800"/>
            </a:lvl1pPr>
          </a:lstStyle>
          <a:p>
            <a:pPr lvl="0"/>
            <a:r>
              <a:rPr lang="en-IE" b="1" dirty="0" err="1">
                <a:solidFill>
                  <a:schemeClr val="bg1"/>
                </a:solidFill>
                <a:latin typeface="Arial" panose="020B0604020202020204" pitchFamily="34" charset="0"/>
                <a:cs typeface="Arial" panose="020B0604020202020204" pitchFamily="34" charset="0"/>
              </a:rPr>
              <a:t>Subargument</a:t>
            </a:r>
            <a:endParaRPr lang="en-US" dirty="0"/>
          </a:p>
        </p:txBody>
      </p:sp>
      <p:sp>
        <p:nvSpPr>
          <p:cNvPr id="22" name="Text Placeholder 18"/>
          <p:cNvSpPr>
            <a:spLocks noGrp="1"/>
          </p:cNvSpPr>
          <p:nvPr>
            <p:ph type="body" sz="quarter" idx="13" hasCustomPrompt="1"/>
          </p:nvPr>
        </p:nvSpPr>
        <p:spPr>
          <a:xfrm>
            <a:off x="959969" y="3925934"/>
            <a:ext cx="3454929" cy="331864"/>
          </a:xfrm>
        </p:spPr>
        <p:txBody>
          <a:bodyPr>
            <a:normAutofit/>
          </a:bodyPr>
          <a:lstStyle>
            <a:lvl1pPr marL="0" indent="0">
              <a:buNone/>
              <a:defRPr sz="1800"/>
            </a:lvl1pPr>
          </a:lstStyle>
          <a:p>
            <a:pPr lvl="0"/>
            <a:r>
              <a:rPr lang="en-IE" b="1" dirty="0" err="1">
                <a:solidFill>
                  <a:schemeClr val="bg1"/>
                </a:solidFill>
                <a:latin typeface="Arial" panose="020B0604020202020204" pitchFamily="34" charset="0"/>
                <a:cs typeface="Arial" panose="020B0604020202020204" pitchFamily="34" charset="0"/>
              </a:rPr>
              <a:t>Subargument</a:t>
            </a:r>
            <a:endParaRPr lang="en-US" dirty="0"/>
          </a:p>
        </p:txBody>
      </p:sp>
      <p:sp>
        <p:nvSpPr>
          <p:cNvPr id="23" name="Text Placeholder 18"/>
          <p:cNvSpPr>
            <a:spLocks noGrp="1"/>
          </p:cNvSpPr>
          <p:nvPr>
            <p:ph type="body" sz="quarter" idx="14" hasCustomPrompt="1"/>
          </p:nvPr>
        </p:nvSpPr>
        <p:spPr>
          <a:xfrm>
            <a:off x="970140" y="2666749"/>
            <a:ext cx="3454929" cy="331864"/>
          </a:xfrm>
        </p:spPr>
        <p:txBody>
          <a:bodyPr>
            <a:normAutofit/>
          </a:bodyPr>
          <a:lstStyle>
            <a:lvl1pPr marL="0" indent="0">
              <a:buNone/>
              <a:defRPr sz="1800"/>
            </a:lvl1pPr>
          </a:lstStyle>
          <a:p>
            <a:pPr lvl="0"/>
            <a:r>
              <a:rPr lang="en-IE" b="1" dirty="0" err="1">
                <a:solidFill>
                  <a:schemeClr val="bg1"/>
                </a:solidFill>
                <a:latin typeface="Arial" panose="020B0604020202020204" pitchFamily="34" charset="0"/>
                <a:cs typeface="Arial" panose="020B0604020202020204" pitchFamily="34" charset="0"/>
              </a:rPr>
              <a:t>Subargument</a:t>
            </a:r>
            <a:endParaRPr lang="en-US" dirty="0"/>
          </a:p>
        </p:txBody>
      </p:sp>
      <p:sp>
        <p:nvSpPr>
          <p:cNvPr id="15" name="Content Placeholder 3"/>
          <p:cNvSpPr>
            <a:spLocks noGrp="1"/>
          </p:cNvSpPr>
          <p:nvPr>
            <p:ph sz="quarter" idx="16" hasCustomPrompt="1"/>
          </p:nvPr>
        </p:nvSpPr>
        <p:spPr>
          <a:xfrm>
            <a:off x="7762875" y="563073"/>
            <a:ext cx="3913188" cy="5759450"/>
          </a:xfrm>
        </p:spPr>
        <p:txBody>
          <a:bodyPr anchor="ctr" anchorCtr="0">
            <a:normAutofit/>
          </a:bodyPr>
          <a:lstStyle>
            <a:lvl1pPr>
              <a:defRPr sz="4000" b="1">
                <a:latin typeface="Century Gothic" panose="020B0502020202020204" pitchFamily="34" charset="0"/>
              </a:defRPr>
            </a:lvl1pPr>
          </a:lstStyle>
          <a:p>
            <a:r>
              <a:rPr lang="en-IE" dirty="0"/>
              <a:t>INSERT MAIN ARGUMENT HERE</a:t>
            </a:r>
          </a:p>
        </p:txBody>
      </p:sp>
    </p:spTree>
    <p:extLst>
      <p:ext uri="{BB962C8B-B14F-4D97-AF65-F5344CB8AC3E}">
        <p14:creationId xmlns:p14="http://schemas.microsoft.com/office/powerpoint/2010/main" val="2788688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 point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E" dirty="0"/>
          </a:p>
        </p:txBody>
      </p:sp>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33" name="Content Placeholder 24"/>
          <p:cNvSpPr>
            <a:spLocks noGrp="1"/>
          </p:cNvSpPr>
          <p:nvPr>
            <p:ph sz="quarter" idx="23" hasCustomPrompt="1"/>
          </p:nvPr>
        </p:nvSpPr>
        <p:spPr>
          <a:xfrm>
            <a:off x="4369594" y="1787525"/>
            <a:ext cx="3475037" cy="2060575"/>
          </a:xfrm>
          <a:solidFill>
            <a:srgbClr val="8F6885"/>
          </a:solidFill>
        </p:spPr>
        <p:txBody>
          <a:bodyPr anchor="ctr" anchorCtr="1">
            <a:noAutofit/>
          </a:bodyPr>
          <a:lstStyle>
            <a:lvl1pPr>
              <a:defRPr>
                <a:solidFill>
                  <a:schemeClr val="bg1"/>
                </a:solidFill>
              </a:defRPr>
            </a:lvl1pPr>
            <a:lvl2pPr>
              <a:defRPr>
                <a:solidFill>
                  <a:schemeClr val="bg1"/>
                </a:solidFill>
              </a:defRPr>
            </a:lvl2pPr>
            <a:lvl3pPr marL="0">
              <a:defRPr b="1">
                <a:solidFill>
                  <a:schemeClr val="bg1"/>
                </a:solidFill>
              </a:defRPr>
            </a:lvl3pPr>
            <a:lvl4pPr marL="360000">
              <a:defRPr b="1">
                <a:solidFill>
                  <a:schemeClr val="bg1"/>
                </a:solidFill>
              </a:defRPr>
            </a:lvl4pPr>
            <a:lvl5pPr>
              <a:defRPr>
                <a:solidFill>
                  <a:schemeClr val="bg1"/>
                </a:solidFill>
              </a:defRPr>
            </a:lvl5pPr>
          </a:lstStyle>
          <a:p>
            <a:pPr lvl="2"/>
            <a:r>
              <a:rPr lang="en-US" dirty="0"/>
              <a:t>Third level</a:t>
            </a:r>
          </a:p>
          <a:p>
            <a:pPr lvl="3"/>
            <a:r>
              <a:rPr lang="en-US" dirty="0"/>
              <a:t>Fourth level</a:t>
            </a:r>
            <a:endParaRPr lang="en-GB" dirty="0"/>
          </a:p>
        </p:txBody>
      </p:sp>
      <p:sp>
        <p:nvSpPr>
          <p:cNvPr id="34" name="Content Placeholder 24"/>
          <p:cNvSpPr>
            <a:spLocks noGrp="1"/>
          </p:cNvSpPr>
          <p:nvPr>
            <p:ph sz="quarter" idx="24" hasCustomPrompt="1"/>
          </p:nvPr>
        </p:nvSpPr>
        <p:spPr>
          <a:xfrm>
            <a:off x="538162" y="1787525"/>
            <a:ext cx="3475037" cy="2060575"/>
          </a:xfrm>
          <a:solidFill>
            <a:srgbClr val="8F6885"/>
          </a:solidFill>
        </p:spPr>
        <p:txBody>
          <a:bodyPr anchor="ctr" anchorCtr="1">
            <a:noAutofit/>
          </a:bodyPr>
          <a:lstStyle>
            <a:lvl1pPr>
              <a:defRPr>
                <a:solidFill>
                  <a:schemeClr val="bg1"/>
                </a:solidFill>
              </a:defRPr>
            </a:lvl1pPr>
            <a:lvl2pPr>
              <a:defRPr>
                <a:solidFill>
                  <a:schemeClr val="bg1"/>
                </a:solidFill>
              </a:defRPr>
            </a:lvl2pPr>
            <a:lvl3pPr marL="0">
              <a:defRPr b="1">
                <a:solidFill>
                  <a:schemeClr val="bg1"/>
                </a:solidFill>
              </a:defRPr>
            </a:lvl3pPr>
            <a:lvl4pPr marL="360000">
              <a:defRPr b="1">
                <a:solidFill>
                  <a:schemeClr val="bg1"/>
                </a:solidFill>
              </a:defRPr>
            </a:lvl4pPr>
            <a:lvl5pPr>
              <a:defRPr>
                <a:solidFill>
                  <a:schemeClr val="bg1"/>
                </a:solidFill>
              </a:defRPr>
            </a:lvl5pPr>
          </a:lstStyle>
          <a:p>
            <a:pPr lvl="2"/>
            <a:r>
              <a:rPr lang="en-US" dirty="0"/>
              <a:t>Third level</a:t>
            </a:r>
          </a:p>
          <a:p>
            <a:pPr lvl="3"/>
            <a:r>
              <a:rPr lang="en-US" dirty="0"/>
              <a:t>Fourth level</a:t>
            </a:r>
            <a:endParaRPr lang="en-GB" dirty="0"/>
          </a:p>
        </p:txBody>
      </p:sp>
      <p:sp>
        <p:nvSpPr>
          <p:cNvPr id="35" name="Content Placeholder 24"/>
          <p:cNvSpPr>
            <a:spLocks noGrp="1"/>
          </p:cNvSpPr>
          <p:nvPr>
            <p:ph sz="quarter" idx="25" hasCustomPrompt="1"/>
          </p:nvPr>
        </p:nvSpPr>
        <p:spPr>
          <a:xfrm>
            <a:off x="8201026" y="1787525"/>
            <a:ext cx="3475037" cy="2060575"/>
          </a:xfrm>
          <a:solidFill>
            <a:srgbClr val="8F6885"/>
          </a:solidFill>
        </p:spPr>
        <p:txBody>
          <a:bodyPr anchor="ctr" anchorCtr="1">
            <a:noAutofit/>
          </a:bodyPr>
          <a:lstStyle>
            <a:lvl1pPr>
              <a:defRPr>
                <a:solidFill>
                  <a:schemeClr val="bg1"/>
                </a:solidFill>
              </a:defRPr>
            </a:lvl1pPr>
            <a:lvl2pPr>
              <a:defRPr>
                <a:solidFill>
                  <a:schemeClr val="bg1"/>
                </a:solidFill>
              </a:defRPr>
            </a:lvl2pPr>
            <a:lvl3pPr marL="0">
              <a:defRPr b="1">
                <a:solidFill>
                  <a:schemeClr val="bg1"/>
                </a:solidFill>
              </a:defRPr>
            </a:lvl3pPr>
            <a:lvl4pPr marL="360000">
              <a:defRPr b="1">
                <a:solidFill>
                  <a:schemeClr val="bg1"/>
                </a:solidFill>
              </a:defRPr>
            </a:lvl4pPr>
            <a:lvl5pPr>
              <a:defRPr>
                <a:solidFill>
                  <a:schemeClr val="bg1"/>
                </a:solidFill>
              </a:defRPr>
            </a:lvl5pPr>
          </a:lstStyle>
          <a:p>
            <a:pPr lvl="2"/>
            <a:r>
              <a:rPr lang="en-US" dirty="0"/>
              <a:t>Third level</a:t>
            </a:r>
          </a:p>
          <a:p>
            <a:pPr lvl="3"/>
            <a:r>
              <a:rPr lang="en-US" dirty="0"/>
              <a:t>Fourth level</a:t>
            </a:r>
            <a:endParaRPr lang="en-GB" dirty="0"/>
          </a:p>
        </p:txBody>
      </p:sp>
      <p:sp>
        <p:nvSpPr>
          <p:cNvPr id="36" name="Content Placeholder 24"/>
          <p:cNvSpPr>
            <a:spLocks noGrp="1"/>
          </p:cNvSpPr>
          <p:nvPr>
            <p:ph sz="quarter" idx="26" hasCustomPrompt="1"/>
          </p:nvPr>
        </p:nvSpPr>
        <p:spPr>
          <a:xfrm>
            <a:off x="4369594" y="4229325"/>
            <a:ext cx="3475037" cy="2060575"/>
          </a:xfrm>
          <a:solidFill>
            <a:srgbClr val="8F6885"/>
          </a:solidFill>
        </p:spPr>
        <p:txBody>
          <a:bodyPr anchor="ctr" anchorCtr="1">
            <a:noAutofit/>
          </a:bodyPr>
          <a:lstStyle>
            <a:lvl1pPr>
              <a:defRPr>
                <a:solidFill>
                  <a:schemeClr val="bg1"/>
                </a:solidFill>
              </a:defRPr>
            </a:lvl1pPr>
            <a:lvl2pPr>
              <a:defRPr>
                <a:solidFill>
                  <a:schemeClr val="bg1"/>
                </a:solidFill>
              </a:defRPr>
            </a:lvl2pPr>
            <a:lvl3pPr marL="0">
              <a:defRPr b="1">
                <a:solidFill>
                  <a:schemeClr val="bg1"/>
                </a:solidFill>
              </a:defRPr>
            </a:lvl3pPr>
            <a:lvl4pPr marL="360000">
              <a:defRPr b="1">
                <a:solidFill>
                  <a:schemeClr val="bg1"/>
                </a:solidFill>
              </a:defRPr>
            </a:lvl4pPr>
            <a:lvl5pPr>
              <a:defRPr>
                <a:solidFill>
                  <a:schemeClr val="bg1"/>
                </a:solidFill>
              </a:defRPr>
            </a:lvl5pPr>
          </a:lstStyle>
          <a:p>
            <a:pPr lvl="2"/>
            <a:r>
              <a:rPr lang="en-US" dirty="0"/>
              <a:t>Third level</a:t>
            </a:r>
          </a:p>
          <a:p>
            <a:pPr lvl="3"/>
            <a:r>
              <a:rPr lang="en-US" dirty="0"/>
              <a:t>Fourth level</a:t>
            </a:r>
            <a:endParaRPr lang="en-GB" dirty="0"/>
          </a:p>
        </p:txBody>
      </p:sp>
      <p:sp>
        <p:nvSpPr>
          <p:cNvPr id="37" name="Content Placeholder 24"/>
          <p:cNvSpPr>
            <a:spLocks noGrp="1"/>
          </p:cNvSpPr>
          <p:nvPr>
            <p:ph sz="quarter" idx="27" hasCustomPrompt="1"/>
          </p:nvPr>
        </p:nvSpPr>
        <p:spPr>
          <a:xfrm>
            <a:off x="538162" y="4229325"/>
            <a:ext cx="3475037" cy="2060575"/>
          </a:xfrm>
          <a:solidFill>
            <a:srgbClr val="8F6885"/>
          </a:solidFill>
        </p:spPr>
        <p:txBody>
          <a:bodyPr anchor="ctr" anchorCtr="1">
            <a:noAutofit/>
          </a:bodyPr>
          <a:lstStyle>
            <a:lvl1pPr>
              <a:defRPr>
                <a:solidFill>
                  <a:schemeClr val="bg1"/>
                </a:solidFill>
              </a:defRPr>
            </a:lvl1pPr>
            <a:lvl2pPr>
              <a:defRPr>
                <a:solidFill>
                  <a:schemeClr val="bg1"/>
                </a:solidFill>
              </a:defRPr>
            </a:lvl2pPr>
            <a:lvl3pPr marL="0">
              <a:defRPr b="1">
                <a:solidFill>
                  <a:schemeClr val="bg1"/>
                </a:solidFill>
              </a:defRPr>
            </a:lvl3pPr>
            <a:lvl4pPr marL="360000">
              <a:defRPr b="1">
                <a:solidFill>
                  <a:schemeClr val="bg1"/>
                </a:solidFill>
              </a:defRPr>
            </a:lvl4pPr>
            <a:lvl5pPr>
              <a:defRPr>
                <a:solidFill>
                  <a:schemeClr val="bg1"/>
                </a:solidFill>
              </a:defRPr>
            </a:lvl5pPr>
          </a:lstStyle>
          <a:p>
            <a:pPr lvl="2"/>
            <a:r>
              <a:rPr lang="en-US" dirty="0"/>
              <a:t>Third level</a:t>
            </a:r>
          </a:p>
          <a:p>
            <a:pPr lvl="3"/>
            <a:r>
              <a:rPr lang="en-US" dirty="0"/>
              <a:t>Fourth level</a:t>
            </a:r>
            <a:endParaRPr lang="en-GB" dirty="0"/>
          </a:p>
        </p:txBody>
      </p:sp>
      <p:sp>
        <p:nvSpPr>
          <p:cNvPr id="38" name="Content Placeholder 24"/>
          <p:cNvSpPr>
            <a:spLocks noGrp="1"/>
          </p:cNvSpPr>
          <p:nvPr>
            <p:ph sz="quarter" idx="28" hasCustomPrompt="1"/>
          </p:nvPr>
        </p:nvSpPr>
        <p:spPr>
          <a:xfrm>
            <a:off x="8201026" y="4229325"/>
            <a:ext cx="3475037" cy="2060575"/>
          </a:xfrm>
          <a:solidFill>
            <a:srgbClr val="8F6885"/>
          </a:solidFill>
        </p:spPr>
        <p:txBody>
          <a:bodyPr anchor="ctr" anchorCtr="1">
            <a:noAutofit/>
          </a:bodyPr>
          <a:lstStyle>
            <a:lvl1pPr>
              <a:defRPr>
                <a:solidFill>
                  <a:schemeClr val="bg1"/>
                </a:solidFill>
              </a:defRPr>
            </a:lvl1pPr>
            <a:lvl2pPr>
              <a:defRPr>
                <a:solidFill>
                  <a:schemeClr val="bg1"/>
                </a:solidFill>
              </a:defRPr>
            </a:lvl2pPr>
            <a:lvl3pPr marL="0">
              <a:defRPr b="1">
                <a:solidFill>
                  <a:schemeClr val="bg1"/>
                </a:solidFill>
              </a:defRPr>
            </a:lvl3pPr>
            <a:lvl4pPr marL="360000">
              <a:defRPr b="1">
                <a:solidFill>
                  <a:schemeClr val="bg1"/>
                </a:solidFill>
              </a:defRPr>
            </a:lvl4pPr>
            <a:lvl5pPr>
              <a:defRPr>
                <a:solidFill>
                  <a:schemeClr val="bg1"/>
                </a:solidFill>
              </a:defRPr>
            </a:lvl5pPr>
          </a:lstStyle>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839565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s">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11425237" y="6189133"/>
            <a:ext cx="480817" cy="307245"/>
          </a:xfrm>
        </p:spPr>
        <p:txBody>
          <a:bodyPr/>
          <a:lstStyle/>
          <a:p>
            <a:fld id="{D4E6D71C-ACD7-49D2-9689-F9C4024FAC38}" type="slidenum">
              <a:rPr lang="en-IE" smtClean="0"/>
              <a:t>‹N°›</a:t>
            </a:fld>
            <a:endParaRPr lang="en-IE" dirty="0"/>
          </a:p>
        </p:txBody>
      </p:sp>
      <p:sp>
        <p:nvSpPr>
          <p:cNvPr id="14" name="Rectangle 13" title="WHAT WE ARE"/>
          <p:cNvSpPr/>
          <p:nvPr userDrawn="1"/>
        </p:nvSpPr>
        <p:spPr>
          <a:xfrm>
            <a:off x="515938" y="1438275"/>
            <a:ext cx="11160125" cy="4066651"/>
          </a:xfrm>
          <a:prstGeom prst="rect">
            <a:avLst/>
          </a:prstGeom>
          <a:solidFill>
            <a:srgbClr val="034F84">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6" name="Straight Connector 15"/>
          <p:cNvCxnSpPr/>
          <p:nvPr userDrawn="1"/>
        </p:nvCxnSpPr>
        <p:spPr>
          <a:xfrm>
            <a:off x="1786467" y="4960363"/>
            <a:ext cx="862315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itle 9"/>
          <p:cNvSpPr>
            <a:spLocks noGrp="1"/>
          </p:cNvSpPr>
          <p:nvPr>
            <p:ph type="title" hasCustomPrompt="1"/>
          </p:nvPr>
        </p:nvSpPr>
        <p:spPr>
          <a:xfrm>
            <a:off x="1655723" y="2096730"/>
            <a:ext cx="8753895" cy="739608"/>
          </a:xfrm>
        </p:spPr>
        <p:txBody>
          <a:bodyPr/>
          <a:lstStyle>
            <a:lvl1pPr algn="l">
              <a:defRPr sz="4800" baseline="0">
                <a:solidFill>
                  <a:schemeClr val="bg1"/>
                </a:solidFill>
              </a:defRPr>
            </a:lvl1pPr>
          </a:lstStyle>
          <a:p>
            <a:r>
              <a:rPr lang="en-US" sz="6000" dirty="0"/>
              <a:t>CHAPTER’S NAME</a:t>
            </a:r>
          </a:p>
        </p:txBody>
      </p:sp>
      <p:sp>
        <p:nvSpPr>
          <p:cNvPr id="12" name="Text Placeholder 11"/>
          <p:cNvSpPr>
            <a:spLocks noGrp="1"/>
          </p:cNvSpPr>
          <p:nvPr>
            <p:ph type="body" sz="quarter" idx="14" hasCustomPrompt="1"/>
          </p:nvPr>
        </p:nvSpPr>
        <p:spPr>
          <a:xfrm>
            <a:off x="1672168" y="3022049"/>
            <a:ext cx="8737450" cy="1935361"/>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SUBTITLE OF THE CHAPTER</a:t>
            </a:r>
          </a:p>
        </p:txBody>
      </p:sp>
    </p:spTree>
    <p:extLst>
      <p:ext uri="{BB962C8B-B14F-4D97-AF65-F5344CB8AC3E}">
        <p14:creationId xmlns:p14="http://schemas.microsoft.com/office/powerpoint/2010/main" val="1329322122"/>
      </p:ext>
    </p:extLst>
  </p:cSld>
  <p:clrMapOvr>
    <a:masterClrMapping/>
  </p:clrMapOvr>
  <p:extLst mod="1">
    <p:ext uri="{DCECCB84-F9BA-43D5-87BE-67443E8EF086}">
      <p15:sldGuideLst xmlns:p15="http://schemas.microsoft.com/office/powerpoint/2012/main">
        <p15:guide id="4" orient="horz" pos="3861"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dirty="0"/>
          </a:p>
        </p:txBody>
      </p:sp>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4" name="Rectangle 3"/>
          <p:cNvSpPr/>
          <p:nvPr userDrawn="1"/>
        </p:nvSpPr>
        <p:spPr>
          <a:xfrm>
            <a:off x="0" y="3584561"/>
            <a:ext cx="2231411" cy="4052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userDrawn="1"/>
        </p:nvSpPr>
        <p:spPr>
          <a:xfrm>
            <a:off x="2231412" y="3584561"/>
            <a:ext cx="1836039" cy="405238"/>
          </a:xfrm>
          <a:prstGeom prst="rect">
            <a:avLst/>
          </a:prstGeom>
          <a:solidFill>
            <a:srgbClr val="C05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userDrawn="1"/>
        </p:nvSpPr>
        <p:spPr>
          <a:xfrm>
            <a:off x="4065620" y="3584561"/>
            <a:ext cx="1872358" cy="405238"/>
          </a:xfrm>
          <a:prstGeom prst="rect">
            <a:avLst/>
          </a:prstGeom>
          <a:solidFill>
            <a:srgbClr val="D46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userDrawn="1"/>
        </p:nvSpPr>
        <p:spPr>
          <a:xfrm>
            <a:off x="5937979" y="3584561"/>
            <a:ext cx="1836039" cy="405238"/>
          </a:xfrm>
          <a:prstGeom prst="rect">
            <a:avLst/>
          </a:prstGeom>
          <a:solidFill>
            <a:srgbClr val="E77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userDrawn="1"/>
        </p:nvSpPr>
        <p:spPr>
          <a:xfrm>
            <a:off x="7772186" y="3584561"/>
            <a:ext cx="1872358" cy="405238"/>
          </a:xfrm>
          <a:prstGeom prst="rect">
            <a:avLst/>
          </a:prstGeom>
          <a:solidFill>
            <a:srgbClr val="F18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Pentagon 8"/>
          <p:cNvSpPr/>
          <p:nvPr userDrawn="1"/>
        </p:nvSpPr>
        <p:spPr>
          <a:xfrm>
            <a:off x="9644544" y="3584561"/>
            <a:ext cx="2019096" cy="405238"/>
          </a:xfrm>
          <a:prstGeom prst="homePlate">
            <a:avLst/>
          </a:prstGeom>
          <a:solidFill>
            <a:srgbClr val="F7A4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Content Placeholder 12"/>
          <p:cNvSpPr>
            <a:spLocks noGrp="1"/>
          </p:cNvSpPr>
          <p:nvPr>
            <p:ph sz="quarter" idx="11" hasCustomPrompt="1"/>
          </p:nvPr>
        </p:nvSpPr>
        <p:spPr>
          <a:xfrm>
            <a:off x="515938" y="3584575"/>
            <a:ext cx="1716087" cy="404813"/>
          </a:xfrm>
        </p:spPr>
        <p:txBody>
          <a:bodyPr/>
          <a:lstStyle>
            <a:lvl4pPr marL="1371600" indent="0">
              <a:buNone/>
              <a:defRPr/>
            </a:lvl4pPr>
          </a:lstStyle>
          <a:p>
            <a:pPr lvl="3"/>
            <a:r>
              <a:rPr lang="en-US" dirty="0"/>
              <a:t>Insert date</a:t>
            </a:r>
          </a:p>
        </p:txBody>
      </p:sp>
      <p:sp>
        <p:nvSpPr>
          <p:cNvPr id="14" name="Content Placeholder 12"/>
          <p:cNvSpPr>
            <a:spLocks noGrp="1"/>
          </p:cNvSpPr>
          <p:nvPr>
            <p:ph sz="quarter" idx="12" hasCustomPrompt="1"/>
          </p:nvPr>
        </p:nvSpPr>
        <p:spPr>
          <a:xfrm>
            <a:off x="2348919" y="3584575"/>
            <a:ext cx="1716087" cy="404813"/>
          </a:xfrm>
        </p:spPr>
        <p:txBody>
          <a:bodyPr/>
          <a:lstStyle>
            <a:lvl4pPr marL="1371600" indent="0">
              <a:buNone/>
              <a:defRPr/>
            </a:lvl4pPr>
          </a:lstStyle>
          <a:p>
            <a:pPr lvl="3"/>
            <a:r>
              <a:rPr lang="en-US" dirty="0"/>
              <a:t>Insert date</a:t>
            </a:r>
          </a:p>
        </p:txBody>
      </p:sp>
      <p:sp>
        <p:nvSpPr>
          <p:cNvPr id="15" name="Content Placeholder 12"/>
          <p:cNvSpPr>
            <a:spLocks noGrp="1"/>
          </p:cNvSpPr>
          <p:nvPr>
            <p:ph sz="quarter" idx="13" hasCustomPrompt="1"/>
          </p:nvPr>
        </p:nvSpPr>
        <p:spPr>
          <a:xfrm>
            <a:off x="4216510" y="3584575"/>
            <a:ext cx="1716087" cy="404813"/>
          </a:xfrm>
        </p:spPr>
        <p:txBody>
          <a:bodyPr/>
          <a:lstStyle>
            <a:lvl4pPr marL="1371600" indent="0">
              <a:buNone/>
              <a:defRPr/>
            </a:lvl4pPr>
          </a:lstStyle>
          <a:p>
            <a:pPr lvl="3"/>
            <a:r>
              <a:rPr lang="en-US" dirty="0"/>
              <a:t>Insert date</a:t>
            </a:r>
          </a:p>
        </p:txBody>
      </p:sp>
      <p:sp>
        <p:nvSpPr>
          <p:cNvPr id="16" name="Content Placeholder 12"/>
          <p:cNvSpPr>
            <a:spLocks noGrp="1"/>
          </p:cNvSpPr>
          <p:nvPr>
            <p:ph sz="quarter" idx="14" hasCustomPrompt="1"/>
          </p:nvPr>
        </p:nvSpPr>
        <p:spPr>
          <a:xfrm>
            <a:off x="6057931" y="3584575"/>
            <a:ext cx="1716087" cy="404813"/>
          </a:xfrm>
        </p:spPr>
        <p:txBody>
          <a:bodyPr/>
          <a:lstStyle>
            <a:lvl4pPr marL="1371600" indent="0">
              <a:buNone/>
              <a:defRPr/>
            </a:lvl4pPr>
          </a:lstStyle>
          <a:p>
            <a:pPr lvl="3"/>
            <a:r>
              <a:rPr lang="en-US" dirty="0"/>
              <a:t>Insert date</a:t>
            </a:r>
          </a:p>
        </p:txBody>
      </p:sp>
      <p:sp>
        <p:nvSpPr>
          <p:cNvPr id="17" name="Content Placeholder 12"/>
          <p:cNvSpPr>
            <a:spLocks noGrp="1"/>
          </p:cNvSpPr>
          <p:nvPr>
            <p:ph sz="quarter" idx="15" hasCustomPrompt="1"/>
          </p:nvPr>
        </p:nvSpPr>
        <p:spPr>
          <a:xfrm>
            <a:off x="7928457" y="3584575"/>
            <a:ext cx="1716087" cy="404813"/>
          </a:xfrm>
        </p:spPr>
        <p:txBody>
          <a:bodyPr/>
          <a:lstStyle>
            <a:lvl4pPr marL="1371600" indent="0">
              <a:buNone/>
              <a:defRPr/>
            </a:lvl4pPr>
          </a:lstStyle>
          <a:p>
            <a:pPr lvl="3"/>
            <a:r>
              <a:rPr lang="en-US" dirty="0"/>
              <a:t>Insert date</a:t>
            </a:r>
          </a:p>
        </p:txBody>
      </p:sp>
      <p:sp>
        <p:nvSpPr>
          <p:cNvPr id="18" name="Content Placeholder 12"/>
          <p:cNvSpPr>
            <a:spLocks noGrp="1"/>
          </p:cNvSpPr>
          <p:nvPr>
            <p:ph sz="quarter" idx="16" hasCustomPrompt="1"/>
          </p:nvPr>
        </p:nvSpPr>
        <p:spPr>
          <a:xfrm>
            <a:off x="9644544" y="3584575"/>
            <a:ext cx="1716087" cy="404813"/>
          </a:xfrm>
        </p:spPr>
        <p:txBody>
          <a:bodyPr/>
          <a:lstStyle>
            <a:lvl4pPr marL="1371600" indent="0">
              <a:buNone/>
              <a:defRPr/>
            </a:lvl4pPr>
          </a:lstStyle>
          <a:p>
            <a:pPr lvl="3"/>
            <a:r>
              <a:rPr lang="en-US" dirty="0"/>
              <a:t>Insert date</a:t>
            </a:r>
          </a:p>
        </p:txBody>
      </p:sp>
    </p:spTree>
    <p:extLst>
      <p:ext uri="{BB962C8B-B14F-4D97-AF65-F5344CB8AC3E}">
        <p14:creationId xmlns:p14="http://schemas.microsoft.com/office/powerpoint/2010/main" val="4038851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ic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4" name="Chord 3"/>
          <p:cNvSpPr/>
          <p:nvPr userDrawn="1"/>
        </p:nvSpPr>
        <p:spPr>
          <a:xfrm rot="16200000">
            <a:off x="3933603" y="1431826"/>
            <a:ext cx="4324796" cy="4203702"/>
          </a:xfrm>
          <a:prstGeom prst="chord">
            <a:avLst>
              <a:gd name="adj1" fmla="val 5404928"/>
              <a:gd name="adj2" fmla="val 16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Chevron 5"/>
          <p:cNvSpPr/>
          <p:nvPr userDrawn="1"/>
        </p:nvSpPr>
        <p:spPr>
          <a:xfrm rot="5400000" flipV="1">
            <a:off x="8064502" y="3620801"/>
            <a:ext cx="228600" cy="365296"/>
          </a:xfrm>
          <a:prstGeom prst="chevron">
            <a:avLst/>
          </a:prstGeom>
          <a:solidFill>
            <a:schemeClr val="bg1">
              <a:lumMod val="65000"/>
              <a:alpha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E">
              <a:solidFill>
                <a:schemeClr val="tx1"/>
              </a:solidFill>
            </a:endParaRPr>
          </a:p>
        </p:txBody>
      </p:sp>
      <p:sp>
        <p:nvSpPr>
          <p:cNvPr id="8" name="Chevron 7"/>
          <p:cNvSpPr/>
          <p:nvPr userDrawn="1"/>
        </p:nvSpPr>
        <p:spPr>
          <a:xfrm flipH="1">
            <a:off x="5981699" y="5513426"/>
            <a:ext cx="228600" cy="365296"/>
          </a:xfrm>
          <a:prstGeom prst="chevron">
            <a:avLst/>
          </a:prstGeom>
          <a:solidFill>
            <a:schemeClr val="bg1">
              <a:lumMod val="65000"/>
              <a:alpha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E">
              <a:solidFill>
                <a:schemeClr val="tx1"/>
              </a:solidFill>
            </a:endParaRPr>
          </a:p>
        </p:txBody>
      </p:sp>
      <p:sp>
        <p:nvSpPr>
          <p:cNvPr id="9" name="Chord 8"/>
          <p:cNvSpPr/>
          <p:nvPr userDrawn="1"/>
        </p:nvSpPr>
        <p:spPr>
          <a:xfrm rot="5400000" flipV="1">
            <a:off x="3933602" y="1324493"/>
            <a:ext cx="4324796" cy="4203702"/>
          </a:xfrm>
          <a:prstGeom prst="chord">
            <a:avLst>
              <a:gd name="adj1" fmla="val 5404928"/>
              <a:gd name="adj2" fmla="val 16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hevron 4"/>
          <p:cNvSpPr/>
          <p:nvPr userDrawn="1"/>
        </p:nvSpPr>
        <p:spPr>
          <a:xfrm rot="16200000">
            <a:off x="3898898" y="2992310"/>
            <a:ext cx="228600" cy="365296"/>
          </a:xfrm>
          <a:prstGeom prst="chevron">
            <a:avLst/>
          </a:prstGeom>
          <a:solidFill>
            <a:schemeClr val="bg1">
              <a:lumMod val="65000"/>
              <a:alpha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E">
              <a:solidFill>
                <a:schemeClr val="tx1"/>
              </a:solidFill>
            </a:endParaRPr>
          </a:p>
        </p:txBody>
      </p:sp>
      <p:sp>
        <p:nvSpPr>
          <p:cNvPr id="7" name="Chevron 6"/>
          <p:cNvSpPr/>
          <p:nvPr userDrawn="1"/>
        </p:nvSpPr>
        <p:spPr>
          <a:xfrm>
            <a:off x="5981699" y="1096701"/>
            <a:ext cx="228600" cy="365296"/>
          </a:xfrm>
          <a:prstGeom prst="chevron">
            <a:avLst/>
          </a:prstGeom>
          <a:solidFill>
            <a:schemeClr val="bg1">
              <a:lumMod val="65000"/>
              <a:alpha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E">
              <a:solidFill>
                <a:schemeClr val="tx1"/>
              </a:solidFill>
            </a:endParaRPr>
          </a:p>
        </p:txBody>
      </p:sp>
      <p:sp>
        <p:nvSpPr>
          <p:cNvPr id="11" name="Content Placeholder 10"/>
          <p:cNvSpPr>
            <a:spLocks noGrp="1"/>
          </p:cNvSpPr>
          <p:nvPr>
            <p:ph sz="quarter" idx="11"/>
          </p:nvPr>
        </p:nvSpPr>
        <p:spPr>
          <a:xfrm>
            <a:off x="4886325" y="1790700"/>
            <a:ext cx="2486025" cy="1419225"/>
          </a:xfrm>
        </p:spPr>
        <p:txBody>
          <a:bodyPr/>
          <a:lstStyle>
            <a:lvl1pPr marL="0" indent="0">
              <a:buNone/>
              <a:defRPr/>
            </a:lvl1pPr>
          </a:lstStyle>
          <a:p>
            <a:pPr lvl="0"/>
            <a:r>
              <a:rPr lang="en-US"/>
              <a:t>Edit Master text styles</a:t>
            </a:r>
          </a:p>
        </p:txBody>
      </p:sp>
      <p:sp>
        <p:nvSpPr>
          <p:cNvPr id="12" name="Content Placeholder 10"/>
          <p:cNvSpPr>
            <a:spLocks noGrp="1"/>
          </p:cNvSpPr>
          <p:nvPr>
            <p:ph sz="quarter" idx="12"/>
          </p:nvPr>
        </p:nvSpPr>
        <p:spPr>
          <a:xfrm>
            <a:off x="4886325" y="3765498"/>
            <a:ext cx="2486025" cy="1419225"/>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2366090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age without logo">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2" name="Rectangle 1"/>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037214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p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t>‹N°›</a:t>
            </a:fld>
            <a:endParaRPr lang="en-IE" dirty="0"/>
          </a:p>
        </p:txBody>
      </p:sp>
      <p:sp>
        <p:nvSpPr>
          <p:cNvPr id="9" name="Title 1"/>
          <p:cNvSpPr>
            <a:spLocks noGrp="1"/>
          </p:cNvSpPr>
          <p:nvPr>
            <p:ph type="title" hasCustomPrompt="1"/>
          </p:nvPr>
        </p:nvSpPr>
        <p:spPr>
          <a:xfrm>
            <a:off x="425981" y="664973"/>
            <a:ext cx="4812769" cy="1478549"/>
          </a:xfrm>
        </p:spPr>
        <p:txBody>
          <a:bodyPr/>
          <a:lstStyle>
            <a:lvl1pPr>
              <a:defRPr sz="4800"/>
            </a:lvl1pPr>
          </a:lstStyle>
          <a:p>
            <a:r>
              <a:rPr lang="en-IE" sz="6000" b="1" dirty="0"/>
              <a:t>THANK YOU</a:t>
            </a:r>
            <a:r>
              <a:rPr lang="en-IE" sz="2800" b="1" dirty="0"/>
              <a:t/>
            </a:r>
            <a:br>
              <a:rPr lang="en-IE" sz="2800" b="1" dirty="0"/>
            </a:br>
            <a:r>
              <a:rPr lang="en-IE" sz="3200" b="1" dirty="0"/>
              <a:t>FOR YOUR ATTENTION</a:t>
            </a:r>
          </a:p>
        </p:txBody>
      </p:sp>
      <p:sp>
        <p:nvSpPr>
          <p:cNvPr id="10" name="Rectangle 9"/>
          <p:cNvSpPr/>
          <p:nvPr userDrawn="1"/>
        </p:nvSpPr>
        <p:spPr>
          <a:xfrm>
            <a:off x="0" y="2152650"/>
            <a:ext cx="12192000" cy="415607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nvGrpSpPr>
          <p:cNvPr id="11" name="Group 10"/>
          <p:cNvGrpSpPr/>
          <p:nvPr userDrawn="1"/>
        </p:nvGrpSpPr>
        <p:grpSpPr>
          <a:xfrm>
            <a:off x="515938" y="4853425"/>
            <a:ext cx="806806" cy="806806"/>
            <a:chOff x="515938" y="4680169"/>
            <a:chExt cx="806806" cy="806806"/>
          </a:xfrm>
        </p:grpSpPr>
        <p:sp>
          <p:nvSpPr>
            <p:cNvPr id="12" name="Oval 11"/>
            <p:cNvSpPr/>
            <p:nvPr/>
          </p:nvSpPr>
          <p:spPr>
            <a:xfrm>
              <a:off x="515938" y="4680169"/>
              <a:ext cx="806806" cy="8068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982" y="4757489"/>
              <a:ext cx="589534" cy="649247"/>
            </a:xfrm>
            <a:prstGeom prst="rect">
              <a:avLst/>
            </a:prstGeom>
          </p:spPr>
        </p:pic>
      </p:grpSp>
      <p:grpSp>
        <p:nvGrpSpPr>
          <p:cNvPr id="14" name="Group 13"/>
          <p:cNvGrpSpPr/>
          <p:nvPr userDrawn="1"/>
        </p:nvGrpSpPr>
        <p:grpSpPr>
          <a:xfrm>
            <a:off x="6096000" y="4847193"/>
            <a:ext cx="809646" cy="809646"/>
            <a:chOff x="6096000" y="4586862"/>
            <a:chExt cx="809646" cy="809646"/>
          </a:xfrm>
        </p:grpSpPr>
        <p:sp>
          <p:nvSpPr>
            <p:cNvPr id="15" name="Oval 14"/>
            <p:cNvSpPr/>
            <p:nvPr/>
          </p:nvSpPr>
          <p:spPr>
            <a:xfrm>
              <a:off x="6096000" y="4586862"/>
              <a:ext cx="809646" cy="8096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314233" y="4697483"/>
              <a:ext cx="367500" cy="588402"/>
            </a:xfrm>
            <a:prstGeom prst="rect">
              <a:avLst/>
            </a:prstGeom>
          </p:spPr>
        </p:pic>
      </p:grpSp>
      <p:grpSp>
        <p:nvGrpSpPr>
          <p:cNvPr id="17" name="Group 16"/>
          <p:cNvGrpSpPr/>
          <p:nvPr userDrawn="1"/>
        </p:nvGrpSpPr>
        <p:grpSpPr>
          <a:xfrm>
            <a:off x="6093160" y="2783341"/>
            <a:ext cx="809646" cy="809646"/>
            <a:chOff x="6093160" y="3148587"/>
            <a:chExt cx="809646" cy="809646"/>
          </a:xfrm>
        </p:grpSpPr>
        <p:sp>
          <p:nvSpPr>
            <p:cNvPr id="18" name="Oval 17"/>
            <p:cNvSpPr/>
            <p:nvPr/>
          </p:nvSpPr>
          <p:spPr>
            <a:xfrm>
              <a:off x="6093160" y="3148587"/>
              <a:ext cx="809646" cy="8096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5204" y="3343173"/>
              <a:ext cx="625956" cy="418686"/>
            </a:xfrm>
            <a:prstGeom prst="rect">
              <a:avLst/>
            </a:prstGeom>
          </p:spPr>
        </p:pic>
      </p:grpSp>
      <p:grpSp>
        <p:nvGrpSpPr>
          <p:cNvPr id="20" name="Group 19"/>
          <p:cNvGrpSpPr/>
          <p:nvPr userDrawn="1"/>
        </p:nvGrpSpPr>
        <p:grpSpPr>
          <a:xfrm>
            <a:off x="515938" y="2783341"/>
            <a:ext cx="806806" cy="806806"/>
            <a:chOff x="515938" y="3148587"/>
            <a:chExt cx="806806" cy="806806"/>
          </a:xfrm>
        </p:grpSpPr>
        <p:sp>
          <p:nvSpPr>
            <p:cNvPr id="21" name="Oval 20"/>
            <p:cNvSpPr/>
            <p:nvPr/>
          </p:nvSpPr>
          <p:spPr>
            <a:xfrm>
              <a:off x="515938" y="3148587"/>
              <a:ext cx="806806" cy="8068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2393" y="3384057"/>
              <a:ext cx="632684" cy="377802"/>
            </a:xfrm>
            <a:prstGeom prst="rect">
              <a:avLst/>
            </a:prstGeom>
          </p:spPr>
        </p:pic>
      </p:grpSp>
      <p:pic>
        <p:nvPicPr>
          <p:cNvPr id="23" name="Picture 2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07591" y="486411"/>
            <a:ext cx="2395136" cy="2363254"/>
          </a:xfrm>
          <a:prstGeom prst="rect">
            <a:avLst/>
          </a:prstGeom>
        </p:spPr>
      </p:pic>
      <p:sp>
        <p:nvSpPr>
          <p:cNvPr id="7" name="Content Placeholder 6"/>
          <p:cNvSpPr>
            <a:spLocks noGrp="1"/>
          </p:cNvSpPr>
          <p:nvPr>
            <p:ph sz="quarter" idx="11" hasCustomPrompt="1"/>
          </p:nvPr>
        </p:nvSpPr>
        <p:spPr>
          <a:xfrm>
            <a:off x="1400175" y="2978150"/>
            <a:ext cx="3325813" cy="419100"/>
          </a:xfrm>
        </p:spPr>
        <p:txBody>
          <a:bodyPr/>
          <a:lstStyle/>
          <a:p>
            <a:pPr lvl="4"/>
            <a:r>
              <a:rPr lang="en-US" dirty="0"/>
              <a:t>Fifth level</a:t>
            </a:r>
            <a:endParaRPr lang="en-IE" dirty="0"/>
          </a:p>
        </p:txBody>
      </p:sp>
      <p:sp>
        <p:nvSpPr>
          <p:cNvPr id="24" name="Content Placeholder 6"/>
          <p:cNvSpPr>
            <a:spLocks noGrp="1"/>
          </p:cNvSpPr>
          <p:nvPr>
            <p:ph sz="quarter" idx="12" hasCustomPrompt="1"/>
          </p:nvPr>
        </p:nvSpPr>
        <p:spPr>
          <a:xfrm>
            <a:off x="1400175" y="5042465"/>
            <a:ext cx="3325813" cy="419100"/>
          </a:xfrm>
        </p:spPr>
        <p:txBody>
          <a:bodyPr/>
          <a:lstStyle/>
          <a:p>
            <a:pPr lvl="4"/>
            <a:r>
              <a:rPr lang="en-US" dirty="0"/>
              <a:t>Fifth level</a:t>
            </a:r>
            <a:endParaRPr lang="en-IE" dirty="0"/>
          </a:p>
        </p:txBody>
      </p:sp>
      <p:sp>
        <p:nvSpPr>
          <p:cNvPr id="25" name="Content Placeholder 6"/>
          <p:cNvSpPr>
            <a:spLocks noGrp="1"/>
          </p:cNvSpPr>
          <p:nvPr>
            <p:ph sz="quarter" idx="13" hasCustomPrompt="1"/>
          </p:nvPr>
        </p:nvSpPr>
        <p:spPr>
          <a:xfrm>
            <a:off x="6999864" y="5042465"/>
            <a:ext cx="3325813" cy="419100"/>
          </a:xfrm>
        </p:spPr>
        <p:txBody>
          <a:bodyPr/>
          <a:lstStyle/>
          <a:p>
            <a:pPr lvl="4"/>
            <a:r>
              <a:rPr lang="en-US" dirty="0"/>
              <a:t>Fifth level</a:t>
            </a:r>
            <a:endParaRPr lang="en-IE" dirty="0"/>
          </a:p>
        </p:txBody>
      </p:sp>
      <p:sp>
        <p:nvSpPr>
          <p:cNvPr id="26" name="Content Placeholder 6"/>
          <p:cNvSpPr>
            <a:spLocks noGrp="1"/>
          </p:cNvSpPr>
          <p:nvPr>
            <p:ph sz="quarter" idx="14" hasCustomPrompt="1"/>
          </p:nvPr>
        </p:nvSpPr>
        <p:spPr>
          <a:xfrm>
            <a:off x="6999864" y="2998162"/>
            <a:ext cx="3325813" cy="419100"/>
          </a:xfrm>
        </p:spPr>
        <p:txBody>
          <a:bodyPr/>
          <a:lstStyle/>
          <a:p>
            <a:pPr lvl="4"/>
            <a:r>
              <a:rPr lang="en-US" dirty="0"/>
              <a:t>Fifth level</a:t>
            </a:r>
            <a:endParaRPr lang="en-IE" dirty="0"/>
          </a:p>
        </p:txBody>
      </p:sp>
    </p:spTree>
    <p:extLst>
      <p:ext uri="{BB962C8B-B14F-4D97-AF65-F5344CB8AC3E}">
        <p14:creationId xmlns:p14="http://schemas.microsoft.com/office/powerpoint/2010/main" val="39106157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E94ED3-5D69-4806-A57A-60FED45C2F30}" type="datetimeFigureOut">
              <a:rPr lang="en-US" smtClean="0"/>
              <a:t>4/6/2018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8188818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E94ED3-5D69-4806-A57A-60FED45C2F30}" type="datetimeFigureOut">
              <a:rPr lang="en-US" smtClean="0"/>
              <a:t>4/6/2018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18658281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E94ED3-5D69-4806-A57A-60FED45C2F30}" type="datetimeFigureOut">
              <a:rPr lang="en-US" smtClean="0"/>
              <a:t>4/6/2018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2394406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E94ED3-5D69-4806-A57A-60FED45C2F30}" type="datetimeFigureOut">
              <a:rPr lang="en-US" smtClean="0"/>
              <a:t>4/6/2018</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34454485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E94ED3-5D69-4806-A57A-60FED45C2F30}" type="datetimeFigureOut">
              <a:rPr lang="en-US" smtClean="0"/>
              <a:t>4/6/2018</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29064055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E94ED3-5D69-4806-A57A-60FED45C2F30}" type="datetimeFigureOut">
              <a:rPr lang="en-US" smtClean="0"/>
              <a:t>4/6/2018</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318563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age with logo and page nb">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5" name="Text Placeholder 4"/>
          <p:cNvSpPr>
            <a:spLocks noGrp="1"/>
          </p:cNvSpPr>
          <p:nvPr>
            <p:ph type="body" sz="quarter" idx="11" hasCustomPrompt="1"/>
          </p:nvPr>
        </p:nvSpPr>
        <p:spPr>
          <a:xfrm>
            <a:off x="414337" y="456139"/>
            <a:ext cx="11160125" cy="708025"/>
          </a:xfrm>
        </p:spPr>
        <p:txBody>
          <a:bodyPr>
            <a:normAutofit/>
          </a:bodyPr>
          <a:lstStyle>
            <a:lvl1pPr marL="0" indent="0">
              <a:buNone/>
              <a:defRPr sz="4000" b="1">
                <a:latin typeface="Century Gothic" panose="020B0502020202020204" pitchFamily="34" charset="0"/>
              </a:defRPr>
            </a:lvl1pPr>
          </a:lstStyle>
          <a:p>
            <a:pPr lvl="0"/>
            <a:r>
              <a:rPr lang="en-US" dirty="0"/>
              <a:t>CLICK TO EDIT MASTER TEXT STYLE</a:t>
            </a:r>
          </a:p>
        </p:txBody>
      </p:sp>
    </p:spTree>
    <p:extLst>
      <p:ext uri="{BB962C8B-B14F-4D97-AF65-F5344CB8AC3E}">
        <p14:creationId xmlns:p14="http://schemas.microsoft.com/office/powerpoint/2010/main" val="205507759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E94ED3-5D69-4806-A57A-60FED45C2F30}" type="datetimeFigureOut">
              <a:rPr lang="en-US" smtClean="0"/>
              <a:t>4/6/2018</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1233751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E94ED3-5D69-4806-A57A-60FED45C2F30}" type="datetimeFigureOut">
              <a:rPr lang="en-US" smtClean="0"/>
              <a:t>4/6/2018</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19319490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E94ED3-5D69-4806-A57A-60FED45C2F30}" type="datetimeFigureOut">
              <a:rPr lang="en-US" smtClean="0"/>
              <a:t>4/6/2018</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29491387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E94ED3-5D69-4806-A57A-60FED45C2F30}" type="datetimeFigureOut">
              <a:rPr lang="en-US" smtClean="0"/>
              <a:t>4/6/2018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9905108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E94ED3-5D69-4806-A57A-60FED45C2F30}" type="datetimeFigureOut">
              <a:rPr lang="en-US" smtClean="0"/>
              <a:t>4/6/2018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B88E12E-1328-481A-8AA3-42B1E3E9CFB2}" type="slidenum">
              <a:rPr lang="en-US" smtClean="0"/>
              <a:t>‹N°›</a:t>
            </a:fld>
            <a:endParaRPr lang="en-US"/>
          </a:p>
        </p:txBody>
      </p:sp>
    </p:spTree>
    <p:extLst>
      <p:ext uri="{BB962C8B-B14F-4D97-AF65-F5344CB8AC3E}">
        <p14:creationId xmlns:p14="http://schemas.microsoft.com/office/powerpoint/2010/main" val="393861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ey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t>‹N°›</a:t>
            </a:fld>
            <a:endParaRPr lang="en-IE" dirty="0"/>
          </a:p>
        </p:txBody>
      </p:sp>
      <p:sp>
        <p:nvSpPr>
          <p:cNvPr id="20" name="Rectangle 19"/>
          <p:cNvSpPr/>
          <p:nvPr userDrawn="1"/>
        </p:nvSpPr>
        <p:spPr>
          <a:xfrm>
            <a:off x="0" y="0"/>
            <a:ext cx="12186148"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36" name="Title 36"/>
          <p:cNvSpPr>
            <a:spLocks noGrp="1"/>
          </p:cNvSpPr>
          <p:nvPr>
            <p:ph type="title" hasCustomPrompt="1"/>
          </p:nvPr>
        </p:nvSpPr>
        <p:spPr>
          <a:xfrm>
            <a:off x="406320" y="297663"/>
            <a:ext cx="10874986" cy="946280"/>
          </a:xfrm>
        </p:spPr>
        <p:txBody>
          <a:bodyPr/>
          <a:lstStyle>
            <a:lvl1pPr>
              <a:defRPr sz="4000" baseline="0">
                <a:solidFill>
                  <a:schemeClr val="bg1"/>
                </a:solidFill>
                <a:latin typeface="Century Gothic" panose="020B0502020202020204" pitchFamily="34" charset="0"/>
              </a:defRPr>
            </a:lvl1pPr>
          </a:lstStyle>
          <a:p>
            <a:r>
              <a:rPr lang="en-US" dirty="0"/>
              <a:t>INSERT TITLE HERE FOR KEY SLIDE</a:t>
            </a:r>
            <a:endParaRPr lang="en-IE" dirty="0"/>
          </a:p>
        </p:txBody>
      </p:sp>
      <p:sp>
        <p:nvSpPr>
          <p:cNvPr id="37" name="Text Placeholder 3"/>
          <p:cNvSpPr>
            <a:spLocks noGrp="1"/>
          </p:cNvSpPr>
          <p:nvPr>
            <p:ph type="body" sz="quarter" idx="13" hasCustomPrompt="1"/>
          </p:nvPr>
        </p:nvSpPr>
        <p:spPr>
          <a:xfrm>
            <a:off x="5985873" y="2695575"/>
            <a:ext cx="5439365" cy="3433763"/>
          </a:xfrm>
        </p:spPr>
        <p:txBody>
          <a:bodyPr>
            <a:noAutofit/>
          </a:bodyPr>
          <a:lstStyle>
            <a:lvl1pPr marL="0" marR="0" indent="0" algn="l" defTabSz="914400" rtl="0" eaLnBrk="1" fontAlgn="auto" latinLnBrk="0" hangingPunct="1">
              <a:lnSpc>
                <a:spcPct val="150000"/>
              </a:lnSpc>
              <a:spcBef>
                <a:spcPts val="0"/>
              </a:spcBef>
              <a:spcAft>
                <a:spcPts val="0"/>
              </a:spcAft>
              <a:buClrTx/>
              <a:buSzTx/>
              <a:buFontTx/>
              <a:buNone/>
              <a:tabLst/>
              <a:defRPr sz="1800" b="1">
                <a:solidFill>
                  <a:schemeClr val="bg1"/>
                </a:solidFill>
              </a:defRPr>
            </a:lvl1pPr>
          </a:lstStyle>
          <a:p>
            <a:pPr marL="285750" lvl="0" indent="-285750">
              <a:lnSpc>
                <a:spcPct val="150000"/>
              </a:lnSpc>
            </a:pPr>
            <a:r>
              <a:rPr lang="en-IE" dirty="0">
                <a:latin typeface="Arial" panose="020B0604020202020204" pitchFamily="34" charset="0"/>
                <a:cs typeface="Arial" panose="020B0604020202020204" pitchFamily="34" charset="0"/>
              </a:rPr>
              <a:t>Use bullet points here</a:t>
            </a:r>
          </a:p>
          <a:p>
            <a:pPr marL="285750" lvl="0" indent="-285750">
              <a:lnSpc>
                <a:spcPct val="150000"/>
              </a:lnSpc>
            </a:pPr>
            <a:r>
              <a:rPr lang="en-IE" dirty="0">
                <a:latin typeface="Arial" panose="020B0604020202020204" pitchFamily="34" charset="0"/>
                <a:cs typeface="Arial" panose="020B0604020202020204" pitchFamily="34" charset="0"/>
              </a:rPr>
              <a:t>Use bullet points here</a:t>
            </a:r>
          </a:p>
          <a:p>
            <a:pPr marL="285750" lvl="0" indent="-285750">
              <a:lnSpc>
                <a:spcPct val="150000"/>
              </a:lnSpc>
            </a:pPr>
            <a:r>
              <a:rPr lang="en-IE" dirty="0">
                <a:latin typeface="Arial" panose="020B0604020202020204" pitchFamily="34" charset="0"/>
                <a:cs typeface="Arial" panose="020B0604020202020204" pitchFamily="34" charset="0"/>
              </a:rPr>
              <a:t>Use bullet points here</a:t>
            </a:r>
          </a:p>
          <a:p>
            <a:pPr marL="285750" lvl="0" indent="-285750">
              <a:lnSpc>
                <a:spcPct val="150000"/>
              </a:lnSpc>
            </a:pPr>
            <a:r>
              <a:rPr lang="en-IE" dirty="0">
                <a:latin typeface="Arial" panose="020B0604020202020204" pitchFamily="34" charset="0"/>
                <a:cs typeface="Arial" panose="020B0604020202020204" pitchFamily="34" charset="0"/>
              </a:rPr>
              <a:t>Use bullet points here</a:t>
            </a:r>
          </a:p>
          <a:p>
            <a:pPr marL="285750" lvl="0" indent="-285750">
              <a:lnSpc>
                <a:spcPct val="150000"/>
              </a:lnSpc>
            </a:pPr>
            <a:r>
              <a:rPr lang="en-IE" dirty="0">
                <a:latin typeface="Arial" panose="020B0604020202020204" pitchFamily="34" charset="0"/>
                <a:cs typeface="Arial" panose="020B0604020202020204" pitchFamily="34" charset="0"/>
              </a:rPr>
              <a:t>Use bullet points here</a:t>
            </a:r>
          </a:p>
          <a:p>
            <a:pPr marL="285750" lvl="0" indent="-285750">
              <a:lnSpc>
                <a:spcPct val="150000"/>
              </a:lnSpc>
            </a:pPr>
            <a:r>
              <a:rPr lang="en-IE" dirty="0">
                <a:latin typeface="Arial" panose="020B0604020202020204" pitchFamily="34" charset="0"/>
                <a:cs typeface="Arial" panose="020B0604020202020204" pitchFamily="34" charset="0"/>
              </a:rPr>
              <a:t>Use bullet points here</a:t>
            </a:r>
          </a:p>
          <a:p>
            <a:pPr marL="285750" lvl="0" indent="-285750">
              <a:lnSpc>
                <a:spcPct val="150000"/>
              </a:lnSpc>
              <a:buFont typeface="Arial" panose="020B0604020202020204" pitchFamily="34" charset="0"/>
              <a:buChar char="•"/>
            </a:pPr>
            <a:endParaRPr lang="en-I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657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yramide 3 item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t>‹N°›</a:t>
            </a:fld>
            <a:endParaRPr lang="en-IE" dirty="0"/>
          </a:p>
        </p:txBody>
      </p:sp>
      <p:sp>
        <p:nvSpPr>
          <p:cNvPr id="14" name="Content Placeholder 5"/>
          <p:cNvSpPr>
            <a:spLocks noGrp="1"/>
          </p:cNvSpPr>
          <p:nvPr>
            <p:ph sz="quarter" idx="25" hasCustomPrompt="1"/>
          </p:nvPr>
        </p:nvSpPr>
        <p:spPr>
          <a:xfrm>
            <a:off x="3953278" y="549276"/>
            <a:ext cx="4285444" cy="1772920"/>
          </a:xfrm>
          <a:prstGeom prst="trapezoid">
            <a:avLst>
              <a:gd name="adj" fmla="val 24983"/>
            </a:avLst>
          </a:prstGeom>
          <a:solidFill>
            <a:srgbClr val="397099"/>
          </a:solidFill>
        </p:spPr>
        <p:txBody>
          <a:bodyPr lIns="432000" tIns="144000" rIns="432000" bIns="144000">
            <a:noAutofit/>
          </a:bodyPr>
          <a:lstStyle>
            <a:lvl1pPr marL="0" indent="0">
              <a:buNone/>
              <a:defRPr sz="1800" b="0">
                <a:solidFill>
                  <a:schemeClr val="bg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endParaRPr lang="nl-BE" dirty="0">
              <a:latin typeface="Arial" panose="020B0604020202020204" pitchFamily="34" charset="0"/>
              <a:cs typeface="Arial" panose="020B0604020202020204" pitchFamily="34" charset="0"/>
            </a:endParaRPr>
          </a:p>
        </p:txBody>
      </p:sp>
      <p:sp>
        <p:nvSpPr>
          <p:cNvPr id="15" name="Content Placeholder 5"/>
          <p:cNvSpPr>
            <a:spLocks noGrp="1"/>
          </p:cNvSpPr>
          <p:nvPr>
            <p:ph sz="quarter" idx="24" hasCustomPrompt="1"/>
          </p:nvPr>
        </p:nvSpPr>
        <p:spPr>
          <a:xfrm>
            <a:off x="3390900" y="2528888"/>
            <a:ext cx="5372100" cy="1728787"/>
          </a:xfrm>
          <a:prstGeom prst="trapezoid">
            <a:avLst>
              <a:gd name="adj" fmla="val 26525"/>
            </a:avLst>
          </a:prstGeom>
          <a:solidFill>
            <a:srgbClr val="815576"/>
          </a:solidFill>
        </p:spPr>
        <p:txBody>
          <a:bodyPr lIns="432000" tIns="144000" rIns="432000" bIns="144000">
            <a:noAutofit/>
          </a:bodyPr>
          <a:lstStyle>
            <a:lvl1pPr marL="0" indent="0">
              <a:buNone/>
              <a:defRPr sz="1800" b="0" i="0">
                <a:solidFill>
                  <a:schemeClr val="bg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17" name="Content Placeholder 5"/>
          <p:cNvSpPr>
            <a:spLocks noGrp="1"/>
          </p:cNvSpPr>
          <p:nvPr>
            <p:ph sz="quarter" idx="26" hasCustomPrompt="1"/>
          </p:nvPr>
        </p:nvSpPr>
        <p:spPr>
          <a:xfrm>
            <a:off x="2846867" y="4508500"/>
            <a:ext cx="6524625" cy="1800225"/>
          </a:xfrm>
          <a:prstGeom prst="trapezoid">
            <a:avLst>
              <a:gd name="adj" fmla="val 25409"/>
            </a:avLst>
          </a:prstGeom>
          <a:solidFill>
            <a:srgbClr val="F08339"/>
          </a:solidFill>
        </p:spPr>
        <p:txBody>
          <a:bodyPr wrap="square" lIns="432000" tIns="144000" rIns="432000" bIns="216000">
            <a:noAutofit/>
          </a:bodyPr>
          <a:lstStyle>
            <a:lvl1pPr marL="0" indent="0">
              <a:buNone/>
              <a:defRPr sz="1800" b="0">
                <a:solidFill>
                  <a:schemeClr val="bg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a:t>
            </a:r>
            <a:endParaRPr lang="nl-B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915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argum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6320" y="291352"/>
            <a:ext cx="10693400" cy="962025"/>
          </a:xfrm>
        </p:spPr>
        <p:txBody>
          <a:bodyPr/>
          <a:lstStyle>
            <a:lvl1pPr>
              <a:defRPr sz="4000">
                <a:latin typeface="Century Gothic" panose="020B0502020202020204" pitchFamily="34" charset="0"/>
              </a:defRPr>
            </a:lvl1pPr>
          </a:lstStyle>
          <a:p>
            <a:r>
              <a:rPr lang="en-US" dirty="0"/>
              <a:t>INSERT TITLE HERE</a:t>
            </a:r>
            <a:endParaRPr lang="en-IE" dirty="0"/>
          </a:p>
        </p:txBody>
      </p:sp>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10" name="Content Placeholder 5"/>
          <p:cNvSpPr>
            <a:spLocks noGrp="1"/>
          </p:cNvSpPr>
          <p:nvPr>
            <p:ph sz="quarter" idx="22" hasCustomPrompt="1"/>
          </p:nvPr>
        </p:nvSpPr>
        <p:spPr>
          <a:xfrm>
            <a:off x="1504950" y="1497880"/>
            <a:ext cx="10171112" cy="805070"/>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11" name="Content Placeholder 5"/>
          <p:cNvSpPr>
            <a:spLocks noGrp="1"/>
          </p:cNvSpPr>
          <p:nvPr>
            <p:ph sz="quarter" idx="23" hasCustomPrompt="1"/>
          </p:nvPr>
        </p:nvSpPr>
        <p:spPr>
          <a:xfrm>
            <a:off x="3113909" y="4157591"/>
            <a:ext cx="8562153" cy="805070"/>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12" name="Content Placeholder 5"/>
          <p:cNvSpPr>
            <a:spLocks noGrp="1"/>
          </p:cNvSpPr>
          <p:nvPr>
            <p:ph sz="quarter" idx="24" hasCustomPrompt="1"/>
          </p:nvPr>
        </p:nvSpPr>
        <p:spPr>
          <a:xfrm>
            <a:off x="2289921" y="2813213"/>
            <a:ext cx="9386141" cy="805070"/>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13" name="Content Placeholder 5"/>
          <p:cNvSpPr>
            <a:spLocks noGrp="1"/>
          </p:cNvSpPr>
          <p:nvPr>
            <p:ph sz="quarter" idx="25" hasCustomPrompt="1"/>
          </p:nvPr>
        </p:nvSpPr>
        <p:spPr>
          <a:xfrm>
            <a:off x="3936824" y="5501969"/>
            <a:ext cx="7739240" cy="805070"/>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23" name="Text Placeholder 8"/>
          <p:cNvSpPr>
            <a:spLocks noGrp="1"/>
          </p:cNvSpPr>
          <p:nvPr>
            <p:ph type="body" sz="quarter" idx="31" hasCustomPrompt="1"/>
          </p:nvPr>
        </p:nvSpPr>
        <p:spPr>
          <a:xfrm>
            <a:off x="1252538" y="2718283"/>
            <a:ext cx="900000" cy="900000"/>
          </a:xfrm>
          <a:prstGeom prst="ellipse">
            <a:avLst/>
          </a:prstGeom>
          <a:solidFill>
            <a:srgbClr val="397099"/>
          </a:solidFill>
        </p:spPr>
        <p:txBody>
          <a:bodyPr lIns="0" tIns="0" rIns="0" bIns="0" anchor="ctr" anchorCtr="1">
            <a:noAutofit/>
          </a:bodyPr>
          <a:lstStyle>
            <a:lvl1pPr marL="0" algn="ctr">
              <a:spcBef>
                <a:spcPts val="0"/>
              </a:spcBef>
              <a:defRPr sz="4800" b="1">
                <a:solidFill>
                  <a:schemeClr val="bg1"/>
                </a:solidFill>
                <a:latin typeface="+mn-lt"/>
              </a:defRPr>
            </a:lvl1pPr>
          </a:lstStyle>
          <a:p>
            <a:pPr lvl="0"/>
            <a:r>
              <a:rPr lang="en-US" dirty="0"/>
              <a:t>1</a:t>
            </a:r>
          </a:p>
        </p:txBody>
      </p:sp>
      <p:sp>
        <p:nvSpPr>
          <p:cNvPr id="24" name="Text Placeholder 8"/>
          <p:cNvSpPr>
            <a:spLocks noGrp="1"/>
          </p:cNvSpPr>
          <p:nvPr>
            <p:ph type="body" sz="quarter" idx="32" hasCustomPrompt="1"/>
          </p:nvPr>
        </p:nvSpPr>
        <p:spPr>
          <a:xfrm>
            <a:off x="2183224" y="4062661"/>
            <a:ext cx="900000" cy="900000"/>
          </a:xfrm>
          <a:prstGeom prst="ellipse">
            <a:avLst/>
          </a:prstGeom>
          <a:solidFill>
            <a:srgbClr val="397099"/>
          </a:solidFill>
        </p:spPr>
        <p:txBody>
          <a:bodyPr lIns="0" tIns="0" rIns="0" bIns="0" anchor="ctr" anchorCtr="1">
            <a:noAutofit/>
          </a:bodyPr>
          <a:lstStyle>
            <a:lvl1pPr marL="0" algn="ctr">
              <a:spcBef>
                <a:spcPts val="0"/>
              </a:spcBef>
              <a:defRPr sz="4800" b="1">
                <a:solidFill>
                  <a:schemeClr val="bg1"/>
                </a:solidFill>
                <a:latin typeface="+mn-lt"/>
              </a:defRPr>
            </a:lvl1pPr>
          </a:lstStyle>
          <a:p>
            <a:pPr lvl="0"/>
            <a:r>
              <a:rPr lang="en-US" dirty="0"/>
              <a:t>1</a:t>
            </a:r>
          </a:p>
        </p:txBody>
      </p:sp>
      <p:sp>
        <p:nvSpPr>
          <p:cNvPr id="25" name="Text Placeholder 8"/>
          <p:cNvSpPr>
            <a:spLocks noGrp="1"/>
          </p:cNvSpPr>
          <p:nvPr>
            <p:ph type="body" sz="quarter" idx="33" hasCustomPrompt="1"/>
          </p:nvPr>
        </p:nvSpPr>
        <p:spPr>
          <a:xfrm>
            <a:off x="2914538" y="5422523"/>
            <a:ext cx="900000" cy="900000"/>
          </a:xfrm>
          <a:prstGeom prst="ellipse">
            <a:avLst/>
          </a:prstGeom>
          <a:solidFill>
            <a:srgbClr val="397099"/>
          </a:solidFill>
        </p:spPr>
        <p:txBody>
          <a:bodyPr lIns="0" tIns="0" rIns="0" bIns="0" anchor="ctr" anchorCtr="1">
            <a:noAutofit/>
          </a:bodyPr>
          <a:lstStyle>
            <a:lvl1pPr marL="0" algn="ctr">
              <a:spcBef>
                <a:spcPts val="0"/>
              </a:spcBef>
              <a:defRPr sz="4800" b="1">
                <a:solidFill>
                  <a:schemeClr val="bg1"/>
                </a:solidFill>
                <a:latin typeface="+mn-lt"/>
              </a:defRPr>
            </a:lvl1pPr>
          </a:lstStyle>
          <a:p>
            <a:pPr lvl="0"/>
            <a:r>
              <a:rPr lang="en-US" dirty="0"/>
              <a:t>1</a:t>
            </a:r>
          </a:p>
        </p:txBody>
      </p:sp>
      <p:sp>
        <p:nvSpPr>
          <p:cNvPr id="26" name="Text Placeholder 8"/>
          <p:cNvSpPr>
            <a:spLocks noGrp="1"/>
          </p:cNvSpPr>
          <p:nvPr>
            <p:ph type="body" sz="quarter" idx="30" hasCustomPrompt="1"/>
          </p:nvPr>
        </p:nvSpPr>
        <p:spPr>
          <a:xfrm>
            <a:off x="465138" y="1373905"/>
            <a:ext cx="900000" cy="900000"/>
          </a:xfrm>
          <a:prstGeom prst="ellipse">
            <a:avLst/>
          </a:prstGeom>
          <a:solidFill>
            <a:srgbClr val="397099"/>
          </a:solidFill>
        </p:spPr>
        <p:txBody>
          <a:bodyPr lIns="0" tIns="0" rIns="0" bIns="0" anchor="ctr" anchorCtr="1">
            <a:noAutofit/>
          </a:bodyPr>
          <a:lstStyle>
            <a:lvl1pPr marL="0" algn="ctr">
              <a:spcBef>
                <a:spcPts val="0"/>
              </a:spcBef>
              <a:defRPr sz="4800" b="1">
                <a:solidFill>
                  <a:schemeClr val="bg1"/>
                </a:solidFill>
                <a:latin typeface="+mn-lt"/>
              </a:defRPr>
            </a:lvl1pPr>
          </a:lstStyle>
          <a:p>
            <a:pPr lvl="0"/>
            <a:r>
              <a:rPr lang="en-US" dirty="0"/>
              <a:t>1</a:t>
            </a:r>
          </a:p>
        </p:txBody>
      </p:sp>
    </p:spTree>
    <p:extLst>
      <p:ext uri="{BB962C8B-B14F-4D97-AF65-F5344CB8AC3E}">
        <p14:creationId xmlns:p14="http://schemas.microsoft.com/office/powerpoint/2010/main" val="40442740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5370" y="287518"/>
            <a:ext cx="10693400" cy="962025"/>
          </a:xfrm>
        </p:spPr>
        <p:txBody>
          <a:bodyPr/>
          <a:lstStyle>
            <a:lvl1pPr>
              <a:defRPr sz="4000">
                <a:latin typeface="Century Gothic" panose="020B0502020202020204" pitchFamily="34" charset="0"/>
              </a:defRPr>
            </a:lvl1pPr>
          </a:lstStyle>
          <a:p>
            <a:r>
              <a:rPr lang="en-US" dirty="0"/>
              <a:t>CLICK TO EDIT MASTER TITLE STYLE</a:t>
            </a:r>
            <a:endParaRPr lang="en-IE" dirty="0"/>
          </a:p>
        </p:txBody>
      </p:sp>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sp>
        <p:nvSpPr>
          <p:cNvPr id="28" name="Content Placeholder 4"/>
          <p:cNvSpPr>
            <a:spLocks noGrp="1"/>
          </p:cNvSpPr>
          <p:nvPr>
            <p:ph sz="quarter" idx="12" hasCustomPrompt="1"/>
          </p:nvPr>
        </p:nvSpPr>
        <p:spPr>
          <a:xfrm>
            <a:off x="515936" y="1727983"/>
            <a:ext cx="4412870" cy="939525"/>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0 h 1439862"/>
              <a:gd name="connsiteX1" fmla="*/ 2658391 w 2809455"/>
              <a:gd name="connsiteY1" fmla="*/ 7699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0 h 1439862"/>
              <a:gd name="connsiteX1" fmla="*/ 2658391 w 2809455"/>
              <a:gd name="connsiteY1" fmla="*/ 7699 h 1439862"/>
              <a:gd name="connsiteX2" fmla="*/ 2809455 w 2809455"/>
              <a:gd name="connsiteY2" fmla="*/ 719931 h 1439862"/>
              <a:gd name="connsiteX3" fmla="*/ 2655191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332098 w 3141553"/>
              <a:gd name="connsiteY0" fmla="*/ 0 h 1439862"/>
              <a:gd name="connsiteX1" fmla="*/ 2990489 w 3141553"/>
              <a:gd name="connsiteY1" fmla="*/ 7699 h 1439862"/>
              <a:gd name="connsiteX2" fmla="*/ 3141553 w 3141553"/>
              <a:gd name="connsiteY2" fmla="*/ 719931 h 1439862"/>
              <a:gd name="connsiteX3" fmla="*/ 2987289 w 3141553"/>
              <a:gd name="connsiteY3" fmla="*/ 1439862 h 1439862"/>
              <a:gd name="connsiteX4" fmla="*/ 332098 w 3141553"/>
              <a:gd name="connsiteY4" fmla="*/ 1439862 h 1439862"/>
              <a:gd name="connsiteX5" fmla="*/ 332098 w 3141553"/>
              <a:gd name="connsiteY5" fmla="*/ 0 h 1439862"/>
              <a:gd name="connsiteX0" fmla="*/ 355040 w 3164495"/>
              <a:gd name="connsiteY0" fmla="*/ 2 h 1439864"/>
              <a:gd name="connsiteX1" fmla="*/ 3013431 w 3164495"/>
              <a:gd name="connsiteY1" fmla="*/ 7701 h 1439864"/>
              <a:gd name="connsiteX2" fmla="*/ 3164495 w 3164495"/>
              <a:gd name="connsiteY2" fmla="*/ 719933 h 1439864"/>
              <a:gd name="connsiteX3" fmla="*/ 3010231 w 3164495"/>
              <a:gd name="connsiteY3" fmla="*/ 1439864 h 1439864"/>
              <a:gd name="connsiteX4" fmla="*/ 355040 w 3164495"/>
              <a:gd name="connsiteY4" fmla="*/ 1439864 h 1439864"/>
              <a:gd name="connsiteX5" fmla="*/ 355040 w 3164495"/>
              <a:gd name="connsiteY5" fmla="*/ 2 h 1439864"/>
              <a:gd name="connsiteX0" fmla="*/ 222507 w 3031962"/>
              <a:gd name="connsiteY0" fmla="*/ 2 h 1439864"/>
              <a:gd name="connsiteX1" fmla="*/ 2880898 w 3031962"/>
              <a:gd name="connsiteY1" fmla="*/ 7701 h 1439864"/>
              <a:gd name="connsiteX2" fmla="*/ 3031962 w 3031962"/>
              <a:gd name="connsiteY2" fmla="*/ 719933 h 1439864"/>
              <a:gd name="connsiteX3" fmla="*/ 2877698 w 3031962"/>
              <a:gd name="connsiteY3" fmla="*/ 1439864 h 1439864"/>
              <a:gd name="connsiteX4" fmla="*/ 222507 w 3031962"/>
              <a:gd name="connsiteY4" fmla="*/ 1439864 h 1439864"/>
              <a:gd name="connsiteX5" fmla="*/ 222507 w 3031962"/>
              <a:gd name="connsiteY5" fmla="*/ 2 h 1439864"/>
              <a:gd name="connsiteX0" fmla="*/ 0 w 2809455"/>
              <a:gd name="connsiteY0" fmla="*/ 0 h 1439862"/>
              <a:gd name="connsiteX1" fmla="*/ 2658391 w 2809455"/>
              <a:gd name="connsiteY1" fmla="*/ 7699 h 1439862"/>
              <a:gd name="connsiteX2" fmla="*/ 2809455 w 2809455"/>
              <a:gd name="connsiteY2" fmla="*/ 719931 h 1439862"/>
              <a:gd name="connsiteX3" fmla="*/ 2655191 w 2809455"/>
              <a:gd name="connsiteY3" fmla="*/ 1439862 h 1439862"/>
              <a:gd name="connsiteX4" fmla="*/ 0 w 2809455"/>
              <a:gd name="connsiteY4" fmla="*/ 1439862 h 1439862"/>
              <a:gd name="connsiteX5" fmla="*/ 0 w 2809455"/>
              <a:gd name="connsiteY5" fmla="*/ 0 h 143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9455" h="1439862">
                <a:moveTo>
                  <a:pt x="0" y="0"/>
                </a:moveTo>
                <a:lnTo>
                  <a:pt x="2658391" y="7699"/>
                </a:lnTo>
                <a:lnTo>
                  <a:pt x="2809455" y="719931"/>
                </a:lnTo>
                <a:lnTo>
                  <a:pt x="2655191" y="1439862"/>
                </a:lnTo>
                <a:lnTo>
                  <a:pt x="0" y="1439862"/>
                </a:lnTo>
                <a:cubicBezTo>
                  <a:pt x="5278" y="884196"/>
                  <a:pt x="5315" y="576027"/>
                  <a:pt x="0" y="0"/>
                </a:cubicBezTo>
                <a:close/>
              </a:path>
            </a:pathLst>
          </a:custGeom>
          <a:solidFill>
            <a:srgbClr val="23618E"/>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29" name="Content Placeholder 4"/>
          <p:cNvSpPr>
            <a:spLocks noGrp="1"/>
          </p:cNvSpPr>
          <p:nvPr>
            <p:ph sz="quarter" idx="11" hasCustomPrompt="1"/>
          </p:nvPr>
        </p:nvSpPr>
        <p:spPr>
          <a:xfrm>
            <a:off x="4843081" y="1722442"/>
            <a:ext cx="6832982" cy="950608"/>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8492 h 1448354"/>
              <a:gd name="connsiteX1" fmla="*/ 2707866 w 2809455"/>
              <a:gd name="connsiteY1" fmla="*/ 0 h 1448354"/>
              <a:gd name="connsiteX2" fmla="*/ 2809455 w 2809455"/>
              <a:gd name="connsiteY2" fmla="*/ 728423 h 1448354"/>
              <a:gd name="connsiteX3" fmla="*/ 2584822 w 2809455"/>
              <a:gd name="connsiteY3" fmla="*/ 1448354 h 1448354"/>
              <a:gd name="connsiteX4" fmla="*/ 0 w 2809455"/>
              <a:gd name="connsiteY4" fmla="*/ 1448354 h 1448354"/>
              <a:gd name="connsiteX5" fmla="*/ 252055 w 2809455"/>
              <a:gd name="connsiteY5" fmla="*/ 708705 h 1448354"/>
              <a:gd name="connsiteX6" fmla="*/ 0 w 2809455"/>
              <a:gd name="connsiteY6" fmla="*/ 8492 h 1448354"/>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252055 w 2809455"/>
              <a:gd name="connsiteY5" fmla="*/ 708705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9455" h="1456847">
                <a:moveTo>
                  <a:pt x="0" y="8492"/>
                </a:moveTo>
                <a:lnTo>
                  <a:pt x="2707866" y="0"/>
                </a:lnTo>
                <a:lnTo>
                  <a:pt x="2809455" y="728423"/>
                </a:lnTo>
                <a:lnTo>
                  <a:pt x="2707865" y="1456847"/>
                </a:lnTo>
                <a:lnTo>
                  <a:pt x="0" y="1448354"/>
                </a:lnTo>
                <a:cubicBezTo>
                  <a:pt x="58726" y="1036955"/>
                  <a:pt x="49188" y="1080453"/>
                  <a:pt x="103948" y="708704"/>
                </a:cubicBezTo>
                <a:cubicBezTo>
                  <a:pt x="53994" y="416070"/>
                  <a:pt x="31610" y="241896"/>
                  <a:pt x="0" y="8492"/>
                </a:cubicBezTo>
                <a:close/>
              </a:path>
            </a:pathLst>
          </a:custGeom>
          <a:solidFill>
            <a:srgbClr val="D68008"/>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32" name="Content Placeholder 4"/>
          <p:cNvSpPr>
            <a:spLocks noGrp="1"/>
          </p:cNvSpPr>
          <p:nvPr>
            <p:ph sz="quarter" idx="13" hasCustomPrompt="1"/>
          </p:nvPr>
        </p:nvSpPr>
        <p:spPr>
          <a:xfrm>
            <a:off x="515936" y="2802515"/>
            <a:ext cx="4412870" cy="939525"/>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0 h 1439862"/>
              <a:gd name="connsiteX1" fmla="*/ 2658391 w 2809455"/>
              <a:gd name="connsiteY1" fmla="*/ 7699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0 h 1439862"/>
              <a:gd name="connsiteX1" fmla="*/ 2658391 w 2809455"/>
              <a:gd name="connsiteY1" fmla="*/ 7699 h 1439862"/>
              <a:gd name="connsiteX2" fmla="*/ 2809455 w 2809455"/>
              <a:gd name="connsiteY2" fmla="*/ 719931 h 1439862"/>
              <a:gd name="connsiteX3" fmla="*/ 2655191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332098 w 3141553"/>
              <a:gd name="connsiteY0" fmla="*/ 0 h 1439862"/>
              <a:gd name="connsiteX1" fmla="*/ 2990489 w 3141553"/>
              <a:gd name="connsiteY1" fmla="*/ 7699 h 1439862"/>
              <a:gd name="connsiteX2" fmla="*/ 3141553 w 3141553"/>
              <a:gd name="connsiteY2" fmla="*/ 719931 h 1439862"/>
              <a:gd name="connsiteX3" fmla="*/ 2987289 w 3141553"/>
              <a:gd name="connsiteY3" fmla="*/ 1439862 h 1439862"/>
              <a:gd name="connsiteX4" fmla="*/ 332098 w 3141553"/>
              <a:gd name="connsiteY4" fmla="*/ 1439862 h 1439862"/>
              <a:gd name="connsiteX5" fmla="*/ 332098 w 3141553"/>
              <a:gd name="connsiteY5" fmla="*/ 0 h 1439862"/>
              <a:gd name="connsiteX0" fmla="*/ 355040 w 3164495"/>
              <a:gd name="connsiteY0" fmla="*/ 2 h 1439864"/>
              <a:gd name="connsiteX1" fmla="*/ 3013431 w 3164495"/>
              <a:gd name="connsiteY1" fmla="*/ 7701 h 1439864"/>
              <a:gd name="connsiteX2" fmla="*/ 3164495 w 3164495"/>
              <a:gd name="connsiteY2" fmla="*/ 719933 h 1439864"/>
              <a:gd name="connsiteX3" fmla="*/ 3010231 w 3164495"/>
              <a:gd name="connsiteY3" fmla="*/ 1439864 h 1439864"/>
              <a:gd name="connsiteX4" fmla="*/ 355040 w 3164495"/>
              <a:gd name="connsiteY4" fmla="*/ 1439864 h 1439864"/>
              <a:gd name="connsiteX5" fmla="*/ 355040 w 3164495"/>
              <a:gd name="connsiteY5" fmla="*/ 2 h 1439864"/>
              <a:gd name="connsiteX0" fmla="*/ 222507 w 3031962"/>
              <a:gd name="connsiteY0" fmla="*/ 2 h 1439864"/>
              <a:gd name="connsiteX1" fmla="*/ 2880898 w 3031962"/>
              <a:gd name="connsiteY1" fmla="*/ 7701 h 1439864"/>
              <a:gd name="connsiteX2" fmla="*/ 3031962 w 3031962"/>
              <a:gd name="connsiteY2" fmla="*/ 719933 h 1439864"/>
              <a:gd name="connsiteX3" fmla="*/ 2877698 w 3031962"/>
              <a:gd name="connsiteY3" fmla="*/ 1439864 h 1439864"/>
              <a:gd name="connsiteX4" fmla="*/ 222507 w 3031962"/>
              <a:gd name="connsiteY4" fmla="*/ 1439864 h 1439864"/>
              <a:gd name="connsiteX5" fmla="*/ 222507 w 3031962"/>
              <a:gd name="connsiteY5" fmla="*/ 2 h 1439864"/>
              <a:gd name="connsiteX0" fmla="*/ 0 w 2809455"/>
              <a:gd name="connsiteY0" fmla="*/ 0 h 1439862"/>
              <a:gd name="connsiteX1" fmla="*/ 2658391 w 2809455"/>
              <a:gd name="connsiteY1" fmla="*/ 7699 h 1439862"/>
              <a:gd name="connsiteX2" fmla="*/ 2809455 w 2809455"/>
              <a:gd name="connsiteY2" fmla="*/ 719931 h 1439862"/>
              <a:gd name="connsiteX3" fmla="*/ 2655191 w 2809455"/>
              <a:gd name="connsiteY3" fmla="*/ 1439862 h 1439862"/>
              <a:gd name="connsiteX4" fmla="*/ 0 w 2809455"/>
              <a:gd name="connsiteY4" fmla="*/ 1439862 h 1439862"/>
              <a:gd name="connsiteX5" fmla="*/ 0 w 2809455"/>
              <a:gd name="connsiteY5" fmla="*/ 0 h 143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9455" h="1439862">
                <a:moveTo>
                  <a:pt x="0" y="0"/>
                </a:moveTo>
                <a:lnTo>
                  <a:pt x="2658391" y="7699"/>
                </a:lnTo>
                <a:lnTo>
                  <a:pt x="2809455" y="719931"/>
                </a:lnTo>
                <a:lnTo>
                  <a:pt x="2655191" y="1439862"/>
                </a:lnTo>
                <a:lnTo>
                  <a:pt x="0" y="1439862"/>
                </a:lnTo>
                <a:cubicBezTo>
                  <a:pt x="5278" y="884196"/>
                  <a:pt x="5315" y="576027"/>
                  <a:pt x="0" y="0"/>
                </a:cubicBezTo>
                <a:close/>
              </a:path>
            </a:pathLst>
          </a:custGeom>
          <a:solidFill>
            <a:srgbClr val="23618E"/>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33" name="Content Placeholder 4"/>
          <p:cNvSpPr>
            <a:spLocks noGrp="1"/>
          </p:cNvSpPr>
          <p:nvPr>
            <p:ph sz="quarter" idx="14" hasCustomPrompt="1"/>
          </p:nvPr>
        </p:nvSpPr>
        <p:spPr>
          <a:xfrm>
            <a:off x="4843081" y="2796974"/>
            <a:ext cx="6832982" cy="950608"/>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8492 h 1448354"/>
              <a:gd name="connsiteX1" fmla="*/ 2707866 w 2809455"/>
              <a:gd name="connsiteY1" fmla="*/ 0 h 1448354"/>
              <a:gd name="connsiteX2" fmla="*/ 2809455 w 2809455"/>
              <a:gd name="connsiteY2" fmla="*/ 728423 h 1448354"/>
              <a:gd name="connsiteX3" fmla="*/ 2584822 w 2809455"/>
              <a:gd name="connsiteY3" fmla="*/ 1448354 h 1448354"/>
              <a:gd name="connsiteX4" fmla="*/ 0 w 2809455"/>
              <a:gd name="connsiteY4" fmla="*/ 1448354 h 1448354"/>
              <a:gd name="connsiteX5" fmla="*/ 252055 w 2809455"/>
              <a:gd name="connsiteY5" fmla="*/ 708705 h 1448354"/>
              <a:gd name="connsiteX6" fmla="*/ 0 w 2809455"/>
              <a:gd name="connsiteY6" fmla="*/ 8492 h 1448354"/>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252055 w 2809455"/>
              <a:gd name="connsiteY5" fmla="*/ 708705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9455" h="1456847">
                <a:moveTo>
                  <a:pt x="0" y="8492"/>
                </a:moveTo>
                <a:lnTo>
                  <a:pt x="2707866" y="0"/>
                </a:lnTo>
                <a:lnTo>
                  <a:pt x="2809455" y="728423"/>
                </a:lnTo>
                <a:lnTo>
                  <a:pt x="2707865" y="1456847"/>
                </a:lnTo>
                <a:lnTo>
                  <a:pt x="0" y="1448354"/>
                </a:lnTo>
                <a:cubicBezTo>
                  <a:pt x="58726" y="1036955"/>
                  <a:pt x="49188" y="1080453"/>
                  <a:pt x="103948" y="708704"/>
                </a:cubicBezTo>
                <a:cubicBezTo>
                  <a:pt x="53994" y="416070"/>
                  <a:pt x="31610" y="241896"/>
                  <a:pt x="0" y="8492"/>
                </a:cubicBezTo>
                <a:close/>
              </a:path>
            </a:pathLst>
          </a:custGeom>
          <a:solidFill>
            <a:srgbClr val="D68008"/>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34" name="Content Placeholder 4"/>
          <p:cNvSpPr>
            <a:spLocks noGrp="1"/>
          </p:cNvSpPr>
          <p:nvPr>
            <p:ph sz="quarter" idx="15" hasCustomPrompt="1"/>
          </p:nvPr>
        </p:nvSpPr>
        <p:spPr>
          <a:xfrm>
            <a:off x="515936" y="3888130"/>
            <a:ext cx="4412870" cy="939525"/>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0 h 1439862"/>
              <a:gd name="connsiteX1" fmla="*/ 2658391 w 2809455"/>
              <a:gd name="connsiteY1" fmla="*/ 7699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0 h 1439862"/>
              <a:gd name="connsiteX1" fmla="*/ 2658391 w 2809455"/>
              <a:gd name="connsiteY1" fmla="*/ 7699 h 1439862"/>
              <a:gd name="connsiteX2" fmla="*/ 2809455 w 2809455"/>
              <a:gd name="connsiteY2" fmla="*/ 719931 h 1439862"/>
              <a:gd name="connsiteX3" fmla="*/ 2655191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332098 w 3141553"/>
              <a:gd name="connsiteY0" fmla="*/ 0 h 1439862"/>
              <a:gd name="connsiteX1" fmla="*/ 2990489 w 3141553"/>
              <a:gd name="connsiteY1" fmla="*/ 7699 h 1439862"/>
              <a:gd name="connsiteX2" fmla="*/ 3141553 w 3141553"/>
              <a:gd name="connsiteY2" fmla="*/ 719931 h 1439862"/>
              <a:gd name="connsiteX3" fmla="*/ 2987289 w 3141553"/>
              <a:gd name="connsiteY3" fmla="*/ 1439862 h 1439862"/>
              <a:gd name="connsiteX4" fmla="*/ 332098 w 3141553"/>
              <a:gd name="connsiteY4" fmla="*/ 1439862 h 1439862"/>
              <a:gd name="connsiteX5" fmla="*/ 332098 w 3141553"/>
              <a:gd name="connsiteY5" fmla="*/ 0 h 1439862"/>
              <a:gd name="connsiteX0" fmla="*/ 355040 w 3164495"/>
              <a:gd name="connsiteY0" fmla="*/ 2 h 1439864"/>
              <a:gd name="connsiteX1" fmla="*/ 3013431 w 3164495"/>
              <a:gd name="connsiteY1" fmla="*/ 7701 h 1439864"/>
              <a:gd name="connsiteX2" fmla="*/ 3164495 w 3164495"/>
              <a:gd name="connsiteY2" fmla="*/ 719933 h 1439864"/>
              <a:gd name="connsiteX3" fmla="*/ 3010231 w 3164495"/>
              <a:gd name="connsiteY3" fmla="*/ 1439864 h 1439864"/>
              <a:gd name="connsiteX4" fmla="*/ 355040 w 3164495"/>
              <a:gd name="connsiteY4" fmla="*/ 1439864 h 1439864"/>
              <a:gd name="connsiteX5" fmla="*/ 355040 w 3164495"/>
              <a:gd name="connsiteY5" fmla="*/ 2 h 1439864"/>
              <a:gd name="connsiteX0" fmla="*/ 222507 w 3031962"/>
              <a:gd name="connsiteY0" fmla="*/ 2 h 1439864"/>
              <a:gd name="connsiteX1" fmla="*/ 2880898 w 3031962"/>
              <a:gd name="connsiteY1" fmla="*/ 7701 h 1439864"/>
              <a:gd name="connsiteX2" fmla="*/ 3031962 w 3031962"/>
              <a:gd name="connsiteY2" fmla="*/ 719933 h 1439864"/>
              <a:gd name="connsiteX3" fmla="*/ 2877698 w 3031962"/>
              <a:gd name="connsiteY3" fmla="*/ 1439864 h 1439864"/>
              <a:gd name="connsiteX4" fmla="*/ 222507 w 3031962"/>
              <a:gd name="connsiteY4" fmla="*/ 1439864 h 1439864"/>
              <a:gd name="connsiteX5" fmla="*/ 222507 w 3031962"/>
              <a:gd name="connsiteY5" fmla="*/ 2 h 1439864"/>
              <a:gd name="connsiteX0" fmla="*/ 0 w 2809455"/>
              <a:gd name="connsiteY0" fmla="*/ 0 h 1439862"/>
              <a:gd name="connsiteX1" fmla="*/ 2658391 w 2809455"/>
              <a:gd name="connsiteY1" fmla="*/ 7699 h 1439862"/>
              <a:gd name="connsiteX2" fmla="*/ 2809455 w 2809455"/>
              <a:gd name="connsiteY2" fmla="*/ 719931 h 1439862"/>
              <a:gd name="connsiteX3" fmla="*/ 2655191 w 2809455"/>
              <a:gd name="connsiteY3" fmla="*/ 1439862 h 1439862"/>
              <a:gd name="connsiteX4" fmla="*/ 0 w 2809455"/>
              <a:gd name="connsiteY4" fmla="*/ 1439862 h 1439862"/>
              <a:gd name="connsiteX5" fmla="*/ 0 w 2809455"/>
              <a:gd name="connsiteY5" fmla="*/ 0 h 143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9455" h="1439862">
                <a:moveTo>
                  <a:pt x="0" y="0"/>
                </a:moveTo>
                <a:lnTo>
                  <a:pt x="2658391" y="7699"/>
                </a:lnTo>
                <a:lnTo>
                  <a:pt x="2809455" y="719931"/>
                </a:lnTo>
                <a:lnTo>
                  <a:pt x="2655191" y="1439862"/>
                </a:lnTo>
                <a:lnTo>
                  <a:pt x="0" y="1439862"/>
                </a:lnTo>
                <a:cubicBezTo>
                  <a:pt x="5278" y="884196"/>
                  <a:pt x="5315" y="576027"/>
                  <a:pt x="0" y="0"/>
                </a:cubicBezTo>
                <a:close/>
              </a:path>
            </a:pathLst>
          </a:custGeom>
          <a:solidFill>
            <a:srgbClr val="23618E"/>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35" name="Content Placeholder 4"/>
          <p:cNvSpPr>
            <a:spLocks noGrp="1"/>
          </p:cNvSpPr>
          <p:nvPr>
            <p:ph sz="quarter" idx="16" hasCustomPrompt="1"/>
          </p:nvPr>
        </p:nvSpPr>
        <p:spPr>
          <a:xfrm>
            <a:off x="4843081" y="3882589"/>
            <a:ext cx="6832982" cy="950608"/>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8492 h 1448354"/>
              <a:gd name="connsiteX1" fmla="*/ 2707866 w 2809455"/>
              <a:gd name="connsiteY1" fmla="*/ 0 h 1448354"/>
              <a:gd name="connsiteX2" fmla="*/ 2809455 w 2809455"/>
              <a:gd name="connsiteY2" fmla="*/ 728423 h 1448354"/>
              <a:gd name="connsiteX3" fmla="*/ 2584822 w 2809455"/>
              <a:gd name="connsiteY3" fmla="*/ 1448354 h 1448354"/>
              <a:gd name="connsiteX4" fmla="*/ 0 w 2809455"/>
              <a:gd name="connsiteY4" fmla="*/ 1448354 h 1448354"/>
              <a:gd name="connsiteX5" fmla="*/ 252055 w 2809455"/>
              <a:gd name="connsiteY5" fmla="*/ 708705 h 1448354"/>
              <a:gd name="connsiteX6" fmla="*/ 0 w 2809455"/>
              <a:gd name="connsiteY6" fmla="*/ 8492 h 1448354"/>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252055 w 2809455"/>
              <a:gd name="connsiteY5" fmla="*/ 708705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9455" h="1456847">
                <a:moveTo>
                  <a:pt x="0" y="8492"/>
                </a:moveTo>
                <a:lnTo>
                  <a:pt x="2707866" y="0"/>
                </a:lnTo>
                <a:lnTo>
                  <a:pt x="2809455" y="728423"/>
                </a:lnTo>
                <a:lnTo>
                  <a:pt x="2707865" y="1456847"/>
                </a:lnTo>
                <a:lnTo>
                  <a:pt x="0" y="1448354"/>
                </a:lnTo>
                <a:cubicBezTo>
                  <a:pt x="58726" y="1036955"/>
                  <a:pt x="49188" y="1080453"/>
                  <a:pt x="103948" y="708704"/>
                </a:cubicBezTo>
                <a:cubicBezTo>
                  <a:pt x="53994" y="416070"/>
                  <a:pt x="31610" y="241896"/>
                  <a:pt x="0" y="8492"/>
                </a:cubicBezTo>
                <a:close/>
              </a:path>
            </a:pathLst>
          </a:custGeom>
          <a:solidFill>
            <a:srgbClr val="D68008"/>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36" name="Content Placeholder 4"/>
          <p:cNvSpPr>
            <a:spLocks noGrp="1"/>
          </p:cNvSpPr>
          <p:nvPr>
            <p:ph sz="quarter" idx="17" hasCustomPrompt="1"/>
          </p:nvPr>
        </p:nvSpPr>
        <p:spPr>
          <a:xfrm>
            <a:off x="515936" y="4973744"/>
            <a:ext cx="4412870" cy="939525"/>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0 h 1439862"/>
              <a:gd name="connsiteX1" fmla="*/ 2658391 w 2809455"/>
              <a:gd name="connsiteY1" fmla="*/ 7699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0 h 1439862"/>
              <a:gd name="connsiteX1" fmla="*/ 2658391 w 2809455"/>
              <a:gd name="connsiteY1" fmla="*/ 7699 h 1439862"/>
              <a:gd name="connsiteX2" fmla="*/ 2809455 w 2809455"/>
              <a:gd name="connsiteY2" fmla="*/ 719931 h 1439862"/>
              <a:gd name="connsiteX3" fmla="*/ 2655191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332098 w 3141553"/>
              <a:gd name="connsiteY0" fmla="*/ 0 h 1439862"/>
              <a:gd name="connsiteX1" fmla="*/ 2990489 w 3141553"/>
              <a:gd name="connsiteY1" fmla="*/ 7699 h 1439862"/>
              <a:gd name="connsiteX2" fmla="*/ 3141553 w 3141553"/>
              <a:gd name="connsiteY2" fmla="*/ 719931 h 1439862"/>
              <a:gd name="connsiteX3" fmla="*/ 2987289 w 3141553"/>
              <a:gd name="connsiteY3" fmla="*/ 1439862 h 1439862"/>
              <a:gd name="connsiteX4" fmla="*/ 332098 w 3141553"/>
              <a:gd name="connsiteY4" fmla="*/ 1439862 h 1439862"/>
              <a:gd name="connsiteX5" fmla="*/ 332098 w 3141553"/>
              <a:gd name="connsiteY5" fmla="*/ 0 h 1439862"/>
              <a:gd name="connsiteX0" fmla="*/ 355040 w 3164495"/>
              <a:gd name="connsiteY0" fmla="*/ 2 h 1439864"/>
              <a:gd name="connsiteX1" fmla="*/ 3013431 w 3164495"/>
              <a:gd name="connsiteY1" fmla="*/ 7701 h 1439864"/>
              <a:gd name="connsiteX2" fmla="*/ 3164495 w 3164495"/>
              <a:gd name="connsiteY2" fmla="*/ 719933 h 1439864"/>
              <a:gd name="connsiteX3" fmla="*/ 3010231 w 3164495"/>
              <a:gd name="connsiteY3" fmla="*/ 1439864 h 1439864"/>
              <a:gd name="connsiteX4" fmla="*/ 355040 w 3164495"/>
              <a:gd name="connsiteY4" fmla="*/ 1439864 h 1439864"/>
              <a:gd name="connsiteX5" fmla="*/ 355040 w 3164495"/>
              <a:gd name="connsiteY5" fmla="*/ 2 h 1439864"/>
              <a:gd name="connsiteX0" fmla="*/ 222507 w 3031962"/>
              <a:gd name="connsiteY0" fmla="*/ 2 h 1439864"/>
              <a:gd name="connsiteX1" fmla="*/ 2880898 w 3031962"/>
              <a:gd name="connsiteY1" fmla="*/ 7701 h 1439864"/>
              <a:gd name="connsiteX2" fmla="*/ 3031962 w 3031962"/>
              <a:gd name="connsiteY2" fmla="*/ 719933 h 1439864"/>
              <a:gd name="connsiteX3" fmla="*/ 2877698 w 3031962"/>
              <a:gd name="connsiteY3" fmla="*/ 1439864 h 1439864"/>
              <a:gd name="connsiteX4" fmla="*/ 222507 w 3031962"/>
              <a:gd name="connsiteY4" fmla="*/ 1439864 h 1439864"/>
              <a:gd name="connsiteX5" fmla="*/ 222507 w 3031962"/>
              <a:gd name="connsiteY5" fmla="*/ 2 h 1439864"/>
              <a:gd name="connsiteX0" fmla="*/ 0 w 2809455"/>
              <a:gd name="connsiteY0" fmla="*/ 0 h 1439862"/>
              <a:gd name="connsiteX1" fmla="*/ 2658391 w 2809455"/>
              <a:gd name="connsiteY1" fmla="*/ 7699 h 1439862"/>
              <a:gd name="connsiteX2" fmla="*/ 2809455 w 2809455"/>
              <a:gd name="connsiteY2" fmla="*/ 719931 h 1439862"/>
              <a:gd name="connsiteX3" fmla="*/ 2655191 w 2809455"/>
              <a:gd name="connsiteY3" fmla="*/ 1439862 h 1439862"/>
              <a:gd name="connsiteX4" fmla="*/ 0 w 2809455"/>
              <a:gd name="connsiteY4" fmla="*/ 1439862 h 1439862"/>
              <a:gd name="connsiteX5" fmla="*/ 0 w 2809455"/>
              <a:gd name="connsiteY5" fmla="*/ 0 h 143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9455" h="1439862">
                <a:moveTo>
                  <a:pt x="0" y="0"/>
                </a:moveTo>
                <a:lnTo>
                  <a:pt x="2658391" y="7699"/>
                </a:lnTo>
                <a:lnTo>
                  <a:pt x="2809455" y="719931"/>
                </a:lnTo>
                <a:lnTo>
                  <a:pt x="2655191" y="1439862"/>
                </a:lnTo>
                <a:lnTo>
                  <a:pt x="0" y="1439862"/>
                </a:lnTo>
                <a:cubicBezTo>
                  <a:pt x="5278" y="884196"/>
                  <a:pt x="5315" y="576027"/>
                  <a:pt x="0" y="0"/>
                </a:cubicBezTo>
                <a:close/>
              </a:path>
            </a:pathLst>
          </a:custGeom>
          <a:solidFill>
            <a:srgbClr val="23618E"/>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
        <p:nvSpPr>
          <p:cNvPr id="37" name="Content Placeholder 4"/>
          <p:cNvSpPr>
            <a:spLocks noGrp="1"/>
          </p:cNvSpPr>
          <p:nvPr>
            <p:ph sz="quarter" idx="18" hasCustomPrompt="1"/>
          </p:nvPr>
        </p:nvSpPr>
        <p:spPr>
          <a:xfrm>
            <a:off x="4843081" y="4968203"/>
            <a:ext cx="6832982" cy="950608"/>
          </a:xfrm>
          <a:custGeom>
            <a:avLst/>
            <a:gdLst>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0 w 2809455"/>
              <a:gd name="connsiteY5" fmla="*/ 0 h 1439862"/>
              <a:gd name="connsiteX0" fmla="*/ 353064 w 3162519"/>
              <a:gd name="connsiteY0" fmla="*/ 0 h 1439862"/>
              <a:gd name="connsiteX1" fmla="*/ 2937886 w 3162519"/>
              <a:gd name="connsiteY1" fmla="*/ 0 h 1439862"/>
              <a:gd name="connsiteX2" fmla="*/ 3162519 w 3162519"/>
              <a:gd name="connsiteY2" fmla="*/ 719931 h 1439862"/>
              <a:gd name="connsiteX3" fmla="*/ 2937886 w 3162519"/>
              <a:gd name="connsiteY3" fmla="*/ 1439862 h 1439862"/>
              <a:gd name="connsiteX4" fmla="*/ 353064 w 3162519"/>
              <a:gd name="connsiteY4" fmla="*/ 1439862 h 1439862"/>
              <a:gd name="connsiteX5" fmla="*/ 1 w 3162519"/>
              <a:gd name="connsiteY5" fmla="*/ 734578 h 1439862"/>
              <a:gd name="connsiteX6" fmla="*/ 353064 w 3162519"/>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67637 w 2809455"/>
              <a:gd name="connsiteY5" fmla="*/ 6329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42237 w 2809455"/>
              <a:gd name="connsiteY5" fmla="*/ 9631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193037 w 2809455"/>
              <a:gd name="connsiteY5" fmla="*/ 7218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83537 w 2809455"/>
              <a:gd name="connsiteY5" fmla="*/ 65837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395490 w 2809455"/>
              <a:gd name="connsiteY5" fmla="*/ 676308 h 1439862"/>
              <a:gd name="connsiteX6" fmla="*/ 0 w 2809455"/>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15740 w 2925195"/>
              <a:gd name="connsiteY0" fmla="*/ 0 h 1439862"/>
              <a:gd name="connsiteX1" fmla="*/ 2700562 w 2925195"/>
              <a:gd name="connsiteY1" fmla="*/ 0 h 1439862"/>
              <a:gd name="connsiteX2" fmla="*/ 2925195 w 2925195"/>
              <a:gd name="connsiteY2" fmla="*/ 719931 h 1439862"/>
              <a:gd name="connsiteX3" fmla="*/ 2700562 w 2925195"/>
              <a:gd name="connsiteY3" fmla="*/ 1439862 h 1439862"/>
              <a:gd name="connsiteX4" fmla="*/ 115740 w 2925195"/>
              <a:gd name="connsiteY4" fmla="*/ 1439862 h 1439862"/>
              <a:gd name="connsiteX5" fmla="*/ 367795 w 2925195"/>
              <a:gd name="connsiteY5" fmla="*/ 700213 h 1439862"/>
              <a:gd name="connsiteX6" fmla="*/ 115740 w 2925195"/>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131742 w 2941197"/>
              <a:gd name="connsiteY0" fmla="*/ 0 h 1439862"/>
              <a:gd name="connsiteX1" fmla="*/ 2716564 w 2941197"/>
              <a:gd name="connsiteY1" fmla="*/ 0 h 1439862"/>
              <a:gd name="connsiteX2" fmla="*/ 2941197 w 2941197"/>
              <a:gd name="connsiteY2" fmla="*/ 719931 h 1439862"/>
              <a:gd name="connsiteX3" fmla="*/ 2716564 w 2941197"/>
              <a:gd name="connsiteY3" fmla="*/ 1439862 h 1439862"/>
              <a:gd name="connsiteX4" fmla="*/ 131742 w 2941197"/>
              <a:gd name="connsiteY4" fmla="*/ 1439862 h 1439862"/>
              <a:gd name="connsiteX5" fmla="*/ 383797 w 2941197"/>
              <a:gd name="connsiteY5" fmla="*/ 700213 h 1439862"/>
              <a:gd name="connsiteX6" fmla="*/ 131742 w 2941197"/>
              <a:gd name="connsiteY6" fmla="*/ 0 h 1439862"/>
              <a:gd name="connsiteX0" fmla="*/ 0 w 2809455"/>
              <a:gd name="connsiteY0" fmla="*/ 0 h 1439862"/>
              <a:gd name="connsiteX1" fmla="*/ 2584822 w 2809455"/>
              <a:gd name="connsiteY1" fmla="*/ 0 h 1439862"/>
              <a:gd name="connsiteX2" fmla="*/ 2809455 w 2809455"/>
              <a:gd name="connsiteY2" fmla="*/ 719931 h 1439862"/>
              <a:gd name="connsiteX3" fmla="*/ 2584822 w 2809455"/>
              <a:gd name="connsiteY3" fmla="*/ 1439862 h 1439862"/>
              <a:gd name="connsiteX4" fmla="*/ 0 w 2809455"/>
              <a:gd name="connsiteY4" fmla="*/ 1439862 h 1439862"/>
              <a:gd name="connsiteX5" fmla="*/ 252055 w 2809455"/>
              <a:gd name="connsiteY5" fmla="*/ 700213 h 1439862"/>
              <a:gd name="connsiteX6" fmla="*/ 0 w 2809455"/>
              <a:gd name="connsiteY6" fmla="*/ 0 h 1439862"/>
              <a:gd name="connsiteX0" fmla="*/ 0 w 2809455"/>
              <a:gd name="connsiteY0" fmla="*/ 8492 h 1448354"/>
              <a:gd name="connsiteX1" fmla="*/ 2707866 w 2809455"/>
              <a:gd name="connsiteY1" fmla="*/ 0 h 1448354"/>
              <a:gd name="connsiteX2" fmla="*/ 2809455 w 2809455"/>
              <a:gd name="connsiteY2" fmla="*/ 728423 h 1448354"/>
              <a:gd name="connsiteX3" fmla="*/ 2584822 w 2809455"/>
              <a:gd name="connsiteY3" fmla="*/ 1448354 h 1448354"/>
              <a:gd name="connsiteX4" fmla="*/ 0 w 2809455"/>
              <a:gd name="connsiteY4" fmla="*/ 1448354 h 1448354"/>
              <a:gd name="connsiteX5" fmla="*/ 252055 w 2809455"/>
              <a:gd name="connsiteY5" fmla="*/ 708705 h 1448354"/>
              <a:gd name="connsiteX6" fmla="*/ 0 w 2809455"/>
              <a:gd name="connsiteY6" fmla="*/ 8492 h 1448354"/>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252055 w 2809455"/>
              <a:gd name="connsiteY5" fmla="*/ 708705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 name="connsiteX0" fmla="*/ 0 w 2809455"/>
              <a:gd name="connsiteY0" fmla="*/ 8492 h 1456847"/>
              <a:gd name="connsiteX1" fmla="*/ 2707866 w 2809455"/>
              <a:gd name="connsiteY1" fmla="*/ 0 h 1456847"/>
              <a:gd name="connsiteX2" fmla="*/ 2809455 w 2809455"/>
              <a:gd name="connsiteY2" fmla="*/ 728423 h 1456847"/>
              <a:gd name="connsiteX3" fmla="*/ 2707865 w 2809455"/>
              <a:gd name="connsiteY3" fmla="*/ 1456847 h 1456847"/>
              <a:gd name="connsiteX4" fmla="*/ 0 w 2809455"/>
              <a:gd name="connsiteY4" fmla="*/ 1448354 h 1456847"/>
              <a:gd name="connsiteX5" fmla="*/ 103948 w 2809455"/>
              <a:gd name="connsiteY5" fmla="*/ 708704 h 1456847"/>
              <a:gd name="connsiteX6" fmla="*/ 0 w 2809455"/>
              <a:gd name="connsiteY6" fmla="*/ 8492 h 1456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9455" h="1456847">
                <a:moveTo>
                  <a:pt x="0" y="8492"/>
                </a:moveTo>
                <a:lnTo>
                  <a:pt x="2707866" y="0"/>
                </a:lnTo>
                <a:lnTo>
                  <a:pt x="2809455" y="728423"/>
                </a:lnTo>
                <a:lnTo>
                  <a:pt x="2707865" y="1456847"/>
                </a:lnTo>
                <a:lnTo>
                  <a:pt x="0" y="1448354"/>
                </a:lnTo>
                <a:cubicBezTo>
                  <a:pt x="58726" y="1036955"/>
                  <a:pt x="49188" y="1080453"/>
                  <a:pt x="103948" y="708704"/>
                </a:cubicBezTo>
                <a:cubicBezTo>
                  <a:pt x="53994" y="416070"/>
                  <a:pt x="31610" y="241896"/>
                  <a:pt x="0" y="8492"/>
                </a:cubicBezTo>
                <a:close/>
              </a:path>
            </a:pathLst>
          </a:custGeom>
          <a:solidFill>
            <a:srgbClr val="D68008"/>
          </a:solidFill>
        </p:spPr>
        <p:txBody>
          <a:bodyPr lIns="360000" rIns="360000" anchor="ctr" anchorCtr="1">
            <a:noAutofit/>
          </a:bodyPr>
          <a:lstStyle>
            <a:lvl1pPr algn="ctr">
              <a:defRPr b="1">
                <a:solidFill>
                  <a:schemeClr val="bg1"/>
                </a:solidFill>
                <a:latin typeface="+mj-lt"/>
              </a:defRPr>
            </a:lvl1pPr>
          </a:lstStyle>
          <a:p>
            <a:pPr lvl="0"/>
            <a:r>
              <a:rPr lang="en-GB" dirty="0"/>
              <a:t>ITEM</a:t>
            </a:r>
          </a:p>
        </p:txBody>
      </p:sp>
    </p:spTree>
    <p:extLst>
      <p:ext uri="{BB962C8B-B14F-4D97-AF65-F5344CB8AC3E}">
        <p14:creationId xmlns:p14="http://schemas.microsoft.com/office/powerpoint/2010/main" val="429063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rganize 5 item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pPr/>
              <a:t>‹N°›</a:t>
            </a:fld>
            <a:endParaRPr lang="en-IE"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
        <p:nvSpPr>
          <p:cNvPr id="6" name="Content Placeholder 5"/>
          <p:cNvSpPr>
            <a:spLocks noGrp="1"/>
          </p:cNvSpPr>
          <p:nvPr>
            <p:ph sz="quarter" idx="11" hasCustomPrompt="1"/>
          </p:nvPr>
        </p:nvSpPr>
        <p:spPr>
          <a:xfrm>
            <a:off x="5276850" y="1314451"/>
            <a:ext cx="1609725" cy="495300"/>
          </a:xfrm>
        </p:spPr>
        <p:txBody>
          <a:bodyPr>
            <a:normAutofit/>
          </a:bodyPr>
          <a:lstStyle>
            <a:lvl1pPr marL="0" indent="0" algn="ctr">
              <a:buNone/>
              <a:defRPr sz="2400" baseline="0">
                <a:solidFill>
                  <a:schemeClr val="tx1">
                    <a:lumMod val="75000"/>
                    <a:lumOff val="25000"/>
                  </a:schemeClr>
                </a:solidFill>
              </a:defRPr>
            </a:lvl1pPr>
          </a:lstStyle>
          <a:p>
            <a:pPr lvl="0"/>
            <a:r>
              <a:rPr lang="en-US" dirty="0"/>
              <a:t>Insert item</a:t>
            </a:r>
            <a:endParaRPr lang="en-IE" dirty="0"/>
          </a:p>
        </p:txBody>
      </p:sp>
      <p:sp>
        <p:nvSpPr>
          <p:cNvPr id="7" name="Content Placeholder 5"/>
          <p:cNvSpPr>
            <a:spLocks noGrp="1"/>
          </p:cNvSpPr>
          <p:nvPr>
            <p:ph sz="quarter" idx="12" hasCustomPrompt="1"/>
          </p:nvPr>
        </p:nvSpPr>
        <p:spPr>
          <a:xfrm>
            <a:off x="6467475" y="4610101"/>
            <a:ext cx="1609725" cy="495300"/>
          </a:xfrm>
        </p:spPr>
        <p:txBody>
          <a:bodyPr>
            <a:normAutofit/>
          </a:bodyPr>
          <a:lstStyle>
            <a:lvl1pPr marL="0" indent="0" algn="ctr">
              <a:buNone/>
              <a:defRPr sz="2400" baseline="0">
                <a:solidFill>
                  <a:schemeClr val="tx1">
                    <a:lumMod val="75000"/>
                    <a:lumOff val="25000"/>
                  </a:schemeClr>
                </a:solidFill>
              </a:defRPr>
            </a:lvl1pPr>
          </a:lstStyle>
          <a:p>
            <a:pPr lvl="0"/>
            <a:r>
              <a:rPr lang="en-US" dirty="0"/>
              <a:t>Insert item</a:t>
            </a:r>
            <a:endParaRPr lang="en-IE" dirty="0"/>
          </a:p>
        </p:txBody>
      </p:sp>
      <p:sp>
        <p:nvSpPr>
          <p:cNvPr id="8" name="Content Placeholder 5"/>
          <p:cNvSpPr>
            <a:spLocks noGrp="1"/>
          </p:cNvSpPr>
          <p:nvPr>
            <p:ph sz="quarter" idx="13" hasCustomPrompt="1"/>
          </p:nvPr>
        </p:nvSpPr>
        <p:spPr>
          <a:xfrm>
            <a:off x="7124700" y="2714626"/>
            <a:ext cx="1609725" cy="495300"/>
          </a:xfrm>
        </p:spPr>
        <p:txBody>
          <a:bodyPr>
            <a:normAutofit/>
          </a:bodyPr>
          <a:lstStyle>
            <a:lvl1pPr marL="0" indent="0" algn="ctr">
              <a:buNone/>
              <a:defRPr sz="2400" baseline="0">
                <a:solidFill>
                  <a:schemeClr val="tx1">
                    <a:lumMod val="75000"/>
                    <a:lumOff val="25000"/>
                  </a:schemeClr>
                </a:solidFill>
              </a:defRPr>
            </a:lvl1pPr>
          </a:lstStyle>
          <a:p>
            <a:pPr lvl="0"/>
            <a:r>
              <a:rPr lang="en-US" dirty="0"/>
              <a:t>Insert item</a:t>
            </a:r>
            <a:endParaRPr lang="en-IE" dirty="0"/>
          </a:p>
        </p:txBody>
      </p:sp>
      <p:sp>
        <p:nvSpPr>
          <p:cNvPr id="9" name="Content Placeholder 5"/>
          <p:cNvSpPr>
            <a:spLocks noGrp="1"/>
          </p:cNvSpPr>
          <p:nvPr>
            <p:ph sz="quarter" idx="14" hasCustomPrompt="1"/>
          </p:nvPr>
        </p:nvSpPr>
        <p:spPr>
          <a:xfrm>
            <a:off x="4105275" y="4610102"/>
            <a:ext cx="1609725" cy="495300"/>
          </a:xfrm>
        </p:spPr>
        <p:txBody>
          <a:bodyPr>
            <a:normAutofit/>
          </a:bodyPr>
          <a:lstStyle>
            <a:lvl1pPr marL="0" indent="0" algn="ctr">
              <a:buNone/>
              <a:defRPr sz="2400" baseline="0">
                <a:solidFill>
                  <a:schemeClr val="tx1">
                    <a:lumMod val="75000"/>
                    <a:lumOff val="25000"/>
                  </a:schemeClr>
                </a:solidFill>
              </a:defRPr>
            </a:lvl1pPr>
          </a:lstStyle>
          <a:p>
            <a:pPr lvl="0"/>
            <a:r>
              <a:rPr lang="en-US" dirty="0"/>
              <a:t>Insert item</a:t>
            </a:r>
            <a:endParaRPr lang="en-IE" dirty="0"/>
          </a:p>
        </p:txBody>
      </p:sp>
      <p:sp>
        <p:nvSpPr>
          <p:cNvPr id="10" name="Content Placeholder 5"/>
          <p:cNvSpPr>
            <a:spLocks noGrp="1"/>
          </p:cNvSpPr>
          <p:nvPr>
            <p:ph sz="quarter" idx="15" hasCustomPrompt="1"/>
          </p:nvPr>
        </p:nvSpPr>
        <p:spPr>
          <a:xfrm>
            <a:off x="3467100" y="2714626"/>
            <a:ext cx="1609725" cy="495300"/>
          </a:xfrm>
        </p:spPr>
        <p:txBody>
          <a:bodyPr>
            <a:normAutofit/>
          </a:bodyPr>
          <a:lstStyle>
            <a:lvl1pPr marL="0" indent="0" algn="ctr">
              <a:buNone/>
              <a:defRPr sz="2400" baseline="0">
                <a:solidFill>
                  <a:schemeClr val="tx1">
                    <a:lumMod val="75000"/>
                    <a:lumOff val="25000"/>
                  </a:schemeClr>
                </a:solidFill>
              </a:defRPr>
            </a:lvl1pPr>
          </a:lstStyle>
          <a:p>
            <a:pPr lvl="0"/>
            <a:r>
              <a:rPr lang="en-US" dirty="0"/>
              <a:t>Insert item</a:t>
            </a:r>
            <a:endParaRPr lang="en-IE" dirty="0"/>
          </a:p>
        </p:txBody>
      </p:sp>
    </p:spTree>
    <p:extLst>
      <p:ext uri="{BB962C8B-B14F-4D97-AF65-F5344CB8AC3E}">
        <p14:creationId xmlns:p14="http://schemas.microsoft.com/office/powerpoint/2010/main" val="293632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ress numbers">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D4E6D71C-ACD7-49D2-9689-F9C4024FAC38}" type="slidenum">
              <a:rPr lang="en-IE" smtClean="0"/>
              <a:t>‹N°›</a:t>
            </a:fld>
            <a:endParaRPr lang="en-IE"/>
          </a:p>
        </p:txBody>
      </p:sp>
      <p:sp>
        <p:nvSpPr>
          <p:cNvPr id="19" name="Content Placeholder 18"/>
          <p:cNvSpPr>
            <a:spLocks noGrp="1"/>
          </p:cNvSpPr>
          <p:nvPr>
            <p:ph sz="quarter" idx="16" hasCustomPrompt="1"/>
          </p:nvPr>
        </p:nvSpPr>
        <p:spPr>
          <a:xfrm>
            <a:off x="5476873" y="1089654"/>
            <a:ext cx="3995739" cy="1080928"/>
          </a:xfrm>
        </p:spPr>
        <p:txBody>
          <a:bodyPr/>
          <a:lstStyle>
            <a:lvl1pPr marL="0" indent="0">
              <a:buNone/>
              <a:defRPr b="1">
                <a:solidFill>
                  <a:schemeClr val="bg1"/>
                </a:solidFill>
              </a:defRPr>
            </a:lvl1pPr>
          </a:lstStyle>
          <a:p>
            <a:r>
              <a:rPr lang="en-GB" dirty="0"/>
              <a:t>LOREM IPSUM DOLOR SIT AMET</a:t>
            </a:r>
            <a:endParaRPr lang="en-US" dirty="0"/>
          </a:p>
        </p:txBody>
      </p:sp>
      <p:sp>
        <p:nvSpPr>
          <p:cNvPr id="20" name="Content Placeholder 18"/>
          <p:cNvSpPr>
            <a:spLocks noGrp="1"/>
          </p:cNvSpPr>
          <p:nvPr>
            <p:ph sz="quarter" idx="17" hasCustomPrompt="1"/>
          </p:nvPr>
        </p:nvSpPr>
        <p:spPr>
          <a:xfrm>
            <a:off x="5476872" y="2916714"/>
            <a:ext cx="3995739" cy="1080928"/>
          </a:xfrm>
        </p:spPr>
        <p:txBody>
          <a:bodyPr/>
          <a:lstStyle>
            <a:lvl1pPr marL="0" indent="0">
              <a:buNone/>
              <a:defRPr b="1">
                <a:solidFill>
                  <a:schemeClr val="bg1"/>
                </a:solidFill>
              </a:defRPr>
            </a:lvl1pPr>
          </a:lstStyle>
          <a:p>
            <a:r>
              <a:rPr lang="en-GB" dirty="0"/>
              <a:t>LOREM IPSUM DOLOR SIT AMET</a:t>
            </a:r>
            <a:endParaRPr lang="en-US" dirty="0"/>
          </a:p>
        </p:txBody>
      </p:sp>
      <p:sp>
        <p:nvSpPr>
          <p:cNvPr id="21" name="Content Placeholder 18"/>
          <p:cNvSpPr>
            <a:spLocks noGrp="1"/>
          </p:cNvSpPr>
          <p:nvPr>
            <p:ph sz="quarter" idx="18" hasCustomPrompt="1"/>
          </p:nvPr>
        </p:nvSpPr>
        <p:spPr>
          <a:xfrm>
            <a:off x="5476871" y="4672338"/>
            <a:ext cx="3995739" cy="1080928"/>
          </a:xfrm>
        </p:spPr>
        <p:txBody>
          <a:bodyPr/>
          <a:lstStyle>
            <a:lvl1pPr marL="0" indent="0">
              <a:buNone/>
              <a:defRPr b="1">
                <a:solidFill>
                  <a:schemeClr val="bg1"/>
                </a:solidFill>
              </a:defRPr>
            </a:lvl1pPr>
          </a:lstStyle>
          <a:p>
            <a:r>
              <a:rPr lang="en-GB" dirty="0"/>
              <a:t>LOREM IPSUM DOLOR SIT AMET</a:t>
            </a:r>
            <a:endParaRPr lang="en-US" dirty="0"/>
          </a:p>
        </p:txBody>
      </p:sp>
      <p:sp>
        <p:nvSpPr>
          <p:cNvPr id="9" name="Content Placeholder 8"/>
          <p:cNvSpPr>
            <a:spLocks noGrp="1"/>
          </p:cNvSpPr>
          <p:nvPr>
            <p:ph sz="quarter" idx="19" hasCustomPrompt="1"/>
          </p:nvPr>
        </p:nvSpPr>
        <p:spPr>
          <a:xfrm>
            <a:off x="3298825" y="1089025"/>
            <a:ext cx="1957388" cy="1079500"/>
          </a:xfrm>
        </p:spPr>
        <p:txBody>
          <a:bodyPr>
            <a:noAutofit/>
          </a:bodyPr>
          <a:lstStyle>
            <a:lvl1pPr marL="0" indent="0" algn="ctr">
              <a:buNone/>
              <a:defRPr sz="8000" b="1">
                <a:solidFill>
                  <a:schemeClr val="bg1"/>
                </a:solidFill>
              </a:defRPr>
            </a:lvl1pPr>
          </a:lstStyle>
          <a:p>
            <a:pPr lvl="0"/>
            <a:r>
              <a:rPr lang="en-US" dirty="0"/>
              <a:t>111</a:t>
            </a:r>
            <a:endParaRPr lang="en-IE" dirty="0"/>
          </a:p>
        </p:txBody>
      </p:sp>
      <p:sp>
        <p:nvSpPr>
          <p:cNvPr id="18" name="Content Placeholder 8"/>
          <p:cNvSpPr>
            <a:spLocks noGrp="1"/>
          </p:cNvSpPr>
          <p:nvPr>
            <p:ph sz="quarter" idx="20" hasCustomPrompt="1"/>
          </p:nvPr>
        </p:nvSpPr>
        <p:spPr>
          <a:xfrm>
            <a:off x="3298825" y="2918142"/>
            <a:ext cx="1957388" cy="1079500"/>
          </a:xfrm>
        </p:spPr>
        <p:txBody>
          <a:bodyPr>
            <a:noAutofit/>
          </a:bodyPr>
          <a:lstStyle>
            <a:lvl1pPr marL="0" indent="0" algn="ctr">
              <a:buNone/>
              <a:defRPr sz="8000" b="1">
                <a:solidFill>
                  <a:schemeClr val="bg1"/>
                </a:solidFill>
              </a:defRPr>
            </a:lvl1pPr>
          </a:lstStyle>
          <a:p>
            <a:pPr lvl="0"/>
            <a:r>
              <a:rPr lang="en-US" dirty="0"/>
              <a:t>111</a:t>
            </a:r>
            <a:endParaRPr lang="en-IE" dirty="0"/>
          </a:p>
        </p:txBody>
      </p:sp>
      <p:sp>
        <p:nvSpPr>
          <p:cNvPr id="22" name="Content Placeholder 8"/>
          <p:cNvSpPr>
            <a:spLocks noGrp="1"/>
          </p:cNvSpPr>
          <p:nvPr>
            <p:ph sz="quarter" idx="21" hasCustomPrompt="1"/>
          </p:nvPr>
        </p:nvSpPr>
        <p:spPr>
          <a:xfrm>
            <a:off x="3298825" y="4672338"/>
            <a:ext cx="1957388" cy="1079500"/>
          </a:xfrm>
        </p:spPr>
        <p:txBody>
          <a:bodyPr>
            <a:noAutofit/>
          </a:bodyPr>
          <a:lstStyle>
            <a:lvl1pPr marL="0" indent="0" algn="ctr">
              <a:buNone/>
              <a:defRPr sz="8000" b="1">
                <a:solidFill>
                  <a:schemeClr val="bg1"/>
                </a:solidFill>
              </a:defRPr>
            </a:lvl1pPr>
          </a:lstStyle>
          <a:p>
            <a:pPr lvl="0"/>
            <a:r>
              <a:rPr lang="en-US" dirty="0"/>
              <a:t>111</a:t>
            </a:r>
            <a:endParaRPr lang="en-IE" dirty="0"/>
          </a:p>
        </p:txBody>
      </p:sp>
    </p:spTree>
    <p:extLst>
      <p:ext uri="{BB962C8B-B14F-4D97-AF65-F5344CB8AC3E}">
        <p14:creationId xmlns:p14="http://schemas.microsoft.com/office/powerpoint/2010/main" val="940171369"/>
      </p:ext>
    </p:extLst>
  </p:cSld>
  <p:clrMapOvr>
    <a:masterClrMapping/>
  </p:clrMapOvr>
  <p:extLst>
    <p:ext uri="{DCECCB84-F9BA-43D5-87BE-67443E8EF086}">
      <p15:sldGuideLst xmlns:p15="http://schemas.microsoft.com/office/powerpoint/2012/main">
        <p15:guide id="1" pos="3318" userDrawn="1">
          <p15:clr>
            <a:srgbClr val="FBAE40"/>
          </p15:clr>
        </p15:guide>
        <p15:guide id="2" orient="horz" pos="136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2.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3254" y="283937"/>
            <a:ext cx="10693400" cy="962025"/>
          </a:xfrm>
          <a:prstGeom prst="rect">
            <a:avLst/>
          </a:prstGeom>
        </p:spPr>
        <p:txBody>
          <a:bodyPr vert="horz" lIns="91440" tIns="45720" rIns="91440" bIns="45720" rtlCol="0" anchor="ctr">
            <a:noAutofit/>
          </a:bodyPr>
          <a:lstStyle/>
          <a:p>
            <a:r>
              <a:rPr lang="en-US"/>
              <a:t>Click to edit Master title style</a:t>
            </a:r>
            <a:endParaRPr lang="en-IE" dirty="0"/>
          </a:p>
        </p:txBody>
      </p:sp>
      <p:sp>
        <p:nvSpPr>
          <p:cNvPr id="3" name="Text Placeholder 2"/>
          <p:cNvSpPr>
            <a:spLocks noGrp="1"/>
          </p:cNvSpPr>
          <p:nvPr>
            <p:ph type="body" idx="1"/>
          </p:nvPr>
        </p:nvSpPr>
        <p:spPr>
          <a:xfrm>
            <a:off x="423253" y="1998481"/>
            <a:ext cx="11252809" cy="431024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6" name="Slide Number Placeholder 5"/>
          <p:cNvSpPr>
            <a:spLocks noGrp="1"/>
          </p:cNvSpPr>
          <p:nvPr>
            <p:ph type="sldNum" sz="quarter" idx="4"/>
          </p:nvPr>
        </p:nvSpPr>
        <p:spPr>
          <a:xfrm>
            <a:off x="11676063" y="6322523"/>
            <a:ext cx="445028" cy="322706"/>
          </a:xfrm>
          <a:prstGeom prst="rect">
            <a:avLst/>
          </a:prstGeom>
        </p:spPr>
        <p:txBody>
          <a:bodyPr vert="horz" lIns="91440" tIns="45720" rIns="91440" bIns="45720" rtlCol="0" anchor="ctr"/>
          <a:lstStyle>
            <a:lvl1pPr algn="l">
              <a:defRPr sz="1100" b="1">
                <a:solidFill>
                  <a:schemeClr val="tx1">
                    <a:lumMod val="75000"/>
                    <a:lumOff val="25000"/>
                  </a:schemeClr>
                </a:solidFill>
              </a:defRPr>
            </a:lvl1pPr>
          </a:lstStyle>
          <a:p>
            <a:fld id="{D4E6D71C-ACD7-49D2-9689-F9C4024FAC38}" type="slidenum">
              <a:rPr lang="en-IE" smtClean="0"/>
              <a:pPr/>
              <a:t>‹N°›</a:t>
            </a:fld>
            <a:endParaRPr lang="en-IE" dirty="0"/>
          </a:p>
        </p:txBody>
      </p:sp>
      <p:pic>
        <p:nvPicPr>
          <p:cNvPr id="4" name="Picture 3"/>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10837835" y="6386963"/>
            <a:ext cx="778960" cy="210759"/>
          </a:xfrm>
          <a:prstGeom prst="rect">
            <a:avLst/>
          </a:prstGeom>
        </p:spPr>
      </p:pic>
    </p:spTree>
    <p:extLst>
      <p:ext uri="{BB962C8B-B14F-4D97-AF65-F5344CB8AC3E}">
        <p14:creationId xmlns:p14="http://schemas.microsoft.com/office/powerpoint/2010/main" val="538904863"/>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72" r:id="rId3"/>
    <p:sldLayoutId id="2147483661" r:id="rId4"/>
    <p:sldLayoutId id="2147483670" r:id="rId5"/>
    <p:sldLayoutId id="2147483674" r:id="rId6"/>
    <p:sldLayoutId id="2147483677" r:id="rId7"/>
    <p:sldLayoutId id="2147483671" r:id="rId8"/>
    <p:sldLayoutId id="2147483651" r:id="rId9"/>
    <p:sldLayoutId id="2147483668" r:id="rId10"/>
    <p:sldLayoutId id="2147483678" r:id="rId11"/>
    <p:sldLayoutId id="2147483679" r:id="rId12"/>
    <p:sldLayoutId id="2147483654" r:id="rId13"/>
    <p:sldLayoutId id="2147483663" r:id="rId14"/>
    <p:sldLayoutId id="2147483675" r:id="rId15"/>
    <p:sldLayoutId id="2147483676" r:id="rId16"/>
    <p:sldLayoutId id="2147483657" r:id="rId17"/>
    <p:sldLayoutId id="2147483660" r:id="rId18"/>
    <p:sldLayoutId id="2147483680" r:id="rId19"/>
    <p:sldLayoutId id="2147483681" r:id="rId20"/>
    <p:sldLayoutId id="2147483682" r:id="rId21"/>
    <p:sldLayoutId id="2147483673" r:id="rId22"/>
    <p:sldLayoutId id="2147483665" r:id="rId23"/>
  </p:sldLayoutIdLst>
  <p:hf hdr="0" dt="0"/>
  <p:txStyles>
    <p:titleStyle>
      <a:lvl1pPr algn="l" defTabSz="914400" rtl="0" eaLnBrk="1" latinLnBrk="0" hangingPunct="1">
        <a:lnSpc>
          <a:spcPct val="90000"/>
        </a:lnSpc>
        <a:spcBef>
          <a:spcPct val="0"/>
        </a:spcBef>
        <a:buNone/>
        <a:defRPr sz="4000" b="1" kern="1200">
          <a:solidFill>
            <a:schemeClr val="tx1"/>
          </a:solidFill>
          <a:latin typeface="Century Gothic" panose="020B0502020202020204" pitchFamily="34" charset="0"/>
          <a:ea typeface="+mj-ea"/>
          <a:cs typeface="+mj-cs"/>
        </a:defRPr>
      </a:lvl1pPr>
    </p:titleStyle>
    <p:body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46" userDrawn="1">
          <p15:clr>
            <a:srgbClr val="F26B43"/>
          </p15:clr>
        </p15:guide>
        <p15:guide id="2" pos="7355" userDrawn="1">
          <p15:clr>
            <a:srgbClr val="F26B43"/>
          </p15:clr>
        </p15:guide>
        <p15:guide id="3" pos="325" userDrawn="1">
          <p15:clr>
            <a:srgbClr val="F26B43"/>
          </p15:clr>
        </p15:guide>
        <p15:guide id="4" orient="horz" pos="397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94ED3-5D69-4806-A57A-60FED45C2F30}" type="datetimeFigureOut">
              <a:rPr lang="en-US" smtClean="0"/>
              <a:t>4/6/2018</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8E12E-1328-481A-8AA3-42B1E3E9CFB2}" type="slidenum">
              <a:rPr lang="en-US" smtClean="0"/>
              <a:t>‹N°›</a:t>
            </a:fld>
            <a:endParaRPr lang="en-US"/>
          </a:p>
        </p:txBody>
      </p:sp>
    </p:spTree>
    <p:extLst>
      <p:ext uri="{BB962C8B-B14F-4D97-AF65-F5344CB8AC3E}">
        <p14:creationId xmlns:p14="http://schemas.microsoft.com/office/powerpoint/2010/main" val="258130812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E6D71C-ACD7-49D2-9689-F9C4024FAC38}" type="slidenum">
              <a:rPr lang="en-IE" smtClean="0"/>
              <a:t>1</a:t>
            </a:fld>
            <a:endParaRPr lang="en-IE" dirty="0"/>
          </a:p>
        </p:txBody>
      </p:sp>
      <p:sp>
        <p:nvSpPr>
          <p:cNvPr id="13" name="Title 12"/>
          <p:cNvSpPr>
            <a:spLocks noGrp="1"/>
          </p:cNvSpPr>
          <p:nvPr>
            <p:ph type="title"/>
          </p:nvPr>
        </p:nvSpPr>
        <p:spPr>
          <a:xfrm>
            <a:off x="1216550" y="2002342"/>
            <a:ext cx="9915275" cy="1470288"/>
          </a:xfrm>
        </p:spPr>
        <p:txBody>
          <a:bodyPr/>
          <a:lstStyle/>
          <a:p>
            <a:r>
              <a:rPr lang="en-US" sz="4400" dirty="0" smtClean="0"/>
              <a:t>A-5 Limits on amount of exchange or sharing of FRR between Synchronous Areas according to Article 118(z) </a:t>
            </a:r>
            <a:r>
              <a:rPr lang="en-US" sz="4400" dirty="0"/>
              <a:t>SOGL</a:t>
            </a:r>
          </a:p>
        </p:txBody>
      </p:sp>
    </p:spTree>
    <p:extLst>
      <p:ext uri="{BB962C8B-B14F-4D97-AF65-F5344CB8AC3E}">
        <p14:creationId xmlns:p14="http://schemas.microsoft.com/office/powerpoint/2010/main" val="3179939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CD2287-D298-4FDE-B792-7233978D42A1}"/>
              </a:ext>
            </a:extLst>
          </p:cNvPr>
          <p:cNvSpPr>
            <a:spLocks noGrp="1"/>
          </p:cNvSpPr>
          <p:nvPr>
            <p:ph type="title"/>
          </p:nvPr>
        </p:nvSpPr>
        <p:spPr/>
        <p:txBody>
          <a:bodyPr/>
          <a:lstStyle/>
          <a:p>
            <a:r>
              <a:rPr lang="fr-FR" dirty="0" smtClean="0"/>
              <a:t>Sharing</a:t>
            </a:r>
            <a:endParaRPr lang="fr-FR" dirty="0"/>
          </a:p>
        </p:txBody>
      </p:sp>
      <p:sp>
        <p:nvSpPr>
          <p:cNvPr id="3" name="Slide Number Placeholder 2">
            <a:extLst>
              <a:ext uri="{FF2B5EF4-FFF2-40B4-BE49-F238E27FC236}">
                <a16:creationId xmlns="" xmlns:a16="http://schemas.microsoft.com/office/drawing/2014/main" id="{206BDB55-E78E-486F-8138-4CD5AE7510BC}"/>
              </a:ext>
            </a:extLst>
          </p:cNvPr>
          <p:cNvSpPr>
            <a:spLocks noGrp="1"/>
          </p:cNvSpPr>
          <p:nvPr>
            <p:ph type="sldNum" sz="quarter" idx="10"/>
          </p:nvPr>
        </p:nvSpPr>
        <p:spPr/>
        <p:txBody>
          <a:bodyPr/>
          <a:lstStyle/>
          <a:p>
            <a:fld id="{D4E6D71C-ACD7-49D2-9689-F9C4024FAC38}" type="slidenum">
              <a:rPr lang="en-IE" smtClean="0"/>
              <a:pPr/>
              <a:t>10</a:t>
            </a:fld>
            <a:endParaRPr lang="en-IE" dirty="0"/>
          </a:p>
        </p:txBody>
      </p:sp>
      <p:sp>
        <p:nvSpPr>
          <p:cNvPr id="7" name="Textfeld 6"/>
          <p:cNvSpPr txBox="1"/>
          <p:nvPr/>
        </p:nvSpPr>
        <p:spPr>
          <a:xfrm>
            <a:off x="561976" y="1343025"/>
            <a:ext cx="5251450" cy="13542169"/>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de-DE" b="1" dirty="0" smtClean="0"/>
              <a:t>Example</a:t>
            </a:r>
            <a:r>
              <a:rPr lang="de-DE" dirty="0"/>
              <a:t>: </a:t>
            </a:r>
            <a:r>
              <a:rPr lang="de-DE" dirty="0" smtClean="0"/>
              <a:t>FCR Sharing </a:t>
            </a:r>
            <a:r>
              <a:rPr lang="de-DE" dirty="0" err="1"/>
              <a:t>between</a:t>
            </a:r>
            <a:r>
              <a:rPr lang="de-DE" dirty="0"/>
              <a:t> </a:t>
            </a:r>
            <a:r>
              <a:rPr lang="de-DE" dirty="0" err="1"/>
              <a:t>Synchronous</a:t>
            </a:r>
            <a:r>
              <a:rPr lang="de-DE" dirty="0"/>
              <a:t> Areas </a:t>
            </a:r>
            <a:r>
              <a:rPr lang="de-DE" b="1" dirty="0">
                <a:solidFill>
                  <a:schemeClr val="accent1"/>
                </a:solidFill>
              </a:rPr>
              <a:t>Central Europe (CE) </a:t>
            </a:r>
            <a:r>
              <a:rPr lang="de-DE" dirty="0" err="1"/>
              <a:t>and</a:t>
            </a:r>
            <a:r>
              <a:rPr lang="de-DE" dirty="0"/>
              <a:t> </a:t>
            </a:r>
            <a:r>
              <a:rPr lang="de-DE" b="1" dirty="0">
                <a:solidFill>
                  <a:srgbClr val="29A372"/>
                </a:solidFill>
              </a:rPr>
              <a:t>Northern Europe (NE/Nordic)</a:t>
            </a:r>
          </a:p>
          <a:p>
            <a:pPr marL="285750" indent="-285750">
              <a:spcBef>
                <a:spcPts val="600"/>
              </a:spcBef>
              <a:spcAft>
                <a:spcPts val="600"/>
              </a:spcAft>
              <a:buFont typeface="Arial" panose="020B0604020202020204" pitchFamily="34" charset="0"/>
              <a:buChar char="•"/>
            </a:pPr>
            <a:r>
              <a:rPr lang="de-DE" dirty="0" err="1" smtClean="0"/>
              <a:t>Now</a:t>
            </a:r>
            <a:r>
              <a:rPr lang="de-DE" dirty="0" smtClean="0"/>
              <a:t>: Sharing </a:t>
            </a:r>
            <a:r>
              <a:rPr lang="de-DE" dirty="0" err="1" smtClean="0"/>
              <a:t>of</a:t>
            </a:r>
            <a:r>
              <a:rPr lang="de-DE" dirty="0" smtClean="0"/>
              <a:t> 100 MW </a:t>
            </a:r>
            <a:r>
              <a:rPr lang="de-DE" dirty="0" err="1" smtClean="0"/>
              <a:t>between</a:t>
            </a:r>
            <a:r>
              <a:rPr lang="de-DE" dirty="0" smtClean="0"/>
              <a:t> </a:t>
            </a:r>
            <a:r>
              <a:rPr lang="de-DE" b="1" dirty="0" smtClean="0">
                <a:solidFill>
                  <a:schemeClr val="accent1"/>
                </a:solidFill>
              </a:rPr>
              <a:t>CE </a:t>
            </a:r>
            <a:r>
              <a:rPr lang="de-DE" dirty="0" err="1" smtClean="0"/>
              <a:t>and</a:t>
            </a:r>
            <a:r>
              <a:rPr lang="de-DE" dirty="0" smtClean="0"/>
              <a:t> </a:t>
            </a:r>
            <a:r>
              <a:rPr lang="de-DE" b="1" dirty="0" smtClean="0">
                <a:solidFill>
                  <a:srgbClr val="29A372"/>
                </a:solidFill>
              </a:rPr>
              <a:t>NE</a:t>
            </a:r>
            <a:r>
              <a:rPr lang="de-DE" dirty="0" smtClean="0"/>
              <a:t>, </a:t>
            </a:r>
            <a:r>
              <a:rPr lang="de-DE" dirty="0" err="1" smtClean="0"/>
              <a:t>where</a:t>
            </a:r>
            <a:r>
              <a:rPr lang="de-DE" dirty="0" smtClean="0"/>
              <a:t> Reserve Unit(s) </a:t>
            </a:r>
            <a:r>
              <a:rPr lang="de-DE" dirty="0" err="1" smtClean="0"/>
              <a:t>are</a:t>
            </a:r>
            <a:r>
              <a:rPr lang="de-DE" dirty="0" smtClean="0"/>
              <a:t> </a:t>
            </a:r>
            <a:r>
              <a:rPr lang="de-DE" dirty="0" err="1" smtClean="0"/>
              <a:t>connected</a:t>
            </a:r>
            <a:r>
              <a:rPr lang="de-DE" dirty="0" smtClean="0"/>
              <a:t> </a:t>
            </a:r>
            <a:r>
              <a:rPr lang="de-DE" dirty="0" err="1" smtClean="0"/>
              <a:t>to</a:t>
            </a:r>
            <a:r>
              <a:rPr lang="de-DE" dirty="0" smtClean="0"/>
              <a:t> </a:t>
            </a:r>
            <a:r>
              <a:rPr lang="de-DE" b="1" dirty="0" smtClean="0">
                <a:solidFill>
                  <a:schemeClr val="accent1"/>
                </a:solidFill>
              </a:rPr>
              <a:t>CE</a:t>
            </a: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r>
              <a:rPr lang="de-DE" dirty="0" err="1"/>
              <a:t>Priority</a:t>
            </a:r>
            <a:r>
              <a:rPr lang="de-DE" dirty="0"/>
              <a:t> </a:t>
            </a:r>
            <a:r>
              <a:rPr lang="de-DE" dirty="0" err="1"/>
              <a:t>reserve</a:t>
            </a:r>
            <a:r>
              <a:rPr lang="de-DE" dirty="0"/>
              <a:t> </a:t>
            </a:r>
            <a:r>
              <a:rPr lang="de-DE" dirty="0" err="1"/>
              <a:t>access</a:t>
            </a:r>
            <a:r>
              <a:rPr lang="de-DE" dirty="0"/>
              <a:t> </a:t>
            </a:r>
            <a:r>
              <a:rPr lang="de-DE" dirty="0" err="1"/>
              <a:t>for</a:t>
            </a:r>
            <a:r>
              <a:rPr lang="de-DE" dirty="0"/>
              <a:t> </a:t>
            </a:r>
            <a:r>
              <a:rPr lang="de-DE" dirty="0" err="1" smtClean="0"/>
              <a:t>providing</a:t>
            </a:r>
            <a:r>
              <a:rPr lang="de-DE" dirty="0" smtClean="0"/>
              <a:t> SA</a:t>
            </a:r>
          </a:p>
          <a:p>
            <a:pPr marL="285750" indent="-285750">
              <a:spcBef>
                <a:spcPts val="600"/>
              </a:spcBef>
              <a:spcAft>
                <a:spcPts val="600"/>
              </a:spcAft>
              <a:buFont typeface="Arial" panose="020B0604020202020204" pitchFamily="34" charset="0"/>
              <a:buChar char="•"/>
            </a:pPr>
            <a:r>
              <a:rPr lang="en-US" dirty="0" smtClean="0"/>
              <a:t>Total </a:t>
            </a:r>
            <a:r>
              <a:rPr lang="en-US" dirty="0"/>
              <a:t>Reserve Capacity </a:t>
            </a:r>
            <a:r>
              <a:rPr lang="en-US" dirty="0" smtClean="0"/>
              <a:t>of (CE+NE) is reduced</a:t>
            </a:r>
            <a:endParaRPr lang="en-US" dirty="0"/>
          </a:p>
          <a:p>
            <a:pPr marL="285750" indent="-285750">
              <a:spcBef>
                <a:spcPts val="600"/>
              </a:spcBef>
              <a:spcAft>
                <a:spcPts val="600"/>
              </a:spcAft>
              <a:buFont typeface="Arial" panose="020B0604020202020204" pitchFamily="34" charset="0"/>
              <a:buChar char="•"/>
            </a:pPr>
            <a:endParaRPr lang="de-DE" dirty="0"/>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a:spcBef>
                <a:spcPts val="600"/>
              </a:spcBef>
              <a:spcAft>
                <a:spcPts val="600"/>
              </a:spcAft>
            </a:pPr>
            <a:endParaRPr lang="de-DE" dirty="0">
              <a:solidFill>
                <a:srgbClr val="000000"/>
              </a:solidFill>
            </a:endParaRPr>
          </a:p>
          <a:p>
            <a:pPr marL="285750" indent="-285750">
              <a:spcBef>
                <a:spcPts val="600"/>
              </a:spcBef>
              <a:spcAft>
                <a:spcPts val="600"/>
              </a:spcAft>
              <a:buFont typeface="Arial" panose="020B0604020202020204" pitchFamily="34" charset="0"/>
              <a:buChar char="•"/>
            </a:pPr>
            <a:endParaRPr lang="de-DE" dirty="0" smtClean="0"/>
          </a:p>
        </p:txBody>
      </p:sp>
      <p:sp>
        <p:nvSpPr>
          <p:cNvPr id="18" name="Rechteck 17"/>
          <p:cNvSpPr/>
          <p:nvPr/>
        </p:nvSpPr>
        <p:spPr>
          <a:xfrm rot="5400000">
            <a:off x="2418896" y="2389750"/>
            <a:ext cx="635297" cy="26130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9" name="Rechteck 18"/>
          <p:cNvSpPr/>
          <p:nvPr/>
        </p:nvSpPr>
        <p:spPr>
          <a:xfrm rot="5400000">
            <a:off x="1765628" y="4317263"/>
            <a:ext cx="635297" cy="1306534"/>
          </a:xfrm>
          <a:prstGeom prst="rect">
            <a:avLst/>
          </a:prstGeom>
          <a:solidFill>
            <a:srgbClr val="29A3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0" name="Textfeld 19"/>
          <p:cNvSpPr txBox="1"/>
          <p:nvPr/>
        </p:nvSpPr>
        <p:spPr>
          <a:xfrm>
            <a:off x="859610" y="3483733"/>
            <a:ext cx="905480" cy="400110"/>
          </a:xfrm>
          <a:prstGeom prst="rect">
            <a:avLst/>
          </a:prstGeom>
          <a:noFill/>
        </p:spPr>
        <p:txBody>
          <a:bodyPr wrap="square" rtlCol="0">
            <a:spAutoFit/>
          </a:bodyPr>
          <a:lstStyle/>
          <a:p>
            <a:r>
              <a:rPr lang="de-DE" sz="2000" b="1" dirty="0" smtClean="0"/>
              <a:t>CE</a:t>
            </a:r>
            <a:endParaRPr lang="de-DE" sz="2000" b="1" dirty="0"/>
          </a:p>
        </p:txBody>
      </p:sp>
      <p:sp>
        <p:nvSpPr>
          <p:cNvPr id="21" name="Textfeld 20"/>
          <p:cNvSpPr txBox="1"/>
          <p:nvPr/>
        </p:nvSpPr>
        <p:spPr>
          <a:xfrm>
            <a:off x="874074" y="4769977"/>
            <a:ext cx="1318058" cy="400110"/>
          </a:xfrm>
          <a:prstGeom prst="rect">
            <a:avLst/>
          </a:prstGeom>
          <a:noFill/>
        </p:spPr>
        <p:txBody>
          <a:bodyPr wrap="square" rtlCol="0">
            <a:spAutoFit/>
          </a:bodyPr>
          <a:lstStyle/>
          <a:p>
            <a:r>
              <a:rPr lang="de-DE" sz="2000" b="1" dirty="0" smtClean="0"/>
              <a:t>NE</a:t>
            </a:r>
            <a:endParaRPr lang="de-DE" sz="2000" b="1" dirty="0"/>
          </a:p>
        </p:txBody>
      </p:sp>
      <p:sp>
        <p:nvSpPr>
          <p:cNvPr id="22" name="Textfeld 21"/>
          <p:cNvSpPr txBox="1"/>
          <p:nvPr/>
        </p:nvSpPr>
        <p:spPr>
          <a:xfrm>
            <a:off x="4043082" y="3542722"/>
            <a:ext cx="993107" cy="307777"/>
          </a:xfrm>
          <a:prstGeom prst="rect">
            <a:avLst/>
          </a:prstGeom>
          <a:noFill/>
        </p:spPr>
        <p:txBody>
          <a:bodyPr wrap="square" rtlCol="0">
            <a:spAutoFit/>
          </a:bodyPr>
          <a:lstStyle/>
          <a:p>
            <a:r>
              <a:rPr lang="de-DE" sz="1400" b="1" dirty="0"/>
              <a:t>3</a:t>
            </a:r>
            <a:r>
              <a:rPr lang="de-DE" sz="1400" b="1" dirty="0" smtClean="0"/>
              <a:t>000 MW</a:t>
            </a:r>
            <a:endParaRPr lang="de-DE" sz="1400" b="1" dirty="0"/>
          </a:p>
        </p:txBody>
      </p:sp>
      <p:sp>
        <p:nvSpPr>
          <p:cNvPr id="24" name="Textfeld 23"/>
          <p:cNvSpPr txBox="1"/>
          <p:nvPr/>
        </p:nvSpPr>
        <p:spPr>
          <a:xfrm>
            <a:off x="924185" y="5434861"/>
            <a:ext cx="4617825" cy="461665"/>
          </a:xfrm>
          <a:prstGeom prst="rect">
            <a:avLst/>
          </a:prstGeom>
          <a:noFill/>
        </p:spPr>
        <p:txBody>
          <a:bodyPr wrap="square" rtlCol="0">
            <a:spAutoFit/>
          </a:bodyPr>
          <a:lstStyle/>
          <a:p>
            <a:pPr algn="ctr"/>
            <a:r>
              <a:rPr lang="de-DE" sz="1200" dirty="0" err="1" smtClean="0"/>
              <a:t>Figure</a:t>
            </a:r>
            <a:r>
              <a:rPr lang="de-DE" sz="1200" dirty="0" smtClean="0"/>
              <a:t>: </a:t>
            </a:r>
            <a:r>
              <a:rPr lang="de-DE" sz="1200" dirty="0" err="1" smtClean="0"/>
              <a:t>Amout</a:t>
            </a:r>
            <a:r>
              <a:rPr lang="de-DE" sz="1200" dirty="0" smtClean="0"/>
              <a:t> </a:t>
            </a:r>
            <a:r>
              <a:rPr lang="de-DE" sz="1200" dirty="0" err="1" smtClean="0"/>
              <a:t>of</a:t>
            </a:r>
            <a:r>
              <a:rPr lang="de-DE" sz="1200" dirty="0" smtClean="0"/>
              <a:t> Reserve Power </a:t>
            </a:r>
            <a:r>
              <a:rPr lang="de-DE" sz="1200" dirty="0" err="1" smtClean="0"/>
              <a:t>physically</a:t>
            </a:r>
            <a:r>
              <a:rPr lang="de-DE" sz="1200" dirty="0" smtClean="0"/>
              <a:t> </a:t>
            </a:r>
            <a:r>
              <a:rPr lang="de-DE" sz="1200" dirty="0" err="1" smtClean="0"/>
              <a:t>connected</a:t>
            </a:r>
            <a:r>
              <a:rPr lang="de-DE" sz="1200" dirty="0" smtClean="0"/>
              <a:t> </a:t>
            </a:r>
            <a:r>
              <a:rPr lang="de-DE" sz="1200" dirty="0" err="1" smtClean="0"/>
              <a:t>to</a:t>
            </a:r>
            <a:r>
              <a:rPr lang="de-DE" sz="1200" dirty="0" smtClean="0"/>
              <a:t> </a:t>
            </a:r>
            <a:r>
              <a:rPr lang="de-DE" sz="1200" dirty="0" err="1" smtClean="0"/>
              <a:t>Synchronous</a:t>
            </a:r>
            <a:r>
              <a:rPr lang="de-DE" sz="1200" dirty="0" smtClean="0"/>
              <a:t> Area </a:t>
            </a:r>
            <a:endParaRPr lang="de-DE" sz="1200" dirty="0"/>
          </a:p>
        </p:txBody>
      </p:sp>
      <p:sp>
        <p:nvSpPr>
          <p:cNvPr id="25" name="Rechteck 24"/>
          <p:cNvSpPr/>
          <p:nvPr/>
        </p:nvSpPr>
        <p:spPr>
          <a:xfrm rot="5400000">
            <a:off x="2251892" y="4803032"/>
            <a:ext cx="635297" cy="334001"/>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7" name="Rechteck 26"/>
          <p:cNvSpPr/>
          <p:nvPr/>
        </p:nvSpPr>
        <p:spPr>
          <a:xfrm rot="5400000">
            <a:off x="3558432" y="3529609"/>
            <a:ext cx="635297" cy="334001"/>
          </a:xfrm>
          <a:prstGeom prst="rect">
            <a:avLst/>
          </a:prstGeom>
          <a:pattFill prst="wdDnDiag">
            <a:fgClr>
              <a:schemeClr val="accent1"/>
            </a:fgClr>
            <a:bgClr>
              <a:srgbClr val="29A372"/>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3" name="Textfeld 22"/>
          <p:cNvSpPr txBox="1"/>
          <p:nvPr/>
        </p:nvSpPr>
        <p:spPr>
          <a:xfrm>
            <a:off x="2671490" y="4816642"/>
            <a:ext cx="993107" cy="307777"/>
          </a:xfrm>
          <a:prstGeom prst="rect">
            <a:avLst/>
          </a:prstGeom>
          <a:noFill/>
        </p:spPr>
        <p:txBody>
          <a:bodyPr wrap="square" rtlCol="0">
            <a:spAutoFit/>
          </a:bodyPr>
          <a:lstStyle/>
          <a:p>
            <a:r>
              <a:rPr lang="de-DE" sz="1400" b="1" dirty="0" smtClean="0"/>
              <a:t>1500 MW</a:t>
            </a:r>
            <a:endParaRPr lang="de-DE" sz="1400" b="1" dirty="0"/>
          </a:p>
        </p:txBody>
      </p:sp>
      <p:sp>
        <p:nvSpPr>
          <p:cNvPr id="28" name="Textfeld 27"/>
          <p:cNvSpPr txBox="1"/>
          <p:nvPr/>
        </p:nvSpPr>
        <p:spPr>
          <a:xfrm>
            <a:off x="2348761" y="4811878"/>
            <a:ext cx="993107" cy="307777"/>
          </a:xfrm>
          <a:prstGeom prst="rect">
            <a:avLst/>
          </a:prstGeom>
          <a:noFill/>
        </p:spPr>
        <p:txBody>
          <a:bodyPr wrap="square" rtlCol="0">
            <a:spAutoFit/>
          </a:bodyPr>
          <a:lstStyle/>
          <a:p>
            <a:r>
              <a:rPr lang="de-DE" sz="1400" b="1" dirty="0" smtClean="0"/>
              <a:t>1400 MW</a:t>
            </a:r>
            <a:endParaRPr lang="de-DE" sz="1400" b="1" dirty="0"/>
          </a:p>
        </p:txBody>
      </p:sp>
      <p:pic>
        <p:nvPicPr>
          <p:cNvPr id="31" name="Picture 2" descr="https://upload.wikimedia.org/wikipedia/commons/thumb/6/6d/ElectricityUCTE.svg/1024px-ElectricityUCT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3425" y="314324"/>
            <a:ext cx="5760010" cy="6032688"/>
          </a:xfrm>
          <a:prstGeom prst="rect">
            <a:avLst/>
          </a:prstGeom>
          <a:noFill/>
          <a:extLst>
            <a:ext uri="{909E8E84-426E-40DD-AFC4-6F175D3DCCD1}">
              <a14:hiddenFill xmlns:a14="http://schemas.microsoft.com/office/drawing/2010/main">
                <a:solidFill>
                  <a:srgbClr val="FFFFFF"/>
                </a:solidFill>
              </a14:hiddenFill>
            </a:ext>
          </a:extLst>
        </p:spPr>
      </p:pic>
      <p:sp>
        <p:nvSpPr>
          <p:cNvPr id="32" name="Pfeil nach oben 31"/>
          <p:cNvSpPr/>
          <p:nvPr/>
        </p:nvSpPr>
        <p:spPr>
          <a:xfrm>
            <a:off x="8786345" y="2529581"/>
            <a:ext cx="400050" cy="690005"/>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007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5" presetClass="path" presetSubtype="0" accel="50000" decel="50000" fill="hold" grpId="1" nodeType="clickEffect">
                                  <p:stCondLst>
                                    <p:cond delay="0"/>
                                  </p:stCondLst>
                                  <p:childTnLst>
                                    <p:animMotion origin="layout" path="M 4.375E-6 1.48148E-6 L -0.02722 -0.00139 " pathEditMode="relative" rAng="0" ptsTypes="AA">
                                      <p:cBhvr>
                                        <p:cTn id="28" dur="2000" fill="hold"/>
                                        <p:tgtEl>
                                          <p:spTgt spid="23"/>
                                        </p:tgtEl>
                                        <p:attrNameLst>
                                          <p:attrName>ppt_x</p:attrName>
                                          <p:attrName>ppt_y</p:attrName>
                                        </p:attrNameLst>
                                      </p:cBhvr>
                                      <p:rCtr x="-1367" y="-69"/>
                                    </p:animMotion>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par>
                          <p:cTn id="33" fill="hold">
                            <p:stCondLst>
                              <p:cond delay="2000"/>
                            </p:stCondLst>
                            <p:childTnLst>
                              <p:par>
                                <p:cTn id="34" presetID="1"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childTnLst>
                                </p:cTn>
                              </p:par>
                            </p:childTnLst>
                          </p:cTn>
                        </p:par>
                        <p:par>
                          <p:cTn id="36" fill="hold">
                            <p:stCondLst>
                              <p:cond delay="2000"/>
                            </p:stCondLst>
                            <p:childTnLst>
                              <p:par>
                                <p:cTn id="37" presetID="1" presetClass="exit" presetSubtype="0" fill="hold" grpId="2" nodeType="afterEffect">
                                  <p:stCondLst>
                                    <p:cond delay="0"/>
                                  </p:stCondLst>
                                  <p:childTnLst>
                                    <p:set>
                                      <p:cBhvr>
                                        <p:cTn id="38" dur="1" fill="hold">
                                          <p:stCondLst>
                                            <p:cond delay="0"/>
                                          </p:stCondLst>
                                        </p:cTn>
                                        <p:tgtEl>
                                          <p:spTgt spid="2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P spid="21" grpId="0"/>
      <p:bldP spid="22" grpId="0"/>
      <p:bldP spid="24" grpId="0"/>
      <p:bldP spid="25" grpId="0" animBg="1"/>
      <p:bldP spid="27" grpId="0" animBg="1"/>
      <p:bldP spid="23" grpId="0"/>
      <p:bldP spid="23" grpId="1"/>
      <p:bldP spid="23" grpId="2"/>
      <p:bldP spid="28" grpId="0"/>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CD2287-D298-4FDE-B792-7233978D42A1}"/>
              </a:ext>
            </a:extLst>
          </p:cNvPr>
          <p:cNvSpPr>
            <a:spLocks noGrp="1"/>
          </p:cNvSpPr>
          <p:nvPr>
            <p:ph type="title"/>
          </p:nvPr>
        </p:nvSpPr>
        <p:spPr/>
        <p:txBody>
          <a:bodyPr/>
          <a:lstStyle/>
          <a:p>
            <a:r>
              <a:rPr lang="fr-FR" dirty="0" smtClean="0"/>
              <a:t>Sharing</a:t>
            </a:r>
            <a:endParaRPr lang="fr-FR" dirty="0"/>
          </a:p>
        </p:txBody>
      </p:sp>
      <p:sp>
        <p:nvSpPr>
          <p:cNvPr id="3" name="Slide Number Placeholder 2">
            <a:extLst>
              <a:ext uri="{FF2B5EF4-FFF2-40B4-BE49-F238E27FC236}">
                <a16:creationId xmlns="" xmlns:a16="http://schemas.microsoft.com/office/drawing/2014/main" id="{206BDB55-E78E-486F-8138-4CD5AE7510BC}"/>
              </a:ext>
            </a:extLst>
          </p:cNvPr>
          <p:cNvSpPr>
            <a:spLocks noGrp="1"/>
          </p:cNvSpPr>
          <p:nvPr>
            <p:ph type="sldNum" sz="quarter" idx="10"/>
          </p:nvPr>
        </p:nvSpPr>
        <p:spPr/>
        <p:txBody>
          <a:bodyPr/>
          <a:lstStyle/>
          <a:p>
            <a:fld id="{D4E6D71C-ACD7-49D2-9689-F9C4024FAC38}" type="slidenum">
              <a:rPr lang="en-IE" smtClean="0"/>
              <a:pPr/>
              <a:t>11</a:t>
            </a:fld>
            <a:endParaRPr lang="en-IE" dirty="0"/>
          </a:p>
        </p:txBody>
      </p:sp>
      <p:sp>
        <p:nvSpPr>
          <p:cNvPr id="7" name="Textfeld 6"/>
          <p:cNvSpPr txBox="1"/>
          <p:nvPr/>
        </p:nvSpPr>
        <p:spPr>
          <a:xfrm>
            <a:off x="561976" y="1343025"/>
            <a:ext cx="5251450" cy="3785652"/>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de-DE" b="1" dirty="0" smtClean="0"/>
              <a:t>Example</a:t>
            </a:r>
            <a:r>
              <a:rPr lang="de-DE" dirty="0"/>
              <a:t>: </a:t>
            </a:r>
            <a:r>
              <a:rPr lang="de-DE" dirty="0" smtClean="0"/>
              <a:t>Sharing </a:t>
            </a:r>
            <a:r>
              <a:rPr lang="de-DE" dirty="0" err="1"/>
              <a:t>between</a:t>
            </a:r>
            <a:r>
              <a:rPr lang="de-DE" dirty="0"/>
              <a:t> </a:t>
            </a:r>
            <a:r>
              <a:rPr lang="de-DE" dirty="0" err="1"/>
              <a:t>Synchronous</a:t>
            </a:r>
            <a:r>
              <a:rPr lang="de-DE" dirty="0"/>
              <a:t> Areas </a:t>
            </a:r>
            <a:r>
              <a:rPr lang="de-DE" b="1" dirty="0">
                <a:solidFill>
                  <a:schemeClr val="accent1"/>
                </a:solidFill>
              </a:rPr>
              <a:t>Central Europe (CE) </a:t>
            </a:r>
            <a:r>
              <a:rPr lang="de-DE" dirty="0" err="1"/>
              <a:t>and</a:t>
            </a:r>
            <a:r>
              <a:rPr lang="de-DE" dirty="0"/>
              <a:t> </a:t>
            </a:r>
            <a:r>
              <a:rPr lang="de-DE" b="1" dirty="0">
                <a:solidFill>
                  <a:srgbClr val="29A372"/>
                </a:solidFill>
              </a:rPr>
              <a:t>Northern Europe (NE/Nordic)</a:t>
            </a:r>
          </a:p>
          <a:p>
            <a:pPr marL="285750" indent="-285750">
              <a:spcBef>
                <a:spcPts val="600"/>
              </a:spcBef>
              <a:spcAft>
                <a:spcPts val="600"/>
              </a:spcAft>
              <a:buFont typeface="Arial" panose="020B0604020202020204" pitchFamily="34" charset="0"/>
              <a:buChar char="•"/>
            </a:pPr>
            <a:r>
              <a:rPr lang="de-DE" dirty="0" err="1" smtClean="0"/>
              <a:t>Now</a:t>
            </a:r>
            <a:r>
              <a:rPr lang="de-DE" dirty="0" smtClean="0"/>
              <a:t>: </a:t>
            </a:r>
            <a:r>
              <a:rPr lang="de-DE" b="1" dirty="0" smtClean="0"/>
              <a:t>mutual</a:t>
            </a:r>
            <a:r>
              <a:rPr lang="de-DE" dirty="0" smtClean="0"/>
              <a:t> Share </a:t>
            </a:r>
            <a:r>
              <a:rPr lang="de-DE" dirty="0" err="1" smtClean="0"/>
              <a:t>of</a:t>
            </a:r>
            <a:r>
              <a:rPr lang="de-DE" dirty="0" smtClean="0"/>
              <a:t> 100 MW </a:t>
            </a:r>
            <a:r>
              <a:rPr lang="de-DE" dirty="0" err="1" smtClean="0"/>
              <a:t>between</a:t>
            </a:r>
            <a:r>
              <a:rPr lang="de-DE" dirty="0" smtClean="0"/>
              <a:t> </a:t>
            </a:r>
            <a:r>
              <a:rPr lang="de-DE" b="1" dirty="0" smtClean="0">
                <a:solidFill>
                  <a:schemeClr val="accent1"/>
                </a:solidFill>
              </a:rPr>
              <a:t>CE </a:t>
            </a:r>
            <a:r>
              <a:rPr lang="de-DE" dirty="0" err="1" smtClean="0"/>
              <a:t>and</a:t>
            </a:r>
            <a:r>
              <a:rPr lang="de-DE" dirty="0" smtClean="0"/>
              <a:t> </a:t>
            </a:r>
            <a:r>
              <a:rPr lang="de-DE" b="1" dirty="0" smtClean="0">
                <a:solidFill>
                  <a:srgbClr val="29A372"/>
                </a:solidFill>
              </a:rPr>
              <a:t>NE</a:t>
            </a: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b="1" dirty="0" smtClean="0">
              <a:solidFill>
                <a:schemeClr val="accent1"/>
              </a:solidFill>
            </a:endParaRPr>
          </a:p>
          <a:p>
            <a:pPr marL="285750" indent="-285750">
              <a:spcBef>
                <a:spcPts val="600"/>
              </a:spcBef>
              <a:spcAft>
                <a:spcPts val="600"/>
              </a:spcAft>
              <a:buFont typeface="Arial" panose="020B0604020202020204" pitchFamily="34" charset="0"/>
              <a:buChar char="•"/>
            </a:pPr>
            <a:endParaRPr lang="de-DE" b="1" dirty="0">
              <a:solidFill>
                <a:schemeClr val="accent1"/>
              </a:solidFill>
            </a:endParaRPr>
          </a:p>
          <a:p>
            <a:pPr marL="285750" indent="-285750">
              <a:spcBef>
                <a:spcPts val="600"/>
              </a:spcBef>
              <a:spcAft>
                <a:spcPts val="600"/>
              </a:spcAft>
              <a:buFont typeface="Arial" panose="020B0604020202020204" pitchFamily="34" charset="0"/>
              <a:buChar char="•"/>
            </a:pPr>
            <a:endParaRPr lang="de-DE" dirty="0" smtClean="0"/>
          </a:p>
        </p:txBody>
      </p:sp>
      <p:sp>
        <p:nvSpPr>
          <p:cNvPr id="18" name="Rechteck 17"/>
          <p:cNvSpPr/>
          <p:nvPr/>
        </p:nvSpPr>
        <p:spPr>
          <a:xfrm rot="5400000">
            <a:off x="2269331" y="2539316"/>
            <a:ext cx="635297" cy="231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9" name="Rechteck 18"/>
          <p:cNvSpPr/>
          <p:nvPr/>
        </p:nvSpPr>
        <p:spPr>
          <a:xfrm rot="5400000">
            <a:off x="1765628" y="4317263"/>
            <a:ext cx="635297" cy="1306534"/>
          </a:xfrm>
          <a:prstGeom prst="rect">
            <a:avLst/>
          </a:prstGeom>
          <a:solidFill>
            <a:srgbClr val="29A3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0" name="Textfeld 19"/>
          <p:cNvSpPr txBox="1"/>
          <p:nvPr/>
        </p:nvSpPr>
        <p:spPr>
          <a:xfrm>
            <a:off x="859610" y="3483733"/>
            <a:ext cx="905480" cy="400110"/>
          </a:xfrm>
          <a:prstGeom prst="rect">
            <a:avLst/>
          </a:prstGeom>
          <a:noFill/>
        </p:spPr>
        <p:txBody>
          <a:bodyPr wrap="square" rtlCol="0">
            <a:spAutoFit/>
          </a:bodyPr>
          <a:lstStyle/>
          <a:p>
            <a:r>
              <a:rPr lang="de-DE" sz="2000" b="1" dirty="0" smtClean="0"/>
              <a:t>CE</a:t>
            </a:r>
            <a:endParaRPr lang="de-DE" sz="2000" b="1" dirty="0"/>
          </a:p>
        </p:txBody>
      </p:sp>
      <p:sp>
        <p:nvSpPr>
          <p:cNvPr id="21" name="Textfeld 20"/>
          <p:cNvSpPr txBox="1"/>
          <p:nvPr/>
        </p:nvSpPr>
        <p:spPr>
          <a:xfrm>
            <a:off x="874074" y="4769977"/>
            <a:ext cx="1318058" cy="400110"/>
          </a:xfrm>
          <a:prstGeom prst="rect">
            <a:avLst/>
          </a:prstGeom>
          <a:noFill/>
        </p:spPr>
        <p:txBody>
          <a:bodyPr wrap="square" rtlCol="0">
            <a:spAutoFit/>
          </a:bodyPr>
          <a:lstStyle/>
          <a:p>
            <a:r>
              <a:rPr lang="de-DE" sz="2000" b="1" dirty="0" smtClean="0"/>
              <a:t>NE</a:t>
            </a:r>
            <a:endParaRPr lang="de-DE" sz="2000" b="1" dirty="0"/>
          </a:p>
        </p:txBody>
      </p:sp>
      <p:sp>
        <p:nvSpPr>
          <p:cNvPr id="22" name="Textfeld 21"/>
          <p:cNvSpPr txBox="1"/>
          <p:nvPr/>
        </p:nvSpPr>
        <p:spPr>
          <a:xfrm>
            <a:off x="3743952" y="3548949"/>
            <a:ext cx="993107" cy="307777"/>
          </a:xfrm>
          <a:prstGeom prst="rect">
            <a:avLst/>
          </a:prstGeom>
          <a:noFill/>
        </p:spPr>
        <p:txBody>
          <a:bodyPr wrap="square" rtlCol="0">
            <a:spAutoFit/>
          </a:bodyPr>
          <a:lstStyle/>
          <a:p>
            <a:r>
              <a:rPr lang="de-DE" sz="1400" b="1" dirty="0" smtClean="0"/>
              <a:t>3000 MW</a:t>
            </a:r>
            <a:endParaRPr lang="de-DE" sz="1400" b="1" dirty="0"/>
          </a:p>
        </p:txBody>
      </p:sp>
      <p:sp>
        <p:nvSpPr>
          <p:cNvPr id="24" name="Textfeld 23"/>
          <p:cNvSpPr txBox="1"/>
          <p:nvPr/>
        </p:nvSpPr>
        <p:spPr>
          <a:xfrm>
            <a:off x="924185" y="5434861"/>
            <a:ext cx="4617825" cy="461665"/>
          </a:xfrm>
          <a:prstGeom prst="rect">
            <a:avLst/>
          </a:prstGeom>
          <a:noFill/>
        </p:spPr>
        <p:txBody>
          <a:bodyPr wrap="square" rtlCol="0">
            <a:spAutoFit/>
          </a:bodyPr>
          <a:lstStyle/>
          <a:p>
            <a:pPr algn="ctr"/>
            <a:r>
              <a:rPr lang="de-DE" sz="1200" dirty="0" err="1" smtClean="0"/>
              <a:t>Figure</a:t>
            </a:r>
            <a:r>
              <a:rPr lang="de-DE" sz="1200" dirty="0" smtClean="0"/>
              <a:t>: </a:t>
            </a:r>
            <a:r>
              <a:rPr lang="de-DE" sz="1200" dirty="0" err="1" smtClean="0"/>
              <a:t>Amout</a:t>
            </a:r>
            <a:r>
              <a:rPr lang="de-DE" sz="1200" dirty="0" smtClean="0"/>
              <a:t> </a:t>
            </a:r>
            <a:r>
              <a:rPr lang="de-DE" sz="1200" dirty="0" err="1" smtClean="0"/>
              <a:t>of</a:t>
            </a:r>
            <a:r>
              <a:rPr lang="de-DE" sz="1200" dirty="0" smtClean="0"/>
              <a:t> Reserve Power </a:t>
            </a:r>
            <a:r>
              <a:rPr lang="de-DE" sz="1200" dirty="0" err="1" smtClean="0"/>
              <a:t>physically</a:t>
            </a:r>
            <a:r>
              <a:rPr lang="de-DE" sz="1200" dirty="0" smtClean="0"/>
              <a:t> </a:t>
            </a:r>
            <a:r>
              <a:rPr lang="de-DE" sz="1200" dirty="0" err="1" smtClean="0"/>
              <a:t>connected</a:t>
            </a:r>
            <a:r>
              <a:rPr lang="de-DE" sz="1200" dirty="0" smtClean="0"/>
              <a:t> </a:t>
            </a:r>
            <a:r>
              <a:rPr lang="de-DE" sz="1200" dirty="0" err="1" smtClean="0"/>
              <a:t>to</a:t>
            </a:r>
            <a:r>
              <a:rPr lang="de-DE" sz="1200" dirty="0" smtClean="0"/>
              <a:t> </a:t>
            </a:r>
            <a:r>
              <a:rPr lang="de-DE" sz="1200" dirty="0" err="1" smtClean="0"/>
              <a:t>Synchronous</a:t>
            </a:r>
            <a:r>
              <a:rPr lang="de-DE" sz="1200" dirty="0" smtClean="0"/>
              <a:t> Area </a:t>
            </a:r>
            <a:endParaRPr lang="de-DE" sz="1200" dirty="0"/>
          </a:p>
        </p:txBody>
      </p:sp>
      <p:sp>
        <p:nvSpPr>
          <p:cNvPr id="27" name="Rechteck 26"/>
          <p:cNvSpPr/>
          <p:nvPr/>
        </p:nvSpPr>
        <p:spPr>
          <a:xfrm rot="5400000">
            <a:off x="2954502" y="3529288"/>
            <a:ext cx="635297" cy="334001"/>
          </a:xfrm>
          <a:prstGeom prst="rect">
            <a:avLst/>
          </a:prstGeom>
          <a:pattFill prst="wdDnDiag">
            <a:fgClr>
              <a:schemeClr val="accent1"/>
            </a:fgClr>
            <a:bgClr>
              <a:srgbClr val="29A372"/>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3" name="Textfeld 22"/>
          <p:cNvSpPr txBox="1"/>
          <p:nvPr/>
        </p:nvSpPr>
        <p:spPr>
          <a:xfrm>
            <a:off x="2691147" y="4816143"/>
            <a:ext cx="993107" cy="307777"/>
          </a:xfrm>
          <a:prstGeom prst="rect">
            <a:avLst/>
          </a:prstGeom>
          <a:noFill/>
        </p:spPr>
        <p:txBody>
          <a:bodyPr wrap="square" rtlCol="0">
            <a:spAutoFit/>
          </a:bodyPr>
          <a:lstStyle/>
          <a:p>
            <a:r>
              <a:rPr lang="de-DE" sz="1400" b="1" dirty="0" smtClean="0"/>
              <a:t>1500 MW</a:t>
            </a:r>
            <a:endParaRPr lang="de-DE" sz="1400" b="1" dirty="0"/>
          </a:p>
        </p:txBody>
      </p:sp>
      <p:pic>
        <p:nvPicPr>
          <p:cNvPr id="31" name="Picture 2" descr="https://upload.wikimedia.org/wikipedia/commons/thumb/6/6d/ElectricityUCTE.svg/1024px-ElectricityUCT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3425" y="314324"/>
            <a:ext cx="5760010" cy="6032688"/>
          </a:xfrm>
          <a:prstGeom prst="rect">
            <a:avLst/>
          </a:prstGeom>
          <a:noFill/>
          <a:extLst>
            <a:ext uri="{909E8E84-426E-40DD-AFC4-6F175D3DCCD1}">
              <a14:hiddenFill xmlns:a14="http://schemas.microsoft.com/office/drawing/2010/main">
                <a:solidFill>
                  <a:srgbClr val="FFFFFF"/>
                </a:solidFill>
              </a14:hiddenFill>
            </a:ext>
          </a:extLst>
        </p:spPr>
      </p:pic>
      <p:sp>
        <p:nvSpPr>
          <p:cNvPr id="16" name="Pfeil nach oben 15"/>
          <p:cNvSpPr/>
          <p:nvPr/>
        </p:nvSpPr>
        <p:spPr>
          <a:xfrm>
            <a:off x="8678675" y="2529580"/>
            <a:ext cx="400050" cy="690005"/>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oben 16"/>
          <p:cNvSpPr/>
          <p:nvPr/>
        </p:nvSpPr>
        <p:spPr>
          <a:xfrm rot="10800000">
            <a:off x="8938745" y="2793728"/>
            <a:ext cx="400050" cy="690005"/>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rot="5400000">
            <a:off x="1932941" y="4803530"/>
            <a:ext cx="635297" cy="334001"/>
          </a:xfrm>
          <a:prstGeom prst="rect">
            <a:avLst/>
          </a:prstGeom>
          <a:pattFill prst="wdDnDiag">
            <a:fgClr>
              <a:schemeClr val="accent1"/>
            </a:fgClr>
            <a:bgClr>
              <a:srgbClr val="29A372"/>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9" name="Rechteck 28"/>
          <p:cNvSpPr/>
          <p:nvPr/>
        </p:nvSpPr>
        <p:spPr>
          <a:xfrm rot="5400000">
            <a:off x="3303743" y="3529486"/>
            <a:ext cx="635297" cy="334001"/>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30" name="Textfeld 29"/>
          <p:cNvSpPr txBox="1"/>
          <p:nvPr/>
        </p:nvSpPr>
        <p:spPr>
          <a:xfrm>
            <a:off x="3454391" y="3548949"/>
            <a:ext cx="993107" cy="307777"/>
          </a:xfrm>
          <a:prstGeom prst="rect">
            <a:avLst/>
          </a:prstGeom>
          <a:noFill/>
        </p:spPr>
        <p:txBody>
          <a:bodyPr wrap="square" rtlCol="0">
            <a:spAutoFit/>
          </a:bodyPr>
          <a:lstStyle/>
          <a:p>
            <a:r>
              <a:rPr lang="de-DE" sz="1400" b="1" dirty="0" smtClean="0"/>
              <a:t>2900 MW</a:t>
            </a:r>
            <a:endParaRPr lang="de-DE" sz="1400" b="1" dirty="0"/>
          </a:p>
        </p:txBody>
      </p:sp>
      <p:sp>
        <p:nvSpPr>
          <p:cNvPr id="32" name="Rechteck 31"/>
          <p:cNvSpPr/>
          <p:nvPr/>
        </p:nvSpPr>
        <p:spPr>
          <a:xfrm rot="5400000">
            <a:off x="2280156" y="4803530"/>
            <a:ext cx="635297" cy="334001"/>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8" name="Textfeld 27"/>
          <p:cNvSpPr txBox="1"/>
          <p:nvPr/>
        </p:nvSpPr>
        <p:spPr>
          <a:xfrm>
            <a:off x="2461284" y="4816142"/>
            <a:ext cx="993107" cy="307777"/>
          </a:xfrm>
          <a:prstGeom prst="rect">
            <a:avLst/>
          </a:prstGeom>
          <a:noFill/>
        </p:spPr>
        <p:txBody>
          <a:bodyPr wrap="square" rtlCol="0">
            <a:spAutoFit/>
          </a:bodyPr>
          <a:lstStyle/>
          <a:p>
            <a:r>
              <a:rPr lang="de-DE" sz="1400" b="1" dirty="0" smtClean="0"/>
              <a:t>1400 MW</a:t>
            </a:r>
            <a:endParaRPr lang="de-DE" sz="1400" b="1" dirty="0"/>
          </a:p>
        </p:txBody>
      </p:sp>
    </p:spTree>
    <p:extLst>
      <p:ext uri="{BB962C8B-B14F-4D97-AF65-F5344CB8AC3E}">
        <p14:creationId xmlns:p14="http://schemas.microsoft.com/office/powerpoint/2010/main" val="48673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22"/>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3"/>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P spid="21" grpId="0"/>
      <p:bldP spid="22" grpId="0"/>
      <p:bldP spid="22" grpId="1"/>
      <p:bldP spid="24" grpId="0"/>
      <p:bldP spid="27" grpId="0" animBg="1"/>
      <p:bldP spid="23" grpId="0"/>
      <p:bldP spid="23" grpId="1"/>
      <p:bldP spid="16" grpId="0" animBg="1"/>
      <p:bldP spid="17" grpId="0" animBg="1"/>
      <p:bldP spid="26" grpId="0" animBg="1"/>
      <p:bldP spid="29" grpId="0" animBg="1"/>
      <p:bldP spid="30" grpId="0"/>
      <p:bldP spid="32" grpId="0" animBg="1"/>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4E6D71C-ACD7-49D2-9689-F9C4024FAC38}" type="slidenum">
              <a:rPr lang="en-IE" smtClean="0"/>
              <a:t>12</a:t>
            </a:fld>
            <a:endParaRPr lang="en-IE" dirty="0"/>
          </a:p>
        </p:txBody>
      </p:sp>
      <p:sp>
        <p:nvSpPr>
          <p:cNvPr id="3" name="Título 2"/>
          <p:cNvSpPr>
            <a:spLocks noGrp="1"/>
          </p:cNvSpPr>
          <p:nvPr>
            <p:ph type="title"/>
          </p:nvPr>
        </p:nvSpPr>
        <p:spPr>
          <a:xfrm>
            <a:off x="1693823" y="2954074"/>
            <a:ext cx="8753895" cy="739608"/>
          </a:xfrm>
        </p:spPr>
        <p:txBody>
          <a:bodyPr/>
          <a:lstStyle/>
          <a:p>
            <a:r>
              <a:rPr lang="en-US" dirty="0" smtClean="0"/>
              <a:t>Limit on amount of exchange or sharing of FRR between SA </a:t>
            </a:r>
            <a:r>
              <a:rPr lang="en-US" dirty="0"/>
              <a:t>proposal</a:t>
            </a:r>
            <a:br>
              <a:rPr lang="en-US" dirty="0"/>
            </a:br>
            <a:endParaRPr lang="en-US" dirty="0"/>
          </a:p>
        </p:txBody>
      </p:sp>
    </p:spTree>
    <p:extLst>
      <p:ext uri="{BB962C8B-B14F-4D97-AF65-F5344CB8AC3E}">
        <p14:creationId xmlns:p14="http://schemas.microsoft.com/office/powerpoint/2010/main" val="264457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5"/>
          <p:cNvSpPr/>
          <p:nvPr/>
        </p:nvSpPr>
        <p:spPr>
          <a:xfrm>
            <a:off x="796845" y="1394953"/>
            <a:ext cx="10385505" cy="519704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p:txBody>
          <a:bodyPr/>
          <a:lstStyle/>
          <a:p>
            <a:r>
              <a:rPr lang="de-DE" dirty="0" smtClean="0"/>
              <a:t>Limits on </a:t>
            </a:r>
            <a:r>
              <a:rPr lang="de-DE" dirty="0" err="1" smtClean="0"/>
              <a:t>the</a:t>
            </a:r>
            <a:r>
              <a:rPr lang="de-DE" dirty="0" smtClean="0"/>
              <a:t> </a:t>
            </a:r>
            <a:r>
              <a:rPr lang="de-DE" dirty="0" err="1" smtClean="0"/>
              <a:t>amount</a:t>
            </a:r>
            <a:r>
              <a:rPr lang="de-DE" dirty="0" smtClean="0"/>
              <a:t> </a:t>
            </a:r>
            <a:r>
              <a:rPr lang="de-DE" dirty="0" err="1" smtClean="0"/>
              <a:t>of</a:t>
            </a:r>
            <a:r>
              <a:rPr lang="de-DE" dirty="0" smtClean="0"/>
              <a:t> </a:t>
            </a:r>
            <a:r>
              <a:rPr lang="de-DE" dirty="0" err="1" smtClean="0"/>
              <a:t>exchange</a:t>
            </a:r>
            <a:r>
              <a:rPr lang="de-DE" dirty="0" smtClean="0"/>
              <a:t> </a:t>
            </a:r>
            <a:r>
              <a:rPr lang="de-DE" dirty="0" err="1" smtClean="0"/>
              <a:t>or</a:t>
            </a:r>
            <a:r>
              <a:rPr lang="de-DE" dirty="0" smtClean="0"/>
              <a:t> </a:t>
            </a:r>
            <a:r>
              <a:rPr lang="de-DE" dirty="0" err="1" smtClean="0"/>
              <a:t>sharing</a:t>
            </a:r>
            <a:r>
              <a:rPr lang="de-DE" dirty="0" smtClean="0"/>
              <a:t> </a:t>
            </a:r>
            <a:r>
              <a:rPr lang="de-DE" dirty="0" err="1" smtClean="0"/>
              <a:t>of</a:t>
            </a:r>
            <a:r>
              <a:rPr lang="de-DE" dirty="0" smtClean="0"/>
              <a:t> FRR </a:t>
            </a:r>
            <a:r>
              <a:rPr lang="de-DE" dirty="0" err="1" smtClean="0"/>
              <a:t>between</a:t>
            </a:r>
            <a:r>
              <a:rPr lang="de-DE" dirty="0" smtClean="0"/>
              <a:t> SA</a:t>
            </a:r>
            <a:endParaRPr lang="de-DE" dirty="0"/>
          </a:p>
        </p:txBody>
      </p:sp>
      <p:sp>
        <p:nvSpPr>
          <p:cNvPr id="3" name="Foliennummernplatzhalter 2"/>
          <p:cNvSpPr>
            <a:spLocks noGrp="1"/>
          </p:cNvSpPr>
          <p:nvPr>
            <p:ph type="sldNum" sz="quarter" idx="10"/>
          </p:nvPr>
        </p:nvSpPr>
        <p:spPr/>
        <p:txBody>
          <a:bodyPr/>
          <a:lstStyle/>
          <a:p>
            <a:fld id="{D4E6D71C-ACD7-49D2-9689-F9C4024FAC38}" type="slidenum">
              <a:rPr lang="en-IE" smtClean="0"/>
              <a:pPr/>
              <a:t>13</a:t>
            </a:fld>
            <a:endParaRPr lang="en-IE" dirty="0"/>
          </a:p>
        </p:txBody>
      </p:sp>
      <p:sp>
        <p:nvSpPr>
          <p:cNvPr id="13" name="Textfeld 6"/>
          <p:cNvSpPr txBox="1"/>
          <p:nvPr/>
        </p:nvSpPr>
        <p:spPr>
          <a:xfrm>
            <a:off x="796845" y="1874353"/>
            <a:ext cx="10235222" cy="4601260"/>
          </a:xfrm>
          <a:prstGeom prst="rect">
            <a:avLst/>
          </a:prstGeom>
          <a:noFill/>
        </p:spPr>
        <p:txBody>
          <a:bodyPr wrap="square" rtlCol="0">
            <a:spAutoFit/>
          </a:bodyPr>
          <a:lstStyle/>
          <a:p>
            <a:pPr algn="just">
              <a:spcBef>
                <a:spcPts val="600"/>
              </a:spcBef>
              <a:spcAft>
                <a:spcPts val="600"/>
              </a:spcAft>
            </a:pPr>
            <a:r>
              <a:rPr lang="en-US" b="1" dirty="0" smtClean="0"/>
              <a:t>Article 3 (Limits on the amount of exchange and sharing of FRR between SA)</a:t>
            </a:r>
          </a:p>
          <a:p>
            <a:pPr marL="342900" indent="-342900">
              <a:buFont typeface="+mj-lt"/>
              <a:buAutoNum type="arabicPeriod"/>
            </a:pPr>
            <a:r>
              <a:rPr lang="en-US" i="1" dirty="0" smtClean="0"/>
              <a:t>A </a:t>
            </a:r>
            <a:r>
              <a:rPr lang="en-US" i="1" dirty="0"/>
              <a:t>reserve receiving TSO of a LFC block involved in the exchange of </a:t>
            </a:r>
            <a:r>
              <a:rPr lang="en-US" i="1" dirty="0" err="1"/>
              <a:t>aFRR</a:t>
            </a:r>
            <a:r>
              <a:rPr lang="en-US" i="1" dirty="0"/>
              <a:t> and </a:t>
            </a:r>
            <a:r>
              <a:rPr lang="en-US" i="1" dirty="0" err="1"/>
              <a:t>mFRR</a:t>
            </a:r>
            <a:r>
              <a:rPr lang="en-US" i="1" dirty="0"/>
              <a:t> between synchronous areas, where synchronous area of Continental Europe is the reserve receiving synchronous area, shall ensure that at least 50 % of its total combined FRR capacity resulting from the </a:t>
            </a:r>
            <a:r>
              <a:rPr lang="en-US" i="1" dirty="0" err="1"/>
              <a:t>aFRR</a:t>
            </a:r>
            <a:r>
              <a:rPr lang="en-US" i="1" dirty="0"/>
              <a:t> and </a:t>
            </a:r>
            <a:r>
              <a:rPr lang="en-US" i="1" dirty="0" err="1"/>
              <a:t>mFRR</a:t>
            </a:r>
            <a:r>
              <a:rPr lang="en-US" i="1" dirty="0"/>
              <a:t> dimensioning rules according to the Article 157 of the SO GL and before any reduction due to the sharing of </a:t>
            </a:r>
            <a:r>
              <a:rPr lang="en-US" i="1" dirty="0" err="1"/>
              <a:t>aFRR</a:t>
            </a:r>
            <a:r>
              <a:rPr lang="en-US" i="1" dirty="0"/>
              <a:t> and </a:t>
            </a:r>
            <a:r>
              <a:rPr lang="en-US" i="1" dirty="0" err="1"/>
              <a:t>mFRR</a:t>
            </a:r>
            <a:r>
              <a:rPr lang="en-US" i="1" dirty="0"/>
              <a:t> according to Article 157(2) of the SO GL remains located within its LFC block. </a:t>
            </a:r>
            <a:endParaRPr lang="en-US" i="1" dirty="0" smtClean="0"/>
          </a:p>
          <a:p>
            <a:pPr marL="342900" indent="-342900">
              <a:buFont typeface="+mj-lt"/>
              <a:buAutoNum type="arabicPeriod"/>
            </a:pPr>
            <a:endParaRPr lang="en-US" i="1" dirty="0"/>
          </a:p>
          <a:p>
            <a:pPr marL="342900" indent="-342900">
              <a:buFont typeface="+mj-lt"/>
              <a:buAutoNum type="arabicPeriod"/>
            </a:pPr>
            <a:r>
              <a:rPr lang="en-US" i="1" dirty="0" smtClean="0"/>
              <a:t>Each </a:t>
            </a:r>
            <a:r>
              <a:rPr lang="en-US" i="1" dirty="0"/>
              <a:t>TSO of a LFC block shall have the right to perform sharing of </a:t>
            </a:r>
            <a:r>
              <a:rPr lang="en-US" i="1" dirty="0" err="1"/>
              <a:t>aFRR</a:t>
            </a:r>
            <a:r>
              <a:rPr lang="en-US" i="1" dirty="0"/>
              <a:t> and </a:t>
            </a:r>
            <a:r>
              <a:rPr lang="en-US" i="1" dirty="0" err="1"/>
              <a:t>mFRR</a:t>
            </a:r>
            <a:r>
              <a:rPr lang="en-US" i="1" dirty="0"/>
              <a:t> with a LFC block in an adjacent synchronous area. In particular: </a:t>
            </a:r>
            <a:endParaRPr lang="en-US" i="1" dirty="0" smtClean="0"/>
          </a:p>
          <a:p>
            <a:pPr marL="800100" lvl="1" indent="-342900">
              <a:buFont typeface="+mj-lt"/>
              <a:buAutoNum type="alphaLcParenR"/>
            </a:pPr>
            <a:r>
              <a:rPr lang="en-US" i="1" dirty="0" smtClean="0"/>
              <a:t>where </a:t>
            </a:r>
            <a:r>
              <a:rPr lang="en-US" i="1" dirty="0"/>
              <a:t>the synchronous area of Continental Europe is the reserve receiving synchronous area, the sharing of </a:t>
            </a:r>
            <a:r>
              <a:rPr lang="en-US" i="1" dirty="0" err="1"/>
              <a:t>aFRR</a:t>
            </a:r>
            <a:r>
              <a:rPr lang="en-US" i="1" dirty="0"/>
              <a:t> and </a:t>
            </a:r>
            <a:r>
              <a:rPr lang="en-US" i="1" dirty="0" err="1"/>
              <a:t>mFRR</a:t>
            </a:r>
            <a:r>
              <a:rPr lang="en-US" i="1" dirty="0"/>
              <a:t> is possible within the limits set by the </a:t>
            </a:r>
            <a:r>
              <a:rPr lang="en-US" i="1" dirty="0" err="1"/>
              <a:t>aFRR</a:t>
            </a:r>
            <a:r>
              <a:rPr lang="en-US" i="1" dirty="0"/>
              <a:t> and </a:t>
            </a:r>
            <a:r>
              <a:rPr lang="en-US" i="1" dirty="0" err="1"/>
              <a:t>mFRR</a:t>
            </a:r>
            <a:r>
              <a:rPr lang="en-US" i="1" dirty="0"/>
              <a:t> dimensioning rules in Article 157(1), Article 157(2)(j and k) and Article 158 of the SO GL. </a:t>
            </a:r>
          </a:p>
          <a:p>
            <a:pPr marL="800100" lvl="1" indent="-342900">
              <a:buFont typeface="+mj-lt"/>
              <a:buAutoNum type="alphaLcParenR"/>
            </a:pPr>
            <a:r>
              <a:rPr lang="en-US" i="1" dirty="0" smtClean="0"/>
              <a:t>where </a:t>
            </a:r>
            <a:r>
              <a:rPr lang="en-US" i="1" dirty="0"/>
              <a:t>synchronous area of Continental Europe is the reserve connecting synchronous area, no limits shall apply. </a:t>
            </a:r>
          </a:p>
        </p:txBody>
      </p:sp>
    </p:spTree>
    <p:extLst>
      <p:ext uri="{BB962C8B-B14F-4D97-AF65-F5344CB8AC3E}">
        <p14:creationId xmlns:p14="http://schemas.microsoft.com/office/powerpoint/2010/main" val="251691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Limits on </a:t>
            </a:r>
            <a:r>
              <a:rPr lang="de-DE" dirty="0" err="1" smtClean="0"/>
              <a:t>the</a:t>
            </a:r>
            <a:r>
              <a:rPr lang="de-DE" dirty="0" smtClean="0"/>
              <a:t> </a:t>
            </a:r>
            <a:r>
              <a:rPr lang="de-DE" dirty="0" err="1" smtClean="0"/>
              <a:t>amount</a:t>
            </a:r>
            <a:r>
              <a:rPr lang="de-DE" dirty="0" smtClean="0"/>
              <a:t> </a:t>
            </a:r>
            <a:r>
              <a:rPr lang="de-DE" dirty="0" err="1" smtClean="0"/>
              <a:t>of</a:t>
            </a:r>
            <a:r>
              <a:rPr lang="de-DE" dirty="0" smtClean="0"/>
              <a:t> </a:t>
            </a:r>
            <a:r>
              <a:rPr lang="de-DE" dirty="0" err="1" smtClean="0"/>
              <a:t>exchange</a:t>
            </a:r>
            <a:r>
              <a:rPr lang="de-DE" dirty="0" smtClean="0"/>
              <a:t> </a:t>
            </a:r>
            <a:r>
              <a:rPr lang="de-DE" dirty="0" err="1" smtClean="0"/>
              <a:t>or</a:t>
            </a:r>
            <a:r>
              <a:rPr lang="de-DE" dirty="0" smtClean="0"/>
              <a:t> </a:t>
            </a:r>
            <a:r>
              <a:rPr lang="de-DE" dirty="0" err="1" smtClean="0"/>
              <a:t>sharing</a:t>
            </a:r>
            <a:r>
              <a:rPr lang="de-DE" dirty="0" smtClean="0"/>
              <a:t> </a:t>
            </a:r>
            <a:r>
              <a:rPr lang="de-DE" dirty="0" err="1" smtClean="0"/>
              <a:t>of</a:t>
            </a:r>
            <a:r>
              <a:rPr lang="de-DE" dirty="0" smtClean="0"/>
              <a:t> FRR </a:t>
            </a:r>
            <a:r>
              <a:rPr lang="de-DE" dirty="0" err="1" smtClean="0"/>
              <a:t>between</a:t>
            </a:r>
            <a:r>
              <a:rPr lang="de-DE" dirty="0" smtClean="0"/>
              <a:t> SA</a:t>
            </a:r>
            <a:endParaRPr lang="de-DE" dirty="0"/>
          </a:p>
        </p:txBody>
      </p:sp>
      <p:sp>
        <p:nvSpPr>
          <p:cNvPr id="3" name="Foliennummernplatzhalter 2"/>
          <p:cNvSpPr>
            <a:spLocks noGrp="1"/>
          </p:cNvSpPr>
          <p:nvPr>
            <p:ph type="sldNum" sz="quarter" idx="10"/>
          </p:nvPr>
        </p:nvSpPr>
        <p:spPr/>
        <p:txBody>
          <a:bodyPr/>
          <a:lstStyle/>
          <a:p>
            <a:fld id="{D4E6D71C-ACD7-49D2-9689-F9C4024FAC38}" type="slidenum">
              <a:rPr lang="en-IE" smtClean="0"/>
              <a:pPr/>
              <a:t>14</a:t>
            </a:fld>
            <a:endParaRPr lang="en-IE" dirty="0"/>
          </a:p>
        </p:txBody>
      </p:sp>
      <p:sp>
        <p:nvSpPr>
          <p:cNvPr id="13" name="Textfeld 6"/>
          <p:cNvSpPr txBox="1"/>
          <p:nvPr/>
        </p:nvSpPr>
        <p:spPr>
          <a:xfrm>
            <a:off x="796845" y="1554756"/>
            <a:ext cx="10235222" cy="5155257"/>
          </a:xfrm>
          <a:prstGeom prst="rect">
            <a:avLst/>
          </a:prstGeom>
          <a:noFill/>
        </p:spPr>
        <p:txBody>
          <a:bodyPr wrap="square" rtlCol="0">
            <a:spAutoFit/>
          </a:bodyPr>
          <a:lstStyle/>
          <a:p>
            <a:pPr algn="just">
              <a:spcBef>
                <a:spcPts val="600"/>
              </a:spcBef>
              <a:spcAft>
                <a:spcPts val="600"/>
              </a:spcAft>
            </a:pPr>
            <a:r>
              <a:rPr lang="en-US" b="1" dirty="0" smtClean="0"/>
              <a:t>Explanations:</a:t>
            </a:r>
          </a:p>
          <a:p>
            <a:pPr marL="285750" indent="-285750">
              <a:buFont typeface="Arial" panose="020B0604020202020204" pitchFamily="34" charset="0"/>
              <a:buChar char="•"/>
            </a:pPr>
            <a:r>
              <a:rPr lang="en-US" dirty="0"/>
              <a:t>The exchange and sharing of </a:t>
            </a:r>
            <a:r>
              <a:rPr lang="en-US" dirty="0" err="1"/>
              <a:t>aFRR</a:t>
            </a:r>
            <a:r>
              <a:rPr lang="en-US" dirty="0"/>
              <a:t> and </a:t>
            </a:r>
            <a:r>
              <a:rPr lang="en-US" dirty="0" err="1"/>
              <a:t>mFRR</a:t>
            </a:r>
            <a:r>
              <a:rPr lang="en-US" dirty="0"/>
              <a:t> between synchronous areas is a process </a:t>
            </a:r>
            <a:r>
              <a:rPr lang="en-US" dirty="0" smtClean="0"/>
              <a:t>CE TSOs </a:t>
            </a:r>
            <a:r>
              <a:rPr lang="en-US" dirty="0"/>
              <a:t>do not foresee to be implemented, at least before the implementation of the corresponding balancing platform performing cross-border activation of </a:t>
            </a:r>
            <a:r>
              <a:rPr lang="en-US" dirty="0" err="1"/>
              <a:t>aFRR</a:t>
            </a:r>
            <a:r>
              <a:rPr lang="en-US" dirty="0"/>
              <a:t> and </a:t>
            </a:r>
            <a:r>
              <a:rPr lang="en-US" dirty="0" err="1"/>
              <a:t>mFRR</a:t>
            </a:r>
            <a:r>
              <a:rPr lang="en-US" dirty="0"/>
              <a:t>, according to EB </a:t>
            </a:r>
            <a:r>
              <a:rPr lang="en-US" dirty="0" smtClean="0"/>
              <a:t>GL.</a:t>
            </a:r>
          </a:p>
          <a:p>
            <a:pPr marL="285750" indent="-285750">
              <a:buFont typeface="Arial" panose="020B0604020202020204" pitchFamily="34" charset="0"/>
              <a:buChar char="•"/>
            </a:pPr>
            <a:r>
              <a:rPr lang="en-US" dirty="0" smtClean="0"/>
              <a:t>In </a:t>
            </a:r>
            <a:r>
              <a:rPr lang="en-US" dirty="0"/>
              <a:t>this sense, TSOs at a first stage are not able to perform security assessment of such exchange or sharing. </a:t>
            </a:r>
            <a:endParaRPr lang="en-US" dirty="0" smtClean="0"/>
          </a:p>
          <a:p>
            <a:pPr marL="285750" indent="-285750">
              <a:buFont typeface="Arial" panose="020B0604020202020204" pitchFamily="34" charset="0"/>
              <a:buChar char="•"/>
            </a:pPr>
            <a:r>
              <a:rPr lang="en-US" dirty="0" smtClean="0"/>
              <a:t>TSOs</a:t>
            </a:r>
            <a:r>
              <a:rPr lang="en-US" dirty="0"/>
              <a:t>’ intention is not to block any kind of initiative in future, this is why the only rules considered for exchange or sharing of </a:t>
            </a:r>
            <a:r>
              <a:rPr lang="en-US" dirty="0" err="1"/>
              <a:t>aFRR</a:t>
            </a:r>
            <a:r>
              <a:rPr lang="en-US" dirty="0"/>
              <a:t> or </a:t>
            </a:r>
            <a:r>
              <a:rPr lang="en-US" dirty="0" err="1"/>
              <a:t>mFRR</a:t>
            </a:r>
            <a:r>
              <a:rPr lang="en-US" dirty="0"/>
              <a:t>, where receiving synchronous area is Continental Europe, are the </a:t>
            </a:r>
            <a:r>
              <a:rPr lang="en-US" b="1" dirty="0"/>
              <a:t>same rules applied to LFC Blocks within the synchronous area Continental </a:t>
            </a:r>
            <a:endParaRPr lang="en-US" b="1" dirty="0" smtClean="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dirty="0" smtClean="0"/>
              <a:t>When </a:t>
            </a:r>
            <a:r>
              <a:rPr lang="en-US" dirty="0"/>
              <a:t>synchronous area Continental Europe is the reserve connecting synchronous area, </a:t>
            </a:r>
            <a:r>
              <a:rPr lang="en-US" b="1" dirty="0"/>
              <a:t>no limits are foreseen at this stage</a:t>
            </a:r>
            <a:r>
              <a:rPr lang="en-US" dirty="0"/>
              <a:t>.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This </a:t>
            </a:r>
            <a:r>
              <a:rPr lang="en-US" dirty="0"/>
              <a:t>proposal relies on the fact that if such an exchange or sharing of </a:t>
            </a:r>
            <a:r>
              <a:rPr lang="en-US" dirty="0" err="1"/>
              <a:t>aFRR</a:t>
            </a:r>
            <a:r>
              <a:rPr lang="en-US" dirty="0"/>
              <a:t> and </a:t>
            </a:r>
            <a:r>
              <a:rPr lang="en-US" dirty="0" err="1"/>
              <a:t>mFRR</a:t>
            </a:r>
            <a:r>
              <a:rPr lang="en-US" dirty="0"/>
              <a:t> is going to be implemented in the future, specific security analysis studies will be needed in any case. Respective requirements and a corresponding notification process among TSOs as well as procedures for reservation of cross-border transmission capacities will have to be elaborated. </a:t>
            </a:r>
            <a:endParaRPr lang="en-US" i="1" dirty="0"/>
          </a:p>
        </p:txBody>
      </p:sp>
    </p:spTree>
    <p:extLst>
      <p:ext uri="{BB962C8B-B14F-4D97-AF65-F5344CB8AC3E}">
        <p14:creationId xmlns:p14="http://schemas.microsoft.com/office/powerpoint/2010/main" val="1508742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4E6D71C-ACD7-49D2-9689-F9C4024FAC38}" type="slidenum">
              <a:rPr lang="en-IE" smtClean="0"/>
              <a:t>15</a:t>
            </a:fld>
            <a:endParaRPr lang="en-IE" dirty="0"/>
          </a:p>
        </p:txBody>
      </p:sp>
      <p:sp>
        <p:nvSpPr>
          <p:cNvPr id="3" name="Título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675023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Conclusions</a:t>
            </a:r>
            <a:endParaRPr lang="de-DE" dirty="0"/>
          </a:p>
        </p:txBody>
      </p:sp>
      <p:sp>
        <p:nvSpPr>
          <p:cNvPr id="3" name="Foliennummernplatzhalter 2"/>
          <p:cNvSpPr>
            <a:spLocks noGrp="1"/>
          </p:cNvSpPr>
          <p:nvPr>
            <p:ph type="sldNum" sz="quarter" idx="10"/>
          </p:nvPr>
        </p:nvSpPr>
        <p:spPr/>
        <p:txBody>
          <a:bodyPr/>
          <a:lstStyle/>
          <a:p>
            <a:fld id="{D4E6D71C-ACD7-49D2-9689-F9C4024FAC38}" type="slidenum">
              <a:rPr lang="en-IE" smtClean="0"/>
              <a:pPr/>
              <a:t>16</a:t>
            </a:fld>
            <a:endParaRPr lang="en-IE" dirty="0"/>
          </a:p>
        </p:txBody>
      </p:sp>
      <p:sp>
        <p:nvSpPr>
          <p:cNvPr id="13" name="Textfeld 6"/>
          <p:cNvSpPr txBox="1"/>
          <p:nvPr/>
        </p:nvSpPr>
        <p:spPr>
          <a:xfrm>
            <a:off x="796845" y="1164134"/>
            <a:ext cx="10623630" cy="5724644"/>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US" dirty="0" smtClean="0"/>
              <a:t>The limits on amount of exchange or sharing of FRR between SA proposal respects the requirements set in </a:t>
            </a:r>
            <a:r>
              <a:rPr lang="en-US" dirty="0"/>
              <a:t>a</a:t>
            </a:r>
            <a:r>
              <a:rPr lang="en-US" dirty="0" smtClean="0"/>
              <a:t>rticles 176(1) and 177(1) </a:t>
            </a:r>
            <a:r>
              <a:rPr lang="en-US" dirty="0" smtClean="0"/>
              <a:t>of the SO GL.</a:t>
            </a:r>
          </a:p>
          <a:p>
            <a:pPr marL="285750" indent="-285750" algn="just">
              <a:spcBef>
                <a:spcPts val="600"/>
              </a:spcBef>
              <a:spcAft>
                <a:spcPts val="600"/>
              </a:spcAft>
              <a:buFont typeface="Arial" panose="020B0604020202020204" pitchFamily="34" charset="0"/>
              <a:buChar char="•"/>
            </a:pPr>
            <a:r>
              <a:rPr lang="en-US" dirty="0"/>
              <a:t>The limits on amount of exchange or sharing of FRR between SA </a:t>
            </a:r>
            <a:r>
              <a:rPr lang="en-US" dirty="0" smtClean="0"/>
              <a:t>proposal responds to the objectives of SO GL pursuant to article 4(1) to </a:t>
            </a:r>
            <a:r>
              <a:rPr lang="en-US" dirty="0"/>
              <a:t>ensure the conditions for maintaining a frequency quality level of all synchronous areas throughout the Union, by permitting exchange and sharing between SA under certain limits in order to avoid detrimental effect on each SA. </a:t>
            </a:r>
            <a:endParaRPr lang="en-US" dirty="0" smtClean="0"/>
          </a:p>
          <a:p>
            <a:pPr marL="285750" indent="-285750" algn="just">
              <a:spcBef>
                <a:spcPts val="600"/>
              </a:spcBef>
              <a:spcAft>
                <a:spcPts val="600"/>
              </a:spcAft>
              <a:buFont typeface="Arial" panose="020B0604020202020204" pitchFamily="34" charset="0"/>
              <a:buChar char="•"/>
            </a:pPr>
            <a:r>
              <a:rPr lang="en-US" dirty="0" smtClean="0"/>
              <a:t>The </a:t>
            </a:r>
            <a:r>
              <a:rPr lang="en-US" dirty="0"/>
              <a:t>exchange and sharing of </a:t>
            </a:r>
            <a:r>
              <a:rPr lang="en-US" dirty="0" err="1"/>
              <a:t>aFRR</a:t>
            </a:r>
            <a:r>
              <a:rPr lang="en-US" dirty="0"/>
              <a:t> and </a:t>
            </a:r>
            <a:r>
              <a:rPr lang="en-US" dirty="0" err="1"/>
              <a:t>mFRR</a:t>
            </a:r>
            <a:r>
              <a:rPr lang="en-US" dirty="0"/>
              <a:t> between synchronous areas is a process </a:t>
            </a:r>
            <a:r>
              <a:rPr lang="en-US" dirty="0" smtClean="0"/>
              <a:t>CE TSOs </a:t>
            </a:r>
            <a:r>
              <a:rPr lang="en-US" dirty="0"/>
              <a:t>do not foresee to be implemented, at least before the implementation of the corresponding balancing platform performing cross-border activation of </a:t>
            </a:r>
            <a:r>
              <a:rPr lang="en-US" dirty="0" err="1"/>
              <a:t>aFRR</a:t>
            </a:r>
            <a:r>
              <a:rPr lang="en-US" dirty="0"/>
              <a:t> and </a:t>
            </a:r>
            <a:r>
              <a:rPr lang="en-US" dirty="0" err="1"/>
              <a:t>mFRR</a:t>
            </a:r>
            <a:r>
              <a:rPr lang="en-US" dirty="0"/>
              <a:t>, according to EB GL</a:t>
            </a:r>
            <a:r>
              <a:rPr lang="en-US" dirty="0" smtClean="0"/>
              <a:t>.</a:t>
            </a:r>
          </a:p>
          <a:p>
            <a:pPr marL="742950" lvl="1" indent="-285750" algn="just">
              <a:spcBef>
                <a:spcPts val="600"/>
              </a:spcBef>
              <a:spcAft>
                <a:spcPts val="600"/>
              </a:spcAft>
              <a:buFont typeface="Arial" panose="020B0604020202020204" pitchFamily="34" charset="0"/>
              <a:buChar char="•"/>
            </a:pPr>
            <a:r>
              <a:rPr lang="en-US" dirty="0" smtClean="0"/>
              <a:t>In this sense CE TSOs are not proposing a particular methodology to limit the amount of exchange or sharing of FRR between SA, other than the rules applied to LFC blocks for exchange or sharing of reserve within SA CA.</a:t>
            </a:r>
          </a:p>
          <a:p>
            <a:pPr marL="742950" lvl="1" indent="-285750" algn="just">
              <a:spcBef>
                <a:spcPts val="600"/>
              </a:spcBef>
              <a:spcAft>
                <a:spcPts val="600"/>
              </a:spcAft>
              <a:buFont typeface="Arial" panose="020B0604020202020204" pitchFamily="34" charset="0"/>
              <a:buChar char="•"/>
            </a:pPr>
            <a:r>
              <a:rPr lang="en-US" dirty="0" smtClean="0"/>
              <a:t>Objective of CE TSO is not to forbid at this stage any future initiative of exchange or sharing of FRR between SA. </a:t>
            </a:r>
          </a:p>
          <a:p>
            <a:pPr marL="742950" lvl="1" indent="-285750" algn="just">
              <a:spcBef>
                <a:spcPts val="600"/>
              </a:spcBef>
              <a:spcAft>
                <a:spcPts val="600"/>
              </a:spcAft>
              <a:buFont typeface="Arial" panose="020B0604020202020204" pitchFamily="34" charset="0"/>
              <a:buChar char="•"/>
            </a:pPr>
            <a:r>
              <a:rPr lang="en-US" dirty="0" smtClean="0"/>
              <a:t>Any future initiative will lead to operational assessment of exchange or sharing of FRR in due time, which might lead in future to amendment of the current proposal.</a:t>
            </a:r>
            <a:endParaRPr lang="en-US" dirty="0"/>
          </a:p>
          <a:p>
            <a:pPr marL="285750" indent="-285750" algn="just">
              <a:spcBef>
                <a:spcPts val="600"/>
              </a:spcBef>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2019739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4E6D71C-ACD7-49D2-9689-F9C4024FAC38}" type="slidenum">
              <a:rPr lang="en-IE" smtClean="0"/>
              <a:t>17</a:t>
            </a:fld>
            <a:endParaRPr lang="en-IE" dirty="0"/>
          </a:p>
        </p:txBody>
      </p:sp>
      <p:sp>
        <p:nvSpPr>
          <p:cNvPr id="3" name="Título 2"/>
          <p:cNvSpPr>
            <a:spLocks noGrp="1"/>
          </p:cNvSpPr>
          <p:nvPr>
            <p:ph type="title"/>
          </p:nvPr>
        </p:nvSpPr>
        <p:spPr/>
        <p:txBody>
          <a:bodyPr/>
          <a:lstStyle/>
          <a:p>
            <a:r>
              <a:rPr lang="en-US" dirty="0" smtClean="0"/>
              <a:t>Q&amp;A</a:t>
            </a:r>
            <a:endParaRPr lang="en-US" dirty="0"/>
          </a:p>
        </p:txBody>
      </p:sp>
    </p:spTree>
    <p:extLst>
      <p:ext uri="{BB962C8B-B14F-4D97-AF65-F5344CB8AC3E}">
        <p14:creationId xmlns:p14="http://schemas.microsoft.com/office/powerpoint/2010/main" val="651588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4E6D71C-ACD7-49D2-9689-F9C4024FAC38}" type="slidenum">
              <a:rPr lang="en-IE" smtClean="0"/>
              <a:t>18</a:t>
            </a:fld>
            <a:endParaRPr lang="en-IE" dirty="0"/>
          </a:p>
        </p:txBody>
      </p:sp>
      <p:sp>
        <p:nvSpPr>
          <p:cNvPr id="3" name="Título 2"/>
          <p:cNvSpPr>
            <a:spLocks noGrp="1"/>
          </p:cNvSpPr>
          <p:nvPr>
            <p:ph type="title"/>
          </p:nvPr>
        </p:nvSpPr>
        <p:spPr/>
        <p:txBody>
          <a:bodyPr/>
          <a:lstStyle/>
          <a:p>
            <a:r>
              <a:rPr lang="en-US" dirty="0" smtClean="0"/>
              <a:t>Thanks for your attention!</a:t>
            </a:r>
            <a:endParaRPr lang="en-US" dirty="0"/>
          </a:p>
        </p:txBody>
      </p:sp>
    </p:spTree>
    <p:extLst>
      <p:ext uri="{BB962C8B-B14F-4D97-AF65-F5344CB8AC3E}">
        <p14:creationId xmlns:p14="http://schemas.microsoft.com/office/powerpoint/2010/main" val="163855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Index</a:t>
            </a:r>
            <a:endParaRPr lang="en-US" dirty="0"/>
          </a:p>
        </p:txBody>
      </p:sp>
      <p:sp>
        <p:nvSpPr>
          <p:cNvPr id="3" name="Marcador de número de diapositiva 2"/>
          <p:cNvSpPr>
            <a:spLocks noGrp="1"/>
          </p:cNvSpPr>
          <p:nvPr>
            <p:ph type="sldNum" sz="quarter" idx="10"/>
          </p:nvPr>
        </p:nvSpPr>
        <p:spPr/>
        <p:txBody>
          <a:bodyPr/>
          <a:lstStyle/>
          <a:p>
            <a:fld id="{D4E6D71C-ACD7-49D2-9689-F9C4024FAC38}" type="slidenum">
              <a:rPr lang="en-IE" smtClean="0"/>
              <a:pPr/>
              <a:t>2</a:t>
            </a:fld>
            <a:endParaRPr lang="en-IE" dirty="0"/>
          </a:p>
        </p:txBody>
      </p:sp>
      <p:sp>
        <p:nvSpPr>
          <p:cNvPr id="4" name="Marcador de contenido 3"/>
          <p:cNvSpPr>
            <a:spLocks noGrp="1"/>
          </p:cNvSpPr>
          <p:nvPr>
            <p:ph sz="quarter" idx="22"/>
          </p:nvPr>
        </p:nvSpPr>
        <p:spPr/>
        <p:txBody>
          <a:bodyPr/>
          <a:lstStyle/>
          <a:p>
            <a:r>
              <a:rPr lang="en-US" dirty="0" smtClean="0"/>
              <a:t>Introduction</a:t>
            </a:r>
            <a:endParaRPr lang="en-US" dirty="0"/>
          </a:p>
        </p:txBody>
      </p:sp>
      <p:sp>
        <p:nvSpPr>
          <p:cNvPr id="5" name="Marcador de contenido 4"/>
          <p:cNvSpPr>
            <a:spLocks noGrp="1"/>
          </p:cNvSpPr>
          <p:nvPr>
            <p:ph sz="quarter" idx="23"/>
          </p:nvPr>
        </p:nvSpPr>
        <p:spPr/>
        <p:txBody>
          <a:bodyPr/>
          <a:lstStyle/>
          <a:p>
            <a:r>
              <a:rPr lang="en-US" dirty="0" smtClean="0"/>
              <a:t>Conclusions</a:t>
            </a:r>
            <a:endParaRPr lang="en-US" dirty="0"/>
          </a:p>
        </p:txBody>
      </p:sp>
      <p:sp>
        <p:nvSpPr>
          <p:cNvPr id="6" name="Marcador de contenido 5"/>
          <p:cNvSpPr>
            <a:spLocks noGrp="1"/>
          </p:cNvSpPr>
          <p:nvPr>
            <p:ph sz="quarter" idx="24"/>
          </p:nvPr>
        </p:nvSpPr>
        <p:spPr/>
        <p:txBody>
          <a:bodyPr/>
          <a:lstStyle/>
          <a:p>
            <a:r>
              <a:rPr lang="en-US" dirty="0" smtClean="0"/>
              <a:t>FRR limits between SA proposal</a:t>
            </a:r>
            <a:endParaRPr lang="en-US" dirty="0"/>
          </a:p>
        </p:txBody>
      </p:sp>
      <p:sp>
        <p:nvSpPr>
          <p:cNvPr id="7" name="Marcador de contenido 6"/>
          <p:cNvSpPr>
            <a:spLocks noGrp="1"/>
          </p:cNvSpPr>
          <p:nvPr>
            <p:ph sz="quarter" idx="25"/>
          </p:nvPr>
        </p:nvSpPr>
        <p:spPr/>
        <p:txBody>
          <a:bodyPr/>
          <a:lstStyle/>
          <a:p>
            <a:r>
              <a:rPr lang="en-US" dirty="0" smtClean="0"/>
              <a:t>Q&amp;A</a:t>
            </a:r>
            <a:endParaRPr lang="en-US" dirty="0"/>
          </a:p>
        </p:txBody>
      </p:sp>
      <p:sp>
        <p:nvSpPr>
          <p:cNvPr id="8" name="Marcador de texto 7"/>
          <p:cNvSpPr>
            <a:spLocks noGrp="1"/>
          </p:cNvSpPr>
          <p:nvPr>
            <p:ph type="body" sz="quarter" idx="31"/>
          </p:nvPr>
        </p:nvSpPr>
        <p:spPr/>
        <p:txBody>
          <a:bodyPr/>
          <a:lstStyle/>
          <a:p>
            <a:r>
              <a:rPr lang="en-US" dirty="0" smtClean="0"/>
              <a:t>2</a:t>
            </a:r>
            <a:endParaRPr lang="en-US" dirty="0"/>
          </a:p>
        </p:txBody>
      </p:sp>
      <p:sp>
        <p:nvSpPr>
          <p:cNvPr id="9" name="Marcador de texto 8"/>
          <p:cNvSpPr>
            <a:spLocks noGrp="1"/>
          </p:cNvSpPr>
          <p:nvPr>
            <p:ph type="body" sz="quarter" idx="32"/>
          </p:nvPr>
        </p:nvSpPr>
        <p:spPr/>
        <p:txBody>
          <a:bodyPr/>
          <a:lstStyle/>
          <a:p>
            <a:r>
              <a:rPr lang="en-US" dirty="0" smtClean="0"/>
              <a:t>3</a:t>
            </a:r>
            <a:endParaRPr lang="en-US" dirty="0"/>
          </a:p>
        </p:txBody>
      </p:sp>
      <p:sp>
        <p:nvSpPr>
          <p:cNvPr id="10" name="Marcador de texto 9"/>
          <p:cNvSpPr>
            <a:spLocks noGrp="1"/>
          </p:cNvSpPr>
          <p:nvPr>
            <p:ph type="body" sz="quarter" idx="33"/>
          </p:nvPr>
        </p:nvSpPr>
        <p:spPr/>
        <p:txBody>
          <a:bodyPr/>
          <a:lstStyle/>
          <a:p>
            <a:r>
              <a:rPr lang="en-US" dirty="0" smtClean="0"/>
              <a:t>4</a:t>
            </a:r>
            <a:endParaRPr lang="en-US" dirty="0"/>
          </a:p>
        </p:txBody>
      </p:sp>
      <p:sp>
        <p:nvSpPr>
          <p:cNvPr id="11" name="Marcador de texto 10"/>
          <p:cNvSpPr>
            <a:spLocks noGrp="1"/>
          </p:cNvSpPr>
          <p:nvPr>
            <p:ph type="body" sz="quarter" idx="30"/>
          </p:nvPr>
        </p:nvSpPr>
        <p:spPr/>
        <p:txBody>
          <a:bodyPr/>
          <a:lstStyle/>
          <a:p>
            <a:r>
              <a:rPr lang="en-US" dirty="0" smtClean="0"/>
              <a:t>1</a:t>
            </a:r>
            <a:endParaRPr lang="en-US" dirty="0"/>
          </a:p>
        </p:txBody>
      </p:sp>
    </p:spTree>
    <p:extLst>
      <p:ext uri="{BB962C8B-B14F-4D97-AF65-F5344CB8AC3E}">
        <p14:creationId xmlns:p14="http://schemas.microsoft.com/office/powerpoint/2010/main" val="3527457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4E6D71C-ACD7-49D2-9689-F9C4024FAC38}" type="slidenum">
              <a:rPr lang="en-IE" smtClean="0"/>
              <a:t>3</a:t>
            </a:fld>
            <a:endParaRPr lang="en-IE" dirty="0"/>
          </a:p>
        </p:txBody>
      </p:sp>
      <p:sp>
        <p:nvSpPr>
          <p:cNvPr id="3" name="Título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940708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5"/>
          <p:cNvSpPr/>
          <p:nvPr/>
        </p:nvSpPr>
        <p:spPr>
          <a:xfrm>
            <a:off x="1682817" y="3864999"/>
            <a:ext cx="9272228" cy="627102"/>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feld 6"/>
          <p:cNvSpPr txBox="1"/>
          <p:nvPr/>
        </p:nvSpPr>
        <p:spPr>
          <a:xfrm>
            <a:off x="804173" y="1423459"/>
            <a:ext cx="10235222" cy="3508653"/>
          </a:xfrm>
          <a:prstGeom prst="rect">
            <a:avLst/>
          </a:prstGeom>
          <a:noFill/>
        </p:spPr>
        <p:txBody>
          <a:bodyPr wrap="square" rtlCol="0">
            <a:spAutoFit/>
          </a:bodyPr>
          <a:lstStyle/>
          <a:p>
            <a:pPr>
              <a:spcBef>
                <a:spcPts val="600"/>
              </a:spcBef>
              <a:spcAft>
                <a:spcPts val="600"/>
              </a:spcAft>
            </a:pPr>
            <a:r>
              <a:rPr lang="en-US" b="1" dirty="0" smtClean="0"/>
              <a:t>Background</a:t>
            </a:r>
          </a:p>
          <a:p>
            <a:pPr marL="285750" indent="-285750">
              <a:spcBef>
                <a:spcPts val="600"/>
              </a:spcBef>
              <a:spcAft>
                <a:spcPts val="600"/>
              </a:spcAft>
              <a:buFont typeface="Arial" panose="020B0604020202020204" pitchFamily="34" charset="0"/>
              <a:buChar char="•"/>
            </a:pPr>
            <a:r>
              <a:rPr lang="en-US" b="1" dirty="0" smtClean="0"/>
              <a:t>Article 118 (Synchronous area operational agreements) of SO GL establishes:</a:t>
            </a:r>
          </a:p>
          <a:p>
            <a:pPr marL="800100" lvl="1" indent="-342900">
              <a:spcBef>
                <a:spcPts val="600"/>
              </a:spcBef>
              <a:spcAft>
                <a:spcPts val="600"/>
              </a:spcAft>
              <a:buFont typeface="+mj-lt"/>
              <a:buAutoNum type="arabicPeriod"/>
            </a:pPr>
            <a:r>
              <a:rPr lang="en-US" i="1" dirty="0" smtClean="0"/>
              <a:t>By 12 months after entry into force this Regulation, all TSOs of each synchronous area shall jointly develop a common proposal for:</a:t>
            </a:r>
          </a:p>
          <a:p>
            <a:pPr marL="1257300" lvl="2" indent="-342900">
              <a:spcBef>
                <a:spcPts val="600"/>
              </a:spcBef>
              <a:spcAft>
                <a:spcPts val="600"/>
              </a:spcAft>
              <a:buFont typeface="+mj-lt"/>
              <a:buAutoNum type="alphaLcParenR"/>
            </a:pPr>
            <a:r>
              <a:rPr lang="en-US" b="1" i="1" dirty="0" smtClean="0">
                <a:solidFill>
                  <a:schemeClr val="accent1"/>
                </a:solidFill>
              </a:rPr>
              <a:t> …</a:t>
            </a:r>
          </a:p>
          <a:p>
            <a:pPr lvl="2">
              <a:spcBef>
                <a:spcPts val="600"/>
              </a:spcBef>
              <a:spcAft>
                <a:spcPts val="600"/>
              </a:spcAft>
            </a:pPr>
            <a:r>
              <a:rPr lang="en-US" b="1" i="1" dirty="0">
                <a:solidFill>
                  <a:schemeClr val="accent1"/>
                </a:solidFill>
              </a:rPr>
              <a:t> </a:t>
            </a:r>
            <a:r>
              <a:rPr lang="en-US" b="1" i="1" dirty="0" smtClean="0">
                <a:solidFill>
                  <a:schemeClr val="accent1"/>
                </a:solidFill>
              </a:rPr>
              <a:t>    …</a:t>
            </a:r>
          </a:p>
          <a:p>
            <a:pPr marL="1257300" lvl="2" indent="-342900">
              <a:spcBef>
                <a:spcPts val="600"/>
              </a:spcBef>
              <a:spcAft>
                <a:spcPts val="600"/>
              </a:spcAft>
              <a:buFont typeface="+mj-lt"/>
              <a:buAutoNum type="alphaLcParenR" startAt="26"/>
            </a:pPr>
            <a:r>
              <a:rPr lang="en-US" b="1" i="1" dirty="0" smtClean="0">
                <a:solidFill>
                  <a:schemeClr val="accent1"/>
                </a:solidFill>
              </a:rPr>
              <a:t>limits on the amount of exchange or sharing of FRR between synchronous areas in accordance with article 176(1) for exchange and article 177(1) for sharing</a:t>
            </a:r>
          </a:p>
          <a:p>
            <a:pPr lvl="2">
              <a:spcBef>
                <a:spcPts val="600"/>
              </a:spcBef>
              <a:spcAft>
                <a:spcPts val="600"/>
              </a:spcAft>
            </a:pPr>
            <a:endParaRPr lang="en-US" b="1" i="1" dirty="0">
              <a:solidFill>
                <a:schemeClr val="accent1"/>
              </a:solidFill>
            </a:endParaRPr>
          </a:p>
        </p:txBody>
      </p:sp>
      <p:sp>
        <p:nvSpPr>
          <p:cNvPr id="2" name="Titel 1"/>
          <p:cNvSpPr>
            <a:spLocks noGrp="1"/>
          </p:cNvSpPr>
          <p:nvPr>
            <p:ph type="title"/>
          </p:nvPr>
        </p:nvSpPr>
        <p:spPr>
          <a:xfrm>
            <a:off x="406320" y="181286"/>
            <a:ext cx="10693400" cy="962025"/>
          </a:xfrm>
        </p:spPr>
        <p:txBody>
          <a:bodyPr/>
          <a:lstStyle/>
          <a:p>
            <a:r>
              <a:rPr lang="de-DE" dirty="0" smtClean="0"/>
              <a:t>Introduction</a:t>
            </a:r>
            <a:endParaRPr lang="de-DE" dirty="0"/>
          </a:p>
        </p:txBody>
      </p:sp>
      <p:sp>
        <p:nvSpPr>
          <p:cNvPr id="3" name="Foliennummernplatzhalter 2"/>
          <p:cNvSpPr>
            <a:spLocks noGrp="1"/>
          </p:cNvSpPr>
          <p:nvPr>
            <p:ph type="sldNum" sz="quarter" idx="10"/>
          </p:nvPr>
        </p:nvSpPr>
        <p:spPr/>
        <p:txBody>
          <a:bodyPr/>
          <a:lstStyle/>
          <a:p>
            <a:fld id="{D4E6D71C-ACD7-49D2-9689-F9C4024FAC38}" type="slidenum">
              <a:rPr lang="en-IE" smtClean="0"/>
              <a:pPr/>
              <a:t>4</a:t>
            </a:fld>
            <a:endParaRPr lang="en-IE" dirty="0"/>
          </a:p>
        </p:txBody>
      </p:sp>
    </p:spTree>
    <p:extLst>
      <p:ext uri="{BB962C8B-B14F-4D97-AF65-F5344CB8AC3E}">
        <p14:creationId xmlns:p14="http://schemas.microsoft.com/office/powerpoint/2010/main" val="435310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Introduction</a:t>
            </a:r>
            <a:endParaRPr lang="de-DE" dirty="0"/>
          </a:p>
        </p:txBody>
      </p:sp>
      <p:sp>
        <p:nvSpPr>
          <p:cNvPr id="3" name="Foliennummernplatzhalter 2"/>
          <p:cNvSpPr>
            <a:spLocks noGrp="1"/>
          </p:cNvSpPr>
          <p:nvPr>
            <p:ph type="sldNum" sz="quarter" idx="10"/>
          </p:nvPr>
        </p:nvSpPr>
        <p:spPr/>
        <p:txBody>
          <a:bodyPr/>
          <a:lstStyle/>
          <a:p>
            <a:fld id="{D4E6D71C-ACD7-49D2-9689-F9C4024FAC38}" type="slidenum">
              <a:rPr lang="en-IE" smtClean="0"/>
              <a:pPr/>
              <a:t>5</a:t>
            </a:fld>
            <a:endParaRPr lang="en-IE" dirty="0"/>
          </a:p>
        </p:txBody>
      </p:sp>
      <p:sp>
        <p:nvSpPr>
          <p:cNvPr id="13" name="Textfeld 6"/>
          <p:cNvSpPr txBox="1"/>
          <p:nvPr/>
        </p:nvSpPr>
        <p:spPr>
          <a:xfrm>
            <a:off x="796845" y="1173012"/>
            <a:ext cx="10235222" cy="2385268"/>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US" sz="1600" b="1" dirty="0" smtClean="0"/>
              <a:t>Article 176 (FRR exchange limit between SA) of SO GL establishes:</a:t>
            </a:r>
          </a:p>
          <a:p>
            <a:pPr marL="800100" lvl="1" indent="-342900" algn="just">
              <a:spcBef>
                <a:spcPts val="400"/>
              </a:spcBef>
              <a:spcAft>
                <a:spcPts val="400"/>
              </a:spcAft>
              <a:buFont typeface="+mj-lt"/>
              <a:buAutoNum type="arabicPeriod"/>
            </a:pPr>
            <a:r>
              <a:rPr lang="en-US" sz="1400" dirty="0" smtClean="0"/>
              <a:t>All </a:t>
            </a:r>
            <a:r>
              <a:rPr lang="en-US" sz="1400" dirty="0"/>
              <a:t>TSOs of each synchronous area shall specify in the synchronous area operational agreement a method to determine the limits for the exchange of FRR with other synchronous areas. That method shall take into account: </a:t>
            </a:r>
            <a:endParaRPr lang="en-US" sz="1400" dirty="0" smtClean="0"/>
          </a:p>
          <a:p>
            <a:pPr marL="1257300" lvl="2" indent="-342900" algn="just">
              <a:spcBef>
                <a:spcPts val="400"/>
              </a:spcBef>
              <a:spcAft>
                <a:spcPts val="400"/>
              </a:spcAft>
              <a:buFont typeface="+mj-lt"/>
              <a:buAutoNum type="alphaLcParenR"/>
            </a:pPr>
            <a:r>
              <a:rPr lang="en-US" sz="1400" dirty="0"/>
              <a:t>the operational impact between the synchronous areas; </a:t>
            </a:r>
            <a:endParaRPr lang="en-US" sz="1400" dirty="0" smtClean="0"/>
          </a:p>
          <a:p>
            <a:pPr marL="1257300" lvl="2" indent="-342900" algn="just">
              <a:spcBef>
                <a:spcPts val="400"/>
              </a:spcBef>
              <a:spcAft>
                <a:spcPts val="400"/>
              </a:spcAft>
              <a:buFont typeface="+mj-lt"/>
              <a:buAutoNum type="alphaLcParenR"/>
            </a:pPr>
            <a:r>
              <a:rPr lang="en-US" sz="1400" dirty="0"/>
              <a:t>the stability of the FRP of the synchronous area; </a:t>
            </a:r>
            <a:endParaRPr lang="en-US" sz="1400" dirty="0" smtClean="0"/>
          </a:p>
          <a:p>
            <a:pPr marL="1257300" lvl="2" indent="-342900" algn="just">
              <a:spcBef>
                <a:spcPts val="400"/>
              </a:spcBef>
              <a:spcAft>
                <a:spcPts val="400"/>
              </a:spcAft>
              <a:buFont typeface="+mj-lt"/>
              <a:buAutoNum type="alphaLcParenR"/>
            </a:pPr>
            <a:r>
              <a:rPr lang="en-US" sz="1400" dirty="0"/>
              <a:t>the ability of TSOs of the synchronous area to comply with the frequency quality target parameters defined in accordance with Article 127 and the FRCE target parameters defined in accordance with Article 128; and </a:t>
            </a:r>
            <a:endParaRPr lang="en-US" sz="1400" dirty="0" smtClean="0"/>
          </a:p>
          <a:p>
            <a:pPr marL="1257300" lvl="2" indent="-342900" algn="just">
              <a:spcBef>
                <a:spcPts val="400"/>
              </a:spcBef>
              <a:spcAft>
                <a:spcPts val="400"/>
              </a:spcAft>
              <a:buFont typeface="+mj-lt"/>
              <a:buAutoNum type="alphaLcParenR"/>
            </a:pPr>
            <a:r>
              <a:rPr lang="fr-FR" sz="1400" dirty="0"/>
              <a:t>the </a:t>
            </a:r>
            <a:r>
              <a:rPr lang="fr-FR" sz="1400" dirty="0" err="1"/>
              <a:t>operational</a:t>
            </a:r>
            <a:r>
              <a:rPr lang="fr-FR" sz="1400" dirty="0"/>
              <a:t> </a:t>
            </a:r>
            <a:r>
              <a:rPr lang="fr-FR" sz="1400" dirty="0" err="1"/>
              <a:t>security</a:t>
            </a:r>
            <a:r>
              <a:rPr lang="fr-FR" sz="1400" dirty="0"/>
              <a:t>. </a:t>
            </a:r>
            <a:endParaRPr lang="en-US" sz="1400" i="1" dirty="0" smtClean="0"/>
          </a:p>
        </p:txBody>
      </p:sp>
      <p:sp>
        <p:nvSpPr>
          <p:cNvPr id="12" name="Textfeld 6"/>
          <p:cNvSpPr txBox="1"/>
          <p:nvPr/>
        </p:nvSpPr>
        <p:spPr>
          <a:xfrm>
            <a:off x="796845" y="3780548"/>
            <a:ext cx="10235222" cy="2918748"/>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US" sz="1600" b="1" dirty="0" smtClean="0"/>
              <a:t>Article 177 (FRR sharing limit between SA) of SO GL establishes:</a:t>
            </a:r>
          </a:p>
          <a:p>
            <a:pPr marL="800100" lvl="1" indent="-342900" algn="just">
              <a:spcBef>
                <a:spcPts val="400"/>
              </a:spcBef>
              <a:spcAft>
                <a:spcPts val="400"/>
              </a:spcAft>
              <a:buFont typeface="+mj-lt"/>
              <a:buAutoNum type="arabicPeriod"/>
            </a:pPr>
            <a:r>
              <a:rPr lang="en-US" sz="1400" dirty="0" smtClean="0"/>
              <a:t>All </a:t>
            </a:r>
            <a:r>
              <a:rPr lang="en-US" sz="1400" dirty="0"/>
              <a:t>TSOs of each synchronous area shall specify in the synchronous area operational agreement a method to determine the limits for the </a:t>
            </a:r>
            <a:r>
              <a:rPr lang="en-US" sz="1400" dirty="0" smtClean="0"/>
              <a:t>sharing </a:t>
            </a:r>
            <a:r>
              <a:rPr lang="en-US" sz="1400" dirty="0"/>
              <a:t>of FRR with other synchronous areas. That method shall take into account: </a:t>
            </a:r>
            <a:endParaRPr lang="en-US" sz="1400" dirty="0" smtClean="0"/>
          </a:p>
          <a:p>
            <a:pPr marL="1257300" lvl="2" indent="-342900" algn="just">
              <a:spcBef>
                <a:spcPts val="400"/>
              </a:spcBef>
              <a:spcAft>
                <a:spcPts val="400"/>
              </a:spcAft>
              <a:buFont typeface="+mj-lt"/>
              <a:buAutoNum type="alphaLcParenR"/>
            </a:pPr>
            <a:r>
              <a:rPr lang="en-US" sz="1400" dirty="0"/>
              <a:t>the operational impact between the synchronous areas; </a:t>
            </a:r>
            <a:endParaRPr lang="en-US" sz="1400" dirty="0" smtClean="0"/>
          </a:p>
          <a:p>
            <a:pPr marL="1257300" lvl="2" indent="-342900" algn="just">
              <a:spcBef>
                <a:spcPts val="400"/>
              </a:spcBef>
              <a:spcAft>
                <a:spcPts val="400"/>
              </a:spcAft>
              <a:buFont typeface="+mj-lt"/>
              <a:buAutoNum type="alphaLcParenR"/>
            </a:pPr>
            <a:r>
              <a:rPr lang="en-US" sz="1400" dirty="0"/>
              <a:t>the stability of the FRP of the synchronous area; </a:t>
            </a:r>
            <a:endParaRPr lang="en-US" sz="1400" dirty="0" smtClean="0"/>
          </a:p>
          <a:p>
            <a:pPr marL="1257300" lvl="2" indent="-342900" algn="just">
              <a:spcBef>
                <a:spcPts val="400"/>
              </a:spcBef>
              <a:spcAft>
                <a:spcPts val="400"/>
              </a:spcAft>
              <a:buFont typeface="+mj-lt"/>
              <a:buAutoNum type="alphaLcParenR"/>
            </a:pPr>
            <a:r>
              <a:rPr lang="en-US" sz="1400" dirty="0"/>
              <a:t>the maximum reduction of FRR that can be taken into account in the FRR dimensioning in accordance with Article 157 as a result of the FRR sharing; </a:t>
            </a:r>
            <a:endParaRPr lang="en-US" sz="1400" dirty="0" smtClean="0"/>
          </a:p>
          <a:p>
            <a:pPr marL="1257300" lvl="2" indent="-342900" algn="just">
              <a:spcBef>
                <a:spcPts val="400"/>
              </a:spcBef>
              <a:spcAft>
                <a:spcPts val="400"/>
              </a:spcAft>
              <a:buFont typeface="+mj-lt"/>
              <a:buAutoNum type="alphaLcParenR"/>
            </a:pPr>
            <a:r>
              <a:rPr lang="en-US" sz="1400" dirty="0" smtClean="0"/>
              <a:t>the </a:t>
            </a:r>
            <a:r>
              <a:rPr lang="en-US" sz="1400" dirty="0"/>
              <a:t>ability of TSOs of the synchronous area to comply with the frequency quality target parameters defined in accordance with Article 127 and the FRCE target parameters defined in accordance with Article 128; and </a:t>
            </a:r>
            <a:endParaRPr lang="en-US" sz="1400" dirty="0" smtClean="0"/>
          </a:p>
          <a:p>
            <a:pPr marL="1257300" lvl="2" indent="-342900" algn="just">
              <a:spcBef>
                <a:spcPts val="400"/>
              </a:spcBef>
              <a:spcAft>
                <a:spcPts val="400"/>
              </a:spcAft>
              <a:buFont typeface="+mj-lt"/>
              <a:buAutoNum type="alphaLcParenR"/>
            </a:pPr>
            <a:r>
              <a:rPr lang="fr-FR" sz="1400" dirty="0"/>
              <a:t>the </a:t>
            </a:r>
            <a:r>
              <a:rPr lang="fr-FR" sz="1400" dirty="0" err="1"/>
              <a:t>operational</a:t>
            </a:r>
            <a:r>
              <a:rPr lang="fr-FR" sz="1400" dirty="0"/>
              <a:t> </a:t>
            </a:r>
            <a:r>
              <a:rPr lang="fr-FR" sz="1400" dirty="0" err="1"/>
              <a:t>security</a:t>
            </a:r>
            <a:r>
              <a:rPr lang="fr-FR" sz="1400" dirty="0"/>
              <a:t>. </a:t>
            </a:r>
            <a:endParaRPr lang="en-US" sz="1400" i="1" dirty="0" smtClean="0"/>
          </a:p>
        </p:txBody>
      </p:sp>
    </p:spTree>
    <p:extLst>
      <p:ext uri="{BB962C8B-B14F-4D97-AF65-F5344CB8AC3E}">
        <p14:creationId xmlns:p14="http://schemas.microsoft.com/office/powerpoint/2010/main" val="1799515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D4E6D71C-ACD7-49D2-9689-F9C4024FAC38}" type="slidenum">
              <a:rPr lang="en-IE" smtClean="0"/>
              <a:t>6</a:t>
            </a:fld>
            <a:endParaRPr lang="en-IE" dirty="0"/>
          </a:p>
        </p:txBody>
      </p:sp>
      <p:sp>
        <p:nvSpPr>
          <p:cNvPr id="3" name="Título 2"/>
          <p:cNvSpPr>
            <a:spLocks noGrp="1"/>
          </p:cNvSpPr>
          <p:nvPr>
            <p:ph type="title"/>
          </p:nvPr>
        </p:nvSpPr>
        <p:spPr>
          <a:xfrm>
            <a:off x="1693823" y="2954074"/>
            <a:ext cx="8753895" cy="739608"/>
          </a:xfrm>
        </p:spPr>
        <p:txBody>
          <a:bodyPr/>
          <a:lstStyle/>
          <a:p>
            <a:r>
              <a:rPr lang="en-GB" dirty="0"/>
              <a:t>Explanation of Exchange and Sharing Principle for Reserve Power</a:t>
            </a:r>
            <a:r>
              <a:rPr lang="en-US" dirty="0"/>
              <a:t/>
            </a:r>
            <a:br>
              <a:rPr lang="en-US" dirty="0"/>
            </a:br>
            <a:endParaRPr lang="en-US" dirty="0"/>
          </a:p>
        </p:txBody>
      </p:sp>
    </p:spTree>
    <p:extLst>
      <p:ext uri="{BB962C8B-B14F-4D97-AF65-F5344CB8AC3E}">
        <p14:creationId xmlns:p14="http://schemas.microsoft.com/office/powerpoint/2010/main" val="4014730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CD2287-D298-4FDE-B792-7233978D42A1}"/>
              </a:ext>
            </a:extLst>
          </p:cNvPr>
          <p:cNvSpPr>
            <a:spLocks noGrp="1"/>
          </p:cNvSpPr>
          <p:nvPr>
            <p:ph type="title"/>
          </p:nvPr>
        </p:nvSpPr>
        <p:spPr/>
        <p:txBody>
          <a:bodyPr/>
          <a:lstStyle/>
          <a:p>
            <a:r>
              <a:rPr lang="fr-FR" dirty="0" smtClean="0"/>
              <a:t>Exchange</a:t>
            </a:r>
            <a:endParaRPr lang="fr-FR" dirty="0"/>
          </a:p>
        </p:txBody>
      </p:sp>
      <p:sp>
        <p:nvSpPr>
          <p:cNvPr id="3" name="Slide Number Placeholder 2">
            <a:extLst>
              <a:ext uri="{FF2B5EF4-FFF2-40B4-BE49-F238E27FC236}">
                <a16:creationId xmlns="" xmlns:a16="http://schemas.microsoft.com/office/drawing/2014/main" id="{206BDB55-E78E-486F-8138-4CD5AE7510BC}"/>
              </a:ext>
            </a:extLst>
          </p:cNvPr>
          <p:cNvSpPr>
            <a:spLocks noGrp="1"/>
          </p:cNvSpPr>
          <p:nvPr>
            <p:ph type="sldNum" sz="quarter" idx="10"/>
          </p:nvPr>
        </p:nvSpPr>
        <p:spPr/>
        <p:txBody>
          <a:bodyPr/>
          <a:lstStyle/>
          <a:p>
            <a:fld id="{D4E6D71C-ACD7-49D2-9689-F9C4024FAC38}" type="slidenum">
              <a:rPr lang="en-IE" smtClean="0"/>
              <a:pPr/>
              <a:t>7</a:t>
            </a:fld>
            <a:endParaRPr lang="en-IE" dirty="0"/>
          </a:p>
        </p:txBody>
      </p:sp>
      <p:sp>
        <p:nvSpPr>
          <p:cNvPr id="7" name="Textfeld 6"/>
          <p:cNvSpPr txBox="1"/>
          <p:nvPr/>
        </p:nvSpPr>
        <p:spPr>
          <a:xfrm>
            <a:off x="561975" y="1343025"/>
            <a:ext cx="5057775" cy="1631216"/>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de-DE" b="1" dirty="0" err="1" smtClean="0"/>
              <a:t>Example</a:t>
            </a:r>
            <a:r>
              <a:rPr lang="de-DE" dirty="0" smtClean="0"/>
              <a:t>: FCR Exchange </a:t>
            </a:r>
            <a:r>
              <a:rPr lang="de-DE" dirty="0" err="1" smtClean="0"/>
              <a:t>between</a:t>
            </a:r>
            <a:r>
              <a:rPr lang="de-DE" dirty="0" smtClean="0"/>
              <a:t> </a:t>
            </a:r>
            <a:r>
              <a:rPr lang="de-DE" dirty="0" err="1" smtClean="0"/>
              <a:t>Synchronous</a:t>
            </a:r>
            <a:r>
              <a:rPr lang="de-DE" dirty="0" smtClean="0"/>
              <a:t> Areas (SA) </a:t>
            </a:r>
            <a:r>
              <a:rPr lang="de-DE" b="1" dirty="0" smtClean="0">
                <a:solidFill>
                  <a:schemeClr val="accent1"/>
                </a:solidFill>
              </a:rPr>
              <a:t>Central Europe (CE) </a:t>
            </a:r>
            <a:r>
              <a:rPr lang="de-DE" dirty="0" err="1" smtClean="0"/>
              <a:t>and</a:t>
            </a:r>
            <a:r>
              <a:rPr lang="de-DE" dirty="0" smtClean="0"/>
              <a:t> </a:t>
            </a:r>
            <a:r>
              <a:rPr lang="de-DE" b="1" dirty="0" smtClean="0">
                <a:solidFill>
                  <a:srgbClr val="29A372"/>
                </a:solidFill>
              </a:rPr>
              <a:t>Northern Europe (NE/Nordic)</a:t>
            </a:r>
          </a:p>
          <a:p>
            <a:pPr marL="285750" indent="-285750">
              <a:spcBef>
                <a:spcPts val="600"/>
              </a:spcBef>
              <a:spcAft>
                <a:spcPts val="600"/>
              </a:spcAft>
              <a:buFont typeface="Arial" panose="020B0604020202020204" pitchFamily="34" charset="0"/>
              <a:buChar char="•"/>
            </a:pPr>
            <a:r>
              <a:rPr lang="de-DE" dirty="0" smtClean="0"/>
              <a:t>Initial </a:t>
            </a:r>
            <a:r>
              <a:rPr lang="de-DE" dirty="0" err="1" smtClean="0"/>
              <a:t>dimensioning</a:t>
            </a:r>
            <a:r>
              <a:rPr lang="de-DE" dirty="0" smtClean="0"/>
              <a:t> </a:t>
            </a:r>
            <a:r>
              <a:rPr lang="de-DE" dirty="0" err="1" smtClean="0"/>
              <a:t>obligation</a:t>
            </a:r>
            <a:r>
              <a:rPr lang="de-DE" dirty="0" smtClean="0"/>
              <a:t> </a:t>
            </a:r>
            <a:r>
              <a:rPr lang="de-DE" dirty="0" err="1" smtClean="0"/>
              <a:t>without</a:t>
            </a:r>
            <a:r>
              <a:rPr lang="de-DE" dirty="0" smtClean="0"/>
              <a:t> Exchange </a:t>
            </a:r>
            <a:r>
              <a:rPr lang="de-DE" dirty="0" err="1" smtClean="0"/>
              <a:t>of</a:t>
            </a:r>
            <a:r>
              <a:rPr lang="de-DE" dirty="0" smtClean="0"/>
              <a:t> </a:t>
            </a:r>
            <a:r>
              <a:rPr lang="de-DE" dirty="0" err="1" smtClean="0"/>
              <a:t>Reserves</a:t>
            </a:r>
            <a:r>
              <a:rPr lang="de-DE" dirty="0"/>
              <a:t>:</a:t>
            </a:r>
          </a:p>
        </p:txBody>
      </p:sp>
      <p:grpSp>
        <p:nvGrpSpPr>
          <p:cNvPr id="38" name="Gruppieren 37"/>
          <p:cNvGrpSpPr>
            <a:grpSpLocks noChangeAspect="1"/>
          </p:cNvGrpSpPr>
          <p:nvPr/>
        </p:nvGrpSpPr>
        <p:grpSpPr>
          <a:xfrm rot="5400000">
            <a:off x="1993129" y="2245119"/>
            <a:ext cx="1909541" cy="4176579"/>
            <a:chOff x="2352675" y="763483"/>
            <a:chExt cx="2490787" cy="5447890"/>
          </a:xfrm>
        </p:grpSpPr>
        <p:sp>
          <p:nvSpPr>
            <p:cNvPr id="39" name="Rechteck 38"/>
            <p:cNvSpPr/>
            <p:nvPr/>
          </p:nvSpPr>
          <p:spPr>
            <a:xfrm>
              <a:off x="2352675" y="2058883"/>
              <a:ext cx="828675" cy="34084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40" name="Rechteck 39"/>
            <p:cNvSpPr/>
            <p:nvPr/>
          </p:nvSpPr>
          <p:spPr>
            <a:xfrm>
              <a:off x="4014787" y="3763119"/>
              <a:ext cx="828675" cy="1704231"/>
            </a:xfrm>
            <a:prstGeom prst="rect">
              <a:avLst/>
            </a:prstGeom>
            <a:solidFill>
              <a:srgbClr val="29A3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41" name="Textfeld 40"/>
            <p:cNvSpPr txBox="1"/>
            <p:nvPr/>
          </p:nvSpPr>
          <p:spPr>
            <a:xfrm rot="16200000">
              <a:off x="2160160" y="5359873"/>
              <a:ext cx="1181100" cy="521900"/>
            </a:xfrm>
            <a:prstGeom prst="rect">
              <a:avLst/>
            </a:prstGeom>
            <a:noFill/>
          </p:spPr>
          <p:txBody>
            <a:bodyPr wrap="square" rtlCol="0">
              <a:spAutoFit/>
            </a:bodyPr>
            <a:lstStyle/>
            <a:p>
              <a:r>
                <a:rPr lang="de-DE" sz="2000" b="1" dirty="0" smtClean="0"/>
                <a:t>CE</a:t>
              </a:r>
              <a:endParaRPr lang="de-DE" sz="2000" b="1" dirty="0"/>
            </a:p>
          </p:txBody>
        </p:sp>
        <p:sp>
          <p:nvSpPr>
            <p:cNvPr id="42" name="Textfeld 41"/>
            <p:cNvSpPr txBox="1"/>
            <p:nvPr/>
          </p:nvSpPr>
          <p:spPr>
            <a:xfrm rot="16200000">
              <a:off x="3568843" y="5071925"/>
              <a:ext cx="1719262" cy="521900"/>
            </a:xfrm>
            <a:prstGeom prst="rect">
              <a:avLst/>
            </a:prstGeom>
            <a:noFill/>
          </p:spPr>
          <p:txBody>
            <a:bodyPr wrap="square" rtlCol="0">
              <a:spAutoFit/>
            </a:bodyPr>
            <a:lstStyle/>
            <a:p>
              <a:r>
                <a:rPr lang="de-DE" sz="2000" b="1" dirty="0" smtClean="0"/>
                <a:t>NE</a:t>
              </a:r>
              <a:endParaRPr lang="de-DE" sz="2000" b="1" dirty="0"/>
            </a:p>
          </p:txBody>
        </p:sp>
        <p:sp>
          <p:nvSpPr>
            <p:cNvPr id="43" name="Textfeld 42"/>
            <p:cNvSpPr txBox="1"/>
            <p:nvPr/>
          </p:nvSpPr>
          <p:spPr>
            <a:xfrm rot="16200000">
              <a:off x="2119736" y="1210452"/>
              <a:ext cx="1295399" cy="401461"/>
            </a:xfrm>
            <a:prstGeom prst="rect">
              <a:avLst/>
            </a:prstGeom>
            <a:noFill/>
          </p:spPr>
          <p:txBody>
            <a:bodyPr wrap="square" rtlCol="0">
              <a:spAutoFit/>
            </a:bodyPr>
            <a:lstStyle/>
            <a:p>
              <a:r>
                <a:rPr lang="de-DE" sz="1400" b="1" dirty="0" smtClean="0"/>
                <a:t>3000 MW</a:t>
              </a:r>
              <a:endParaRPr lang="de-DE" sz="1400" b="1" dirty="0"/>
            </a:p>
          </p:txBody>
        </p:sp>
        <p:sp>
          <p:nvSpPr>
            <p:cNvPr id="44" name="Textfeld 43"/>
            <p:cNvSpPr txBox="1"/>
            <p:nvPr/>
          </p:nvSpPr>
          <p:spPr>
            <a:xfrm rot="16200000">
              <a:off x="3781424" y="2914687"/>
              <a:ext cx="1295399" cy="401461"/>
            </a:xfrm>
            <a:prstGeom prst="rect">
              <a:avLst/>
            </a:prstGeom>
            <a:noFill/>
          </p:spPr>
          <p:txBody>
            <a:bodyPr wrap="square" rtlCol="0">
              <a:spAutoFit/>
            </a:bodyPr>
            <a:lstStyle/>
            <a:p>
              <a:r>
                <a:rPr lang="de-DE" sz="1400" b="1" dirty="0" smtClean="0"/>
                <a:t>1500 MW</a:t>
              </a:r>
              <a:endParaRPr lang="de-DE" sz="1400" b="1" dirty="0"/>
            </a:p>
          </p:txBody>
        </p:sp>
      </p:grpSp>
      <p:sp>
        <p:nvSpPr>
          <p:cNvPr id="10" name="Textfeld 9"/>
          <p:cNvSpPr txBox="1"/>
          <p:nvPr/>
        </p:nvSpPr>
        <p:spPr>
          <a:xfrm>
            <a:off x="924185" y="5434861"/>
            <a:ext cx="4617825" cy="461665"/>
          </a:xfrm>
          <a:prstGeom prst="rect">
            <a:avLst/>
          </a:prstGeom>
          <a:noFill/>
        </p:spPr>
        <p:txBody>
          <a:bodyPr wrap="square" rtlCol="0">
            <a:spAutoFit/>
          </a:bodyPr>
          <a:lstStyle/>
          <a:p>
            <a:pPr algn="ctr"/>
            <a:r>
              <a:rPr lang="de-DE" sz="1200" dirty="0" err="1" smtClean="0"/>
              <a:t>Figure</a:t>
            </a:r>
            <a:r>
              <a:rPr lang="de-DE" sz="1200" dirty="0" smtClean="0"/>
              <a:t>: </a:t>
            </a:r>
            <a:r>
              <a:rPr lang="de-DE" sz="1200" dirty="0" err="1" smtClean="0"/>
              <a:t>Amout</a:t>
            </a:r>
            <a:r>
              <a:rPr lang="de-DE" sz="1200" dirty="0" smtClean="0"/>
              <a:t> </a:t>
            </a:r>
            <a:r>
              <a:rPr lang="de-DE" sz="1200" dirty="0" err="1" smtClean="0"/>
              <a:t>of</a:t>
            </a:r>
            <a:r>
              <a:rPr lang="de-DE" sz="1200" dirty="0" smtClean="0"/>
              <a:t> Reserve Power </a:t>
            </a:r>
            <a:r>
              <a:rPr lang="de-DE" sz="1200" dirty="0" err="1" smtClean="0"/>
              <a:t>physically</a:t>
            </a:r>
            <a:r>
              <a:rPr lang="de-DE" sz="1200" dirty="0" smtClean="0"/>
              <a:t> </a:t>
            </a:r>
            <a:r>
              <a:rPr lang="de-DE" sz="1200" dirty="0" err="1" smtClean="0"/>
              <a:t>connected</a:t>
            </a:r>
            <a:r>
              <a:rPr lang="de-DE" sz="1200" dirty="0" smtClean="0"/>
              <a:t> </a:t>
            </a:r>
            <a:r>
              <a:rPr lang="de-DE" sz="1200" dirty="0" err="1" smtClean="0"/>
              <a:t>to</a:t>
            </a:r>
            <a:r>
              <a:rPr lang="de-DE" sz="1200" dirty="0" smtClean="0"/>
              <a:t> </a:t>
            </a:r>
            <a:r>
              <a:rPr lang="de-DE" sz="1200" dirty="0" err="1" smtClean="0"/>
              <a:t>Synchronous</a:t>
            </a:r>
            <a:r>
              <a:rPr lang="de-DE" sz="1200" dirty="0" smtClean="0"/>
              <a:t> Area </a:t>
            </a:r>
            <a:endParaRPr lang="de-DE" sz="1200" dirty="0"/>
          </a:p>
        </p:txBody>
      </p:sp>
      <p:pic>
        <p:nvPicPr>
          <p:cNvPr id="46" name="Picture 2" descr="https://upload.wikimedia.org/wikipedia/commons/thumb/6/6d/ElectricityUCTE.svg/1024px-ElectricityUCT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3425" y="314324"/>
            <a:ext cx="5760010" cy="603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186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CD2287-D298-4FDE-B792-7233978D42A1}"/>
              </a:ext>
            </a:extLst>
          </p:cNvPr>
          <p:cNvSpPr>
            <a:spLocks noGrp="1"/>
          </p:cNvSpPr>
          <p:nvPr>
            <p:ph type="title"/>
          </p:nvPr>
        </p:nvSpPr>
        <p:spPr/>
        <p:txBody>
          <a:bodyPr/>
          <a:lstStyle/>
          <a:p>
            <a:r>
              <a:rPr lang="fr-FR" dirty="0" smtClean="0"/>
              <a:t>Exchange</a:t>
            </a:r>
            <a:endParaRPr lang="fr-FR" dirty="0"/>
          </a:p>
        </p:txBody>
      </p:sp>
      <p:sp>
        <p:nvSpPr>
          <p:cNvPr id="3" name="Slide Number Placeholder 2">
            <a:extLst>
              <a:ext uri="{FF2B5EF4-FFF2-40B4-BE49-F238E27FC236}">
                <a16:creationId xmlns="" xmlns:a16="http://schemas.microsoft.com/office/drawing/2014/main" id="{206BDB55-E78E-486F-8138-4CD5AE7510BC}"/>
              </a:ext>
            </a:extLst>
          </p:cNvPr>
          <p:cNvSpPr>
            <a:spLocks noGrp="1"/>
          </p:cNvSpPr>
          <p:nvPr>
            <p:ph type="sldNum" sz="quarter" idx="10"/>
          </p:nvPr>
        </p:nvSpPr>
        <p:spPr/>
        <p:txBody>
          <a:bodyPr/>
          <a:lstStyle/>
          <a:p>
            <a:fld id="{D4E6D71C-ACD7-49D2-9689-F9C4024FAC38}" type="slidenum">
              <a:rPr lang="en-IE" smtClean="0"/>
              <a:pPr/>
              <a:t>8</a:t>
            </a:fld>
            <a:endParaRPr lang="en-IE" dirty="0"/>
          </a:p>
        </p:txBody>
      </p:sp>
      <p:pic>
        <p:nvPicPr>
          <p:cNvPr id="1026" name="Picture 2" descr="https://upload.wikimedia.org/wikipedia/commons/thumb/6/6d/ElectricityUCTE.svg/1024px-ElectricityUCT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3425" y="314324"/>
            <a:ext cx="5760010" cy="6032688"/>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p:cNvSpPr txBox="1"/>
          <p:nvPr/>
        </p:nvSpPr>
        <p:spPr>
          <a:xfrm>
            <a:off x="561976" y="1343025"/>
            <a:ext cx="5251450" cy="9510296"/>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de-DE" b="1" dirty="0" err="1" smtClean="0"/>
              <a:t>Example</a:t>
            </a:r>
            <a:r>
              <a:rPr lang="de-DE" dirty="0" smtClean="0"/>
              <a:t>: FCR Exchange </a:t>
            </a:r>
            <a:r>
              <a:rPr lang="de-DE" dirty="0" err="1" smtClean="0"/>
              <a:t>between</a:t>
            </a:r>
            <a:r>
              <a:rPr lang="de-DE" dirty="0" smtClean="0"/>
              <a:t> </a:t>
            </a:r>
            <a:r>
              <a:rPr lang="de-DE" dirty="0" err="1" smtClean="0"/>
              <a:t>Synchronous</a:t>
            </a:r>
            <a:r>
              <a:rPr lang="de-DE" dirty="0" smtClean="0"/>
              <a:t> Areas (SA) </a:t>
            </a:r>
            <a:r>
              <a:rPr lang="de-DE" b="1" dirty="0" smtClean="0">
                <a:solidFill>
                  <a:schemeClr val="accent1"/>
                </a:solidFill>
              </a:rPr>
              <a:t>Central Europe (CE) </a:t>
            </a:r>
            <a:r>
              <a:rPr lang="de-DE" dirty="0" err="1" smtClean="0"/>
              <a:t>and</a:t>
            </a:r>
            <a:r>
              <a:rPr lang="de-DE" dirty="0" smtClean="0"/>
              <a:t> </a:t>
            </a:r>
            <a:r>
              <a:rPr lang="de-DE" b="1" dirty="0" smtClean="0">
                <a:solidFill>
                  <a:srgbClr val="29A372"/>
                </a:solidFill>
              </a:rPr>
              <a:t>Northern Europe (NE/Nordic)</a:t>
            </a:r>
          </a:p>
          <a:p>
            <a:pPr marL="285750" indent="-285750">
              <a:spcBef>
                <a:spcPts val="600"/>
              </a:spcBef>
              <a:spcAft>
                <a:spcPts val="600"/>
              </a:spcAft>
              <a:buFont typeface="Arial" panose="020B0604020202020204" pitchFamily="34" charset="0"/>
              <a:buChar char="•"/>
            </a:pPr>
            <a:r>
              <a:rPr lang="de-DE" dirty="0" err="1" smtClean="0"/>
              <a:t>Now</a:t>
            </a:r>
            <a:r>
              <a:rPr lang="de-DE" dirty="0" smtClean="0"/>
              <a:t>: Exchange </a:t>
            </a:r>
            <a:r>
              <a:rPr lang="de-DE" dirty="0" err="1" smtClean="0"/>
              <a:t>of</a:t>
            </a:r>
            <a:r>
              <a:rPr lang="de-DE" dirty="0" smtClean="0"/>
              <a:t> </a:t>
            </a:r>
            <a:r>
              <a:rPr lang="de-DE" b="1" dirty="0" smtClean="0"/>
              <a:t>100 MW</a:t>
            </a:r>
            <a:r>
              <a:rPr lang="de-DE" dirty="0" smtClean="0"/>
              <a:t/>
            </a:r>
            <a:br>
              <a:rPr lang="de-DE" dirty="0" smtClean="0"/>
            </a:br>
            <a:r>
              <a:rPr lang="de-DE" dirty="0" smtClean="0"/>
              <a:t>(</a:t>
            </a:r>
            <a:r>
              <a:rPr lang="de-DE" b="1" dirty="0" smtClean="0">
                <a:solidFill>
                  <a:srgbClr val="29A372"/>
                </a:solidFill>
              </a:rPr>
              <a:t>NE </a:t>
            </a:r>
            <a:r>
              <a:rPr lang="de-DE" dirty="0" err="1" smtClean="0"/>
              <a:t>receiving</a:t>
            </a:r>
            <a:r>
              <a:rPr lang="de-DE" dirty="0" smtClean="0"/>
              <a:t> </a:t>
            </a:r>
            <a:r>
              <a:rPr lang="de-DE" dirty="0" err="1" smtClean="0"/>
              <a:t>reserves</a:t>
            </a:r>
            <a:r>
              <a:rPr lang="de-DE" dirty="0" smtClean="0"/>
              <a:t>/</a:t>
            </a:r>
            <a:r>
              <a:rPr lang="de-DE" b="1" dirty="0" smtClean="0">
                <a:solidFill>
                  <a:schemeClr val="accent1"/>
                </a:solidFill>
              </a:rPr>
              <a:t>CE </a:t>
            </a:r>
            <a:r>
              <a:rPr lang="de-DE" dirty="0" err="1" smtClean="0"/>
              <a:t>providing</a:t>
            </a:r>
            <a:r>
              <a:rPr lang="de-DE" dirty="0" smtClean="0"/>
              <a:t> </a:t>
            </a:r>
            <a:r>
              <a:rPr lang="de-DE" dirty="0" err="1" smtClean="0"/>
              <a:t>reserves</a:t>
            </a:r>
            <a:r>
              <a:rPr lang="de-DE" dirty="0" smtClean="0"/>
              <a:t>)</a:t>
            </a:r>
          </a:p>
          <a:p>
            <a:pPr marL="285750" indent="-285750">
              <a:spcBef>
                <a:spcPts val="600"/>
              </a:spcBef>
              <a:spcAft>
                <a:spcPts val="600"/>
              </a:spcAft>
              <a:buFont typeface="Arial" panose="020B0604020202020204" pitchFamily="34" charset="0"/>
              <a:buChar char="•"/>
            </a:pPr>
            <a:endParaRPr lang="de-DE" dirty="0"/>
          </a:p>
          <a:p>
            <a:pPr marL="285750" indent="-285750">
              <a:spcBef>
                <a:spcPts val="600"/>
              </a:spcBef>
              <a:spcAft>
                <a:spcPts val="600"/>
              </a:spcAft>
              <a:buFont typeface="Arial" panose="020B0604020202020204" pitchFamily="34" charset="0"/>
              <a:buChar char="•"/>
            </a:pPr>
            <a:endParaRPr lang="de-DE" dirty="0" smtClean="0"/>
          </a:p>
          <a:p>
            <a:pPr marL="285750" indent="-285750">
              <a:spcBef>
                <a:spcPts val="600"/>
              </a:spcBef>
              <a:spcAft>
                <a:spcPts val="600"/>
              </a:spcAft>
              <a:buFont typeface="Arial" panose="020B0604020202020204" pitchFamily="34" charset="0"/>
              <a:buChar char="•"/>
            </a:pPr>
            <a:endParaRPr lang="de-DE" dirty="0"/>
          </a:p>
          <a:p>
            <a:pPr marL="285750" indent="-285750">
              <a:spcBef>
                <a:spcPts val="600"/>
              </a:spcBef>
              <a:spcAft>
                <a:spcPts val="600"/>
              </a:spcAft>
              <a:buFont typeface="Arial" panose="020B0604020202020204" pitchFamily="34" charset="0"/>
              <a:buChar char="•"/>
            </a:pPr>
            <a:endParaRPr lang="de-DE" dirty="0" smtClean="0"/>
          </a:p>
          <a:p>
            <a:pPr marL="285750" indent="-285750">
              <a:spcBef>
                <a:spcPts val="600"/>
              </a:spcBef>
              <a:spcAft>
                <a:spcPts val="600"/>
              </a:spcAft>
              <a:buFont typeface="Arial" panose="020B0604020202020204" pitchFamily="34" charset="0"/>
              <a:buChar char="•"/>
            </a:pPr>
            <a:endParaRPr lang="de-DE" dirty="0"/>
          </a:p>
          <a:p>
            <a:pPr marL="285750" indent="-285750">
              <a:spcBef>
                <a:spcPts val="600"/>
              </a:spcBef>
              <a:spcAft>
                <a:spcPts val="600"/>
              </a:spcAft>
              <a:buFont typeface="Arial" panose="020B0604020202020204" pitchFamily="34" charset="0"/>
              <a:buChar char="•"/>
            </a:pPr>
            <a:endParaRPr lang="de-DE" dirty="0" smtClean="0"/>
          </a:p>
          <a:p>
            <a:pPr marL="285750" indent="-285750">
              <a:spcBef>
                <a:spcPts val="600"/>
              </a:spcBef>
              <a:spcAft>
                <a:spcPts val="600"/>
              </a:spcAft>
              <a:buFont typeface="Arial" panose="020B0604020202020204" pitchFamily="34" charset="0"/>
              <a:buChar char="•"/>
            </a:pPr>
            <a:r>
              <a:rPr lang="de-DE" dirty="0" err="1" smtClean="0"/>
              <a:t>Priority</a:t>
            </a:r>
            <a:r>
              <a:rPr lang="de-DE" dirty="0" smtClean="0"/>
              <a:t> </a:t>
            </a:r>
            <a:r>
              <a:rPr lang="de-DE" dirty="0" err="1"/>
              <a:t>r</a:t>
            </a:r>
            <a:r>
              <a:rPr lang="de-DE" dirty="0" err="1" smtClean="0"/>
              <a:t>eserve</a:t>
            </a:r>
            <a:r>
              <a:rPr lang="de-DE" dirty="0" smtClean="0"/>
              <a:t> </a:t>
            </a:r>
            <a:r>
              <a:rPr lang="de-DE" dirty="0" err="1"/>
              <a:t>access</a:t>
            </a:r>
            <a:r>
              <a:rPr lang="de-DE" dirty="0"/>
              <a:t> </a:t>
            </a:r>
            <a:r>
              <a:rPr lang="de-DE" dirty="0" err="1"/>
              <a:t>for</a:t>
            </a:r>
            <a:r>
              <a:rPr lang="de-DE" dirty="0"/>
              <a:t> </a:t>
            </a:r>
            <a:r>
              <a:rPr lang="de-DE" dirty="0" err="1"/>
              <a:t>receiving</a:t>
            </a:r>
            <a:r>
              <a:rPr lang="de-DE" dirty="0"/>
              <a:t> </a:t>
            </a:r>
            <a:r>
              <a:rPr lang="de-DE" dirty="0" smtClean="0"/>
              <a:t>SA</a:t>
            </a:r>
          </a:p>
          <a:p>
            <a:pPr marL="285750" indent="-285750">
              <a:spcBef>
                <a:spcPts val="600"/>
              </a:spcBef>
              <a:spcAft>
                <a:spcPts val="600"/>
              </a:spcAft>
              <a:buFont typeface="Arial" panose="020B0604020202020204" pitchFamily="34" charset="0"/>
              <a:buChar char="•"/>
            </a:pPr>
            <a:r>
              <a:rPr lang="de-DE" dirty="0"/>
              <a:t>Reserve </a:t>
            </a:r>
            <a:r>
              <a:rPr lang="de-DE" dirty="0" err="1"/>
              <a:t>is</a:t>
            </a:r>
            <a:r>
              <a:rPr lang="de-DE" dirty="0"/>
              <a:t> </a:t>
            </a:r>
            <a:r>
              <a:rPr lang="de-DE" dirty="0" err="1" smtClean="0"/>
              <a:t>geographically</a:t>
            </a:r>
            <a:r>
              <a:rPr lang="de-DE" dirty="0" smtClean="0"/>
              <a:t> </a:t>
            </a:r>
            <a:r>
              <a:rPr lang="de-DE" dirty="0" err="1" smtClean="0"/>
              <a:t>shifted</a:t>
            </a:r>
            <a:r>
              <a:rPr lang="de-DE" dirty="0" smtClean="0"/>
              <a:t> but </a:t>
            </a:r>
            <a:r>
              <a:rPr lang="de-DE" dirty="0" err="1"/>
              <a:t>the</a:t>
            </a:r>
            <a:r>
              <a:rPr lang="de-DE" dirty="0"/>
              <a:t> </a:t>
            </a:r>
            <a:r>
              <a:rPr lang="de-DE" dirty="0" err="1"/>
              <a:t>sum</a:t>
            </a:r>
            <a:r>
              <a:rPr lang="de-DE" dirty="0"/>
              <a:t> </a:t>
            </a:r>
            <a:r>
              <a:rPr lang="de-DE" dirty="0" err="1"/>
              <a:t>of</a:t>
            </a:r>
            <a:r>
              <a:rPr lang="de-DE" dirty="0"/>
              <a:t> total </a:t>
            </a:r>
            <a:r>
              <a:rPr lang="de-DE" dirty="0" err="1"/>
              <a:t>reserve</a:t>
            </a:r>
            <a:r>
              <a:rPr lang="de-DE" dirty="0"/>
              <a:t> </a:t>
            </a:r>
            <a:r>
              <a:rPr lang="de-DE" dirty="0" err="1"/>
              <a:t>capacity</a:t>
            </a:r>
            <a:r>
              <a:rPr lang="de-DE" dirty="0"/>
              <a:t> </a:t>
            </a:r>
            <a:r>
              <a:rPr lang="de-DE" dirty="0" err="1"/>
              <a:t>remains</a:t>
            </a:r>
            <a:r>
              <a:rPr lang="de-DE" dirty="0"/>
              <a:t> </a:t>
            </a:r>
            <a:r>
              <a:rPr lang="de-DE" dirty="0" err="1" smtClean="0"/>
              <a:t>constant</a:t>
            </a:r>
            <a:endParaRPr lang="de-DE" dirty="0"/>
          </a:p>
          <a:p>
            <a:pPr marL="285750" indent="-285750">
              <a:spcBef>
                <a:spcPts val="600"/>
              </a:spcBef>
              <a:spcAft>
                <a:spcPts val="600"/>
              </a:spcAft>
              <a:buFont typeface="Arial" panose="020B0604020202020204" pitchFamily="34" charset="0"/>
              <a:buChar char="•"/>
            </a:pPr>
            <a:endParaRPr lang="de-DE" dirty="0"/>
          </a:p>
          <a:p>
            <a:pPr marL="285750" indent="-285750">
              <a:spcBef>
                <a:spcPts val="600"/>
              </a:spcBef>
              <a:spcAft>
                <a:spcPts val="600"/>
              </a:spcAft>
              <a:buFont typeface="Arial" panose="020B0604020202020204" pitchFamily="34" charset="0"/>
              <a:buChar char="•"/>
            </a:pPr>
            <a:endParaRPr lang="de-DE" dirty="0" smtClean="0"/>
          </a:p>
          <a:p>
            <a:pPr marL="285750" indent="-285750">
              <a:spcBef>
                <a:spcPts val="600"/>
              </a:spcBef>
              <a:spcAft>
                <a:spcPts val="600"/>
              </a:spcAft>
              <a:buFont typeface="Arial" panose="020B0604020202020204" pitchFamily="34" charset="0"/>
              <a:buChar char="•"/>
            </a:pPr>
            <a:endParaRPr lang="de-DE" dirty="0"/>
          </a:p>
          <a:p>
            <a:pPr marL="285750" indent="-285750">
              <a:spcBef>
                <a:spcPts val="600"/>
              </a:spcBef>
              <a:spcAft>
                <a:spcPts val="600"/>
              </a:spcAft>
              <a:buFont typeface="Arial" panose="020B0604020202020204" pitchFamily="34" charset="0"/>
              <a:buChar char="•"/>
            </a:pPr>
            <a:endParaRPr lang="de-DE" dirty="0" smtClean="0"/>
          </a:p>
          <a:p>
            <a:pPr marL="285750" indent="-285750">
              <a:spcBef>
                <a:spcPts val="600"/>
              </a:spcBef>
              <a:spcAft>
                <a:spcPts val="600"/>
              </a:spcAft>
              <a:buFont typeface="Arial" panose="020B0604020202020204" pitchFamily="34" charset="0"/>
              <a:buChar char="•"/>
            </a:pPr>
            <a:endParaRPr lang="de-DE" dirty="0"/>
          </a:p>
          <a:p>
            <a:pPr marL="285750" indent="-285750">
              <a:spcBef>
                <a:spcPts val="600"/>
              </a:spcBef>
              <a:spcAft>
                <a:spcPts val="600"/>
              </a:spcAft>
              <a:buFont typeface="Arial" panose="020B0604020202020204" pitchFamily="34" charset="0"/>
              <a:buChar char="•"/>
            </a:pPr>
            <a:endParaRPr lang="de-DE" dirty="0" smtClean="0"/>
          </a:p>
          <a:p>
            <a:pPr marL="285750" indent="-285750">
              <a:spcBef>
                <a:spcPts val="600"/>
              </a:spcBef>
              <a:spcAft>
                <a:spcPts val="600"/>
              </a:spcAft>
              <a:buFont typeface="Arial" panose="020B0604020202020204" pitchFamily="34" charset="0"/>
              <a:buChar char="•"/>
            </a:pPr>
            <a:endParaRPr lang="de-DE" dirty="0"/>
          </a:p>
          <a:p>
            <a:pPr marL="285750" indent="-285750">
              <a:spcBef>
                <a:spcPts val="600"/>
              </a:spcBef>
              <a:spcAft>
                <a:spcPts val="600"/>
              </a:spcAft>
              <a:buFont typeface="Arial" panose="020B0604020202020204" pitchFamily="34" charset="0"/>
              <a:buChar char="•"/>
            </a:pPr>
            <a:endParaRPr lang="de-DE" dirty="0" smtClean="0"/>
          </a:p>
          <a:p>
            <a:pPr marL="285750" indent="-285750">
              <a:spcBef>
                <a:spcPts val="600"/>
              </a:spcBef>
              <a:spcAft>
                <a:spcPts val="600"/>
              </a:spcAft>
              <a:buFont typeface="Arial" panose="020B0604020202020204" pitchFamily="34" charset="0"/>
              <a:buChar char="•"/>
            </a:pPr>
            <a:endParaRPr lang="de-DE" dirty="0" smtClean="0"/>
          </a:p>
        </p:txBody>
      </p:sp>
      <p:sp>
        <p:nvSpPr>
          <p:cNvPr id="9" name="Pfeil nach oben 8"/>
          <p:cNvSpPr/>
          <p:nvPr/>
        </p:nvSpPr>
        <p:spPr>
          <a:xfrm>
            <a:off x="8786345" y="2529581"/>
            <a:ext cx="400050" cy="690005"/>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rot="5400000">
            <a:off x="2418896" y="2230698"/>
            <a:ext cx="635297" cy="26130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37" name="Rechteck 36"/>
          <p:cNvSpPr/>
          <p:nvPr/>
        </p:nvSpPr>
        <p:spPr>
          <a:xfrm rot="5400000">
            <a:off x="1603109" y="4320731"/>
            <a:ext cx="635297" cy="981496"/>
          </a:xfrm>
          <a:prstGeom prst="rect">
            <a:avLst/>
          </a:prstGeom>
          <a:solidFill>
            <a:srgbClr val="29A3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38" name="Textfeld 37"/>
          <p:cNvSpPr txBox="1"/>
          <p:nvPr/>
        </p:nvSpPr>
        <p:spPr>
          <a:xfrm>
            <a:off x="859610" y="3324681"/>
            <a:ext cx="905480" cy="400110"/>
          </a:xfrm>
          <a:prstGeom prst="rect">
            <a:avLst/>
          </a:prstGeom>
          <a:noFill/>
        </p:spPr>
        <p:txBody>
          <a:bodyPr wrap="square" rtlCol="0">
            <a:spAutoFit/>
          </a:bodyPr>
          <a:lstStyle/>
          <a:p>
            <a:r>
              <a:rPr lang="de-DE" sz="2000" b="1" dirty="0" smtClean="0"/>
              <a:t>CE</a:t>
            </a:r>
            <a:endParaRPr lang="de-DE" sz="2000" b="1" dirty="0"/>
          </a:p>
        </p:txBody>
      </p:sp>
      <p:sp>
        <p:nvSpPr>
          <p:cNvPr id="39" name="Textfeld 38"/>
          <p:cNvSpPr txBox="1"/>
          <p:nvPr/>
        </p:nvSpPr>
        <p:spPr>
          <a:xfrm>
            <a:off x="874074" y="4610925"/>
            <a:ext cx="1318058" cy="400110"/>
          </a:xfrm>
          <a:prstGeom prst="rect">
            <a:avLst/>
          </a:prstGeom>
          <a:noFill/>
        </p:spPr>
        <p:txBody>
          <a:bodyPr wrap="square" rtlCol="0">
            <a:spAutoFit/>
          </a:bodyPr>
          <a:lstStyle/>
          <a:p>
            <a:r>
              <a:rPr lang="de-DE" sz="2000" b="1" dirty="0" smtClean="0"/>
              <a:t>NE</a:t>
            </a:r>
            <a:endParaRPr lang="de-DE" sz="2000" b="1" dirty="0"/>
          </a:p>
        </p:txBody>
      </p:sp>
      <p:sp>
        <p:nvSpPr>
          <p:cNvPr id="40" name="Textfeld 39"/>
          <p:cNvSpPr txBox="1"/>
          <p:nvPr/>
        </p:nvSpPr>
        <p:spPr>
          <a:xfrm>
            <a:off x="4043082" y="3383670"/>
            <a:ext cx="993107" cy="307777"/>
          </a:xfrm>
          <a:prstGeom prst="rect">
            <a:avLst/>
          </a:prstGeom>
          <a:noFill/>
        </p:spPr>
        <p:txBody>
          <a:bodyPr wrap="square" rtlCol="0">
            <a:spAutoFit/>
          </a:bodyPr>
          <a:lstStyle/>
          <a:p>
            <a:r>
              <a:rPr lang="de-DE" sz="1400" b="1" dirty="0"/>
              <a:t>3</a:t>
            </a:r>
            <a:r>
              <a:rPr lang="de-DE" sz="1400" b="1" dirty="0" smtClean="0"/>
              <a:t>000 MW</a:t>
            </a:r>
            <a:endParaRPr lang="de-DE" sz="1400" b="1" dirty="0"/>
          </a:p>
        </p:txBody>
      </p:sp>
      <p:sp>
        <p:nvSpPr>
          <p:cNvPr id="41" name="Textfeld 40"/>
          <p:cNvSpPr txBox="1"/>
          <p:nvPr/>
        </p:nvSpPr>
        <p:spPr>
          <a:xfrm>
            <a:off x="2736545" y="4657590"/>
            <a:ext cx="993107" cy="307777"/>
          </a:xfrm>
          <a:prstGeom prst="rect">
            <a:avLst/>
          </a:prstGeom>
          <a:noFill/>
        </p:spPr>
        <p:txBody>
          <a:bodyPr wrap="square" rtlCol="0">
            <a:spAutoFit/>
          </a:bodyPr>
          <a:lstStyle/>
          <a:p>
            <a:r>
              <a:rPr lang="de-DE" sz="1400" b="1" dirty="0" smtClean="0"/>
              <a:t>1500 MW</a:t>
            </a:r>
            <a:endParaRPr lang="de-DE" sz="1400" b="1" dirty="0"/>
          </a:p>
        </p:txBody>
      </p:sp>
      <p:sp>
        <p:nvSpPr>
          <p:cNvPr id="42" name="Textfeld 41"/>
          <p:cNvSpPr txBox="1"/>
          <p:nvPr/>
        </p:nvSpPr>
        <p:spPr>
          <a:xfrm>
            <a:off x="924185" y="5217753"/>
            <a:ext cx="4617825" cy="461665"/>
          </a:xfrm>
          <a:prstGeom prst="rect">
            <a:avLst/>
          </a:prstGeom>
          <a:noFill/>
        </p:spPr>
        <p:txBody>
          <a:bodyPr wrap="square" rtlCol="0">
            <a:spAutoFit/>
          </a:bodyPr>
          <a:lstStyle/>
          <a:p>
            <a:pPr algn="ctr"/>
            <a:r>
              <a:rPr lang="de-DE" sz="1200" dirty="0" err="1" smtClean="0"/>
              <a:t>Figure</a:t>
            </a:r>
            <a:r>
              <a:rPr lang="de-DE" sz="1200" dirty="0" smtClean="0"/>
              <a:t>: </a:t>
            </a:r>
            <a:r>
              <a:rPr lang="de-DE" sz="1200" dirty="0" err="1" smtClean="0"/>
              <a:t>Amout</a:t>
            </a:r>
            <a:r>
              <a:rPr lang="de-DE" sz="1200" dirty="0" smtClean="0"/>
              <a:t> </a:t>
            </a:r>
            <a:r>
              <a:rPr lang="de-DE" sz="1200" dirty="0" err="1" smtClean="0"/>
              <a:t>of</a:t>
            </a:r>
            <a:r>
              <a:rPr lang="de-DE" sz="1200" dirty="0" smtClean="0"/>
              <a:t> Reserve Power </a:t>
            </a:r>
            <a:r>
              <a:rPr lang="de-DE" sz="1200" dirty="0" err="1" smtClean="0"/>
              <a:t>physically</a:t>
            </a:r>
            <a:r>
              <a:rPr lang="de-DE" sz="1200" dirty="0" smtClean="0"/>
              <a:t> </a:t>
            </a:r>
            <a:r>
              <a:rPr lang="de-DE" sz="1200" dirty="0" err="1" smtClean="0"/>
              <a:t>connected</a:t>
            </a:r>
            <a:r>
              <a:rPr lang="de-DE" sz="1200" dirty="0" smtClean="0"/>
              <a:t> </a:t>
            </a:r>
            <a:r>
              <a:rPr lang="de-DE" sz="1200" dirty="0" err="1" smtClean="0"/>
              <a:t>to</a:t>
            </a:r>
            <a:r>
              <a:rPr lang="de-DE" sz="1200" dirty="0" smtClean="0"/>
              <a:t> </a:t>
            </a:r>
            <a:r>
              <a:rPr lang="de-DE" sz="1200" dirty="0" err="1" smtClean="0"/>
              <a:t>Synchronous</a:t>
            </a:r>
            <a:r>
              <a:rPr lang="de-DE" sz="1200" dirty="0" smtClean="0"/>
              <a:t> Area </a:t>
            </a:r>
            <a:endParaRPr lang="de-DE" sz="1200" dirty="0"/>
          </a:p>
        </p:txBody>
      </p:sp>
      <p:sp>
        <p:nvSpPr>
          <p:cNvPr id="44" name="Rechteck 43"/>
          <p:cNvSpPr/>
          <p:nvPr/>
        </p:nvSpPr>
        <p:spPr>
          <a:xfrm rot="5400000">
            <a:off x="2256376" y="4648960"/>
            <a:ext cx="635297" cy="325039"/>
          </a:xfrm>
          <a:prstGeom prst="rect">
            <a:avLst/>
          </a:prstGeom>
          <a:solidFill>
            <a:srgbClr val="29A3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46" name="Textfeld 45"/>
          <p:cNvSpPr txBox="1"/>
          <p:nvPr/>
        </p:nvSpPr>
        <p:spPr>
          <a:xfrm>
            <a:off x="4321742" y="3383670"/>
            <a:ext cx="993107" cy="307777"/>
          </a:xfrm>
          <a:prstGeom prst="rect">
            <a:avLst/>
          </a:prstGeom>
          <a:noFill/>
        </p:spPr>
        <p:txBody>
          <a:bodyPr wrap="square" rtlCol="0">
            <a:spAutoFit/>
          </a:bodyPr>
          <a:lstStyle/>
          <a:p>
            <a:r>
              <a:rPr lang="de-DE" sz="1400" b="1" dirty="0"/>
              <a:t>3</a:t>
            </a:r>
            <a:r>
              <a:rPr lang="de-DE" sz="1400" b="1" dirty="0" smtClean="0"/>
              <a:t>100 MW</a:t>
            </a:r>
            <a:endParaRPr lang="de-DE" sz="1400" b="1" dirty="0"/>
          </a:p>
        </p:txBody>
      </p:sp>
      <p:sp>
        <p:nvSpPr>
          <p:cNvPr id="47" name="Textfeld 46"/>
          <p:cNvSpPr txBox="1"/>
          <p:nvPr/>
        </p:nvSpPr>
        <p:spPr>
          <a:xfrm>
            <a:off x="2397692" y="4657012"/>
            <a:ext cx="993107" cy="307777"/>
          </a:xfrm>
          <a:prstGeom prst="rect">
            <a:avLst/>
          </a:prstGeom>
          <a:noFill/>
        </p:spPr>
        <p:txBody>
          <a:bodyPr wrap="square" rtlCol="0">
            <a:spAutoFit/>
          </a:bodyPr>
          <a:lstStyle/>
          <a:p>
            <a:r>
              <a:rPr lang="de-DE" sz="1400" b="1" dirty="0" smtClean="0"/>
              <a:t>1400 MW</a:t>
            </a:r>
            <a:endParaRPr lang="de-DE" sz="1400" b="1" dirty="0"/>
          </a:p>
        </p:txBody>
      </p:sp>
    </p:spTree>
    <p:extLst>
      <p:ext uri="{BB962C8B-B14F-4D97-AF65-F5344CB8AC3E}">
        <p14:creationId xmlns:p14="http://schemas.microsoft.com/office/powerpoint/2010/main" val="302461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0" presetClass="path" presetSubtype="0" accel="50000" decel="50000" fill="hold" grpId="1" nodeType="clickEffect">
                                  <p:stCondLst>
                                    <p:cond delay="0"/>
                                  </p:stCondLst>
                                  <p:childTnLst>
                                    <p:animMotion origin="layout" path="M 2.29167E-6 1.48148E-6 L 0.06692 1.48148E-6 C 0.097 1.48148E-6 0.1345 -0.05232 0.1345 -0.09398 L 0.1345 -0.18611 " pathEditMode="relative" rAng="0" ptsTypes="FfFF">
                                      <p:cBhvr>
                                        <p:cTn id="30" dur="2000" fill="hold"/>
                                        <p:tgtEl>
                                          <p:spTgt spid="44"/>
                                        </p:tgtEl>
                                        <p:attrNameLst>
                                          <p:attrName>ppt_x</p:attrName>
                                          <p:attrName>ppt_y</p:attrName>
                                        </p:attrNameLst>
                                      </p:cBhvr>
                                      <p:rCtr x="6719" y="-9306"/>
                                    </p:animMotion>
                                  </p:childTnLst>
                                </p:cTn>
                              </p:par>
                              <p:par>
                                <p:cTn id="31" presetID="35" presetClass="path" presetSubtype="0" accel="50000" decel="50000" fill="hold" grpId="1" nodeType="withEffect">
                                  <p:stCondLst>
                                    <p:cond delay="0"/>
                                  </p:stCondLst>
                                  <p:childTnLst>
                                    <p:animMotion origin="layout" path="M -4.16667E-6 1.48148E-6 L -0.02604 -0.00046 " pathEditMode="relative" rAng="0" ptsTypes="AA">
                                      <p:cBhvr>
                                        <p:cTn id="32" dur="2000" fill="hold"/>
                                        <p:tgtEl>
                                          <p:spTgt spid="41"/>
                                        </p:tgtEl>
                                        <p:attrNameLst>
                                          <p:attrName>ppt_x</p:attrName>
                                          <p:attrName>ppt_y</p:attrName>
                                        </p:attrNameLst>
                                      </p:cBhvr>
                                      <p:rCtr x="-1302" y="-23"/>
                                    </p:animMotion>
                                  </p:childTnLst>
                                </p:cTn>
                              </p:par>
                              <p:par>
                                <p:cTn id="33" presetID="63" presetClass="path" presetSubtype="0" accel="50000" decel="50000" fill="hold" grpId="1" nodeType="withEffect">
                                  <p:stCondLst>
                                    <p:cond delay="0"/>
                                  </p:stCondLst>
                                  <p:childTnLst>
                                    <p:animMotion origin="layout" path="M 4.375E-6 -3.7037E-7 L 0.02395 0.00093 " pathEditMode="relative" rAng="0" ptsTypes="AA">
                                      <p:cBhvr>
                                        <p:cTn id="34" dur="2000" fill="hold"/>
                                        <p:tgtEl>
                                          <p:spTgt spid="40"/>
                                        </p:tgtEl>
                                        <p:attrNameLst>
                                          <p:attrName>ppt_x</p:attrName>
                                          <p:attrName>ppt_y</p:attrName>
                                        </p:attrNameLst>
                                      </p:cBhvr>
                                      <p:rCtr x="1198" y="46"/>
                                    </p:animMotion>
                                  </p:childTnLst>
                                </p:cTn>
                              </p:par>
                            </p:childTnLst>
                          </p:cTn>
                        </p:par>
                        <p:par>
                          <p:cTn id="35" fill="hold">
                            <p:stCondLst>
                              <p:cond delay="2000"/>
                            </p:stCondLst>
                            <p:childTnLst>
                              <p:par>
                                <p:cTn id="36" presetID="1" presetClass="exit" presetSubtype="0" fill="hold" grpId="2" nodeType="afterEffect">
                                  <p:stCondLst>
                                    <p:cond delay="0"/>
                                  </p:stCondLst>
                                  <p:childTnLst>
                                    <p:set>
                                      <p:cBhvr>
                                        <p:cTn id="37" dur="1" fill="hold">
                                          <p:stCondLst>
                                            <p:cond delay="0"/>
                                          </p:stCondLst>
                                        </p:cTn>
                                        <p:tgtEl>
                                          <p:spTgt spid="40"/>
                                        </p:tgtEl>
                                        <p:attrNameLst>
                                          <p:attrName>style.visibility</p:attrName>
                                        </p:attrNameLst>
                                      </p:cBhvr>
                                      <p:to>
                                        <p:strVal val="hidden"/>
                                      </p:to>
                                    </p:set>
                                  </p:childTnLst>
                                </p:cTn>
                              </p:par>
                            </p:childTnLst>
                          </p:cTn>
                        </p:par>
                        <p:par>
                          <p:cTn id="38" fill="hold">
                            <p:stCondLst>
                              <p:cond delay="2000"/>
                            </p:stCondLst>
                            <p:childTnLst>
                              <p:par>
                                <p:cTn id="39" presetID="1" presetClass="exit" presetSubtype="0" fill="hold" grpId="2" nodeType="afterEffect">
                                  <p:stCondLst>
                                    <p:cond delay="0"/>
                                  </p:stCondLst>
                                  <p:childTnLst>
                                    <p:set>
                                      <p:cBhvr>
                                        <p:cTn id="40" dur="1" fill="hold">
                                          <p:stCondLst>
                                            <p:cond delay="0"/>
                                          </p:stCondLst>
                                        </p:cTn>
                                        <p:tgtEl>
                                          <p:spTgt spid="41"/>
                                        </p:tgtEl>
                                        <p:attrNameLst>
                                          <p:attrName>style.visibility</p:attrName>
                                        </p:attrNameLst>
                                      </p:cBhvr>
                                      <p:to>
                                        <p:strVal val="hidden"/>
                                      </p:to>
                                    </p:set>
                                  </p:childTnLst>
                                </p:cTn>
                              </p:par>
                            </p:childTnLst>
                          </p:cTn>
                        </p:par>
                        <p:par>
                          <p:cTn id="41" fill="hold">
                            <p:stCondLst>
                              <p:cond delay="2000"/>
                            </p:stCondLst>
                            <p:childTnLst>
                              <p:par>
                                <p:cTn id="42" presetID="1" presetClass="entr" presetSubtype="0" fill="hold" grpId="0" nodeType="afterEffect">
                                  <p:stCondLst>
                                    <p:cond delay="0"/>
                                  </p:stCondLst>
                                  <p:childTnLst>
                                    <p:set>
                                      <p:cBhvr>
                                        <p:cTn id="43" dur="1" fill="hold">
                                          <p:stCondLst>
                                            <p:cond delay="0"/>
                                          </p:stCondLst>
                                        </p:cTn>
                                        <p:tgtEl>
                                          <p:spTgt spid="46"/>
                                        </p:tgtEl>
                                        <p:attrNameLst>
                                          <p:attrName>style.visibility</p:attrName>
                                        </p:attrNameLst>
                                      </p:cBhvr>
                                      <p:to>
                                        <p:strVal val="visible"/>
                                      </p:to>
                                    </p:set>
                                  </p:childTnLst>
                                </p:cTn>
                              </p:par>
                            </p:childTnLst>
                          </p:cTn>
                        </p:par>
                        <p:par>
                          <p:cTn id="44" fill="hold">
                            <p:stCondLst>
                              <p:cond delay="2000"/>
                            </p:stCondLst>
                            <p:childTnLst>
                              <p:par>
                                <p:cTn id="45" presetID="1" presetClass="entr" presetSubtype="0"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6" grpId="0" animBg="1"/>
      <p:bldP spid="37" grpId="0" animBg="1"/>
      <p:bldP spid="38" grpId="0"/>
      <p:bldP spid="39" grpId="0"/>
      <p:bldP spid="40" grpId="0"/>
      <p:bldP spid="40" grpId="1"/>
      <p:bldP spid="40" grpId="2"/>
      <p:bldP spid="41" grpId="0"/>
      <p:bldP spid="41" grpId="1"/>
      <p:bldP spid="41" grpId="2"/>
      <p:bldP spid="42" grpId="0"/>
      <p:bldP spid="44" grpId="0" animBg="1"/>
      <p:bldP spid="44" grpId="1" animBg="1"/>
      <p:bldP spid="46" grpId="0"/>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CD2287-D298-4FDE-B792-7233978D42A1}"/>
              </a:ext>
            </a:extLst>
          </p:cNvPr>
          <p:cNvSpPr>
            <a:spLocks noGrp="1"/>
          </p:cNvSpPr>
          <p:nvPr>
            <p:ph type="title"/>
          </p:nvPr>
        </p:nvSpPr>
        <p:spPr/>
        <p:txBody>
          <a:bodyPr/>
          <a:lstStyle/>
          <a:p>
            <a:r>
              <a:rPr lang="fr-FR" dirty="0" smtClean="0"/>
              <a:t>Sharing</a:t>
            </a:r>
            <a:endParaRPr lang="fr-FR" dirty="0"/>
          </a:p>
        </p:txBody>
      </p:sp>
      <p:sp>
        <p:nvSpPr>
          <p:cNvPr id="3" name="Slide Number Placeholder 2">
            <a:extLst>
              <a:ext uri="{FF2B5EF4-FFF2-40B4-BE49-F238E27FC236}">
                <a16:creationId xmlns="" xmlns:a16="http://schemas.microsoft.com/office/drawing/2014/main" id="{206BDB55-E78E-486F-8138-4CD5AE7510BC}"/>
              </a:ext>
            </a:extLst>
          </p:cNvPr>
          <p:cNvSpPr>
            <a:spLocks noGrp="1"/>
          </p:cNvSpPr>
          <p:nvPr>
            <p:ph type="sldNum" sz="quarter" idx="10"/>
          </p:nvPr>
        </p:nvSpPr>
        <p:spPr/>
        <p:txBody>
          <a:bodyPr/>
          <a:lstStyle/>
          <a:p>
            <a:fld id="{D4E6D71C-ACD7-49D2-9689-F9C4024FAC38}" type="slidenum">
              <a:rPr lang="en-IE" smtClean="0"/>
              <a:pPr/>
              <a:t>9</a:t>
            </a:fld>
            <a:endParaRPr lang="en-IE" dirty="0"/>
          </a:p>
        </p:txBody>
      </p:sp>
      <p:sp>
        <p:nvSpPr>
          <p:cNvPr id="7" name="Textfeld 6"/>
          <p:cNvSpPr txBox="1"/>
          <p:nvPr/>
        </p:nvSpPr>
        <p:spPr>
          <a:xfrm>
            <a:off x="561976" y="1343025"/>
            <a:ext cx="5251450" cy="2062103"/>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de-DE" b="1" dirty="0" err="1" smtClean="0"/>
              <a:t>Example</a:t>
            </a:r>
            <a:r>
              <a:rPr lang="de-DE" dirty="0"/>
              <a:t>: </a:t>
            </a:r>
            <a:r>
              <a:rPr lang="de-DE" dirty="0" smtClean="0"/>
              <a:t>FCR Sharing </a:t>
            </a:r>
            <a:r>
              <a:rPr lang="de-DE" dirty="0" err="1"/>
              <a:t>between</a:t>
            </a:r>
            <a:r>
              <a:rPr lang="de-DE" dirty="0"/>
              <a:t> </a:t>
            </a:r>
            <a:r>
              <a:rPr lang="de-DE" dirty="0" err="1"/>
              <a:t>Synchronous</a:t>
            </a:r>
            <a:r>
              <a:rPr lang="de-DE" dirty="0"/>
              <a:t> Areas </a:t>
            </a:r>
            <a:r>
              <a:rPr lang="de-DE" b="1" dirty="0">
                <a:solidFill>
                  <a:schemeClr val="accent1"/>
                </a:solidFill>
              </a:rPr>
              <a:t>Central Europe (CE) </a:t>
            </a:r>
            <a:r>
              <a:rPr lang="de-DE" dirty="0" err="1"/>
              <a:t>and</a:t>
            </a:r>
            <a:r>
              <a:rPr lang="de-DE" dirty="0"/>
              <a:t> </a:t>
            </a:r>
            <a:r>
              <a:rPr lang="de-DE" b="1" dirty="0">
                <a:solidFill>
                  <a:srgbClr val="29A372"/>
                </a:solidFill>
              </a:rPr>
              <a:t>Northern Europe (NE/Nordic)</a:t>
            </a:r>
          </a:p>
          <a:p>
            <a:pPr marL="285750" indent="-285750">
              <a:spcBef>
                <a:spcPts val="600"/>
              </a:spcBef>
              <a:spcAft>
                <a:spcPts val="600"/>
              </a:spcAft>
              <a:buFont typeface="Arial" panose="020B0604020202020204" pitchFamily="34" charset="0"/>
              <a:buChar char="•"/>
            </a:pPr>
            <a:r>
              <a:rPr lang="de-DE" dirty="0"/>
              <a:t>Initial </a:t>
            </a:r>
            <a:r>
              <a:rPr lang="de-DE" dirty="0" err="1"/>
              <a:t>dimensioning</a:t>
            </a:r>
            <a:r>
              <a:rPr lang="de-DE" dirty="0"/>
              <a:t> </a:t>
            </a:r>
            <a:r>
              <a:rPr lang="de-DE" dirty="0" err="1"/>
              <a:t>obligation</a:t>
            </a:r>
            <a:r>
              <a:rPr lang="de-DE" dirty="0"/>
              <a:t> </a:t>
            </a:r>
            <a:r>
              <a:rPr lang="de-DE" dirty="0" err="1"/>
              <a:t>without</a:t>
            </a:r>
            <a:r>
              <a:rPr lang="de-DE" dirty="0"/>
              <a:t> Exchange </a:t>
            </a:r>
            <a:r>
              <a:rPr lang="de-DE" dirty="0" err="1"/>
              <a:t>of</a:t>
            </a:r>
            <a:r>
              <a:rPr lang="de-DE" dirty="0"/>
              <a:t> </a:t>
            </a:r>
            <a:r>
              <a:rPr lang="de-DE" dirty="0" err="1"/>
              <a:t>Reserves</a:t>
            </a:r>
            <a:r>
              <a:rPr lang="de-DE" dirty="0"/>
              <a:t> (</a:t>
            </a:r>
            <a:r>
              <a:rPr lang="de-DE" dirty="0" err="1"/>
              <a:t>values</a:t>
            </a:r>
            <a:r>
              <a:rPr lang="de-DE" dirty="0"/>
              <a:t> </a:t>
            </a:r>
            <a:r>
              <a:rPr lang="en-US" dirty="0"/>
              <a:t>arbitrary</a:t>
            </a:r>
            <a:r>
              <a:rPr lang="de-DE" dirty="0"/>
              <a:t>):</a:t>
            </a:r>
          </a:p>
          <a:p>
            <a:pPr marL="285750" indent="-285750">
              <a:spcBef>
                <a:spcPts val="600"/>
              </a:spcBef>
              <a:spcAft>
                <a:spcPts val="600"/>
              </a:spcAft>
              <a:buFont typeface="Arial" panose="020B0604020202020204" pitchFamily="34" charset="0"/>
              <a:buChar char="•"/>
            </a:pPr>
            <a:endParaRPr lang="de-DE" dirty="0" smtClean="0"/>
          </a:p>
        </p:txBody>
      </p:sp>
      <p:grpSp>
        <p:nvGrpSpPr>
          <p:cNvPr id="17" name="Gruppieren 16"/>
          <p:cNvGrpSpPr>
            <a:grpSpLocks noChangeAspect="1"/>
          </p:cNvGrpSpPr>
          <p:nvPr/>
        </p:nvGrpSpPr>
        <p:grpSpPr>
          <a:xfrm rot="5400000">
            <a:off x="1993131" y="2245119"/>
            <a:ext cx="1909541" cy="4176579"/>
            <a:chOff x="2352671" y="763483"/>
            <a:chExt cx="2490783" cy="5447889"/>
          </a:xfrm>
        </p:grpSpPr>
        <p:sp>
          <p:nvSpPr>
            <p:cNvPr id="18" name="Rechteck 17"/>
            <p:cNvSpPr/>
            <p:nvPr/>
          </p:nvSpPr>
          <p:spPr>
            <a:xfrm>
              <a:off x="2352671" y="2058885"/>
              <a:ext cx="828674" cy="3408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9" name="Rechteck 18"/>
            <p:cNvSpPr/>
            <p:nvPr/>
          </p:nvSpPr>
          <p:spPr>
            <a:xfrm>
              <a:off x="4014780" y="3763120"/>
              <a:ext cx="828674" cy="1704230"/>
            </a:xfrm>
            <a:prstGeom prst="rect">
              <a:avLst/>
            </a:prstGeom>
            <a:solidFill>
              <a:srgbClr val="29A3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0" name="Textfeld 19"/>
            <p:cNvSpPr txBox="1"/>
            <p:nvPr/>
          </p:nvSpPr>
          <p:spPr>
            <a:xfrm rot="16200000">
              <a:off x="2160156" y="5359873"/>
              <a:ext cx="1181099" cy="521899"/>
            </a:xfrm>
            <a:prstGeom prst="rect">
              <a:avLst/>
            </a:prstGeom>
            <a:noFill/>
          </p:spPr>
          <p:txBody>
            <a:bodyPr wrap="square" rtlCol="0">
              <a:spAutoFit/>
            </a:bodyPr>
            <a:lstStyle/>
            <a:p>
              <a:r>
                <a:rPr lang="de-DE" sz="2000" b="1" dirty="0" smtClean="0"/>
                <a:t>CE</a:t>
              </a:r>
              <a:endParaRPr lang="de-DE" sz="2000" b="1" dirty="0"/>
            </a:p>
          </p:txBody>
        </p:sp>
        <p:sp>
          <p:nvSpPr>
            <p:cNvPr id="21" name="Textfeld 20"/>
            <p:cNvSpPr txBox="1"/>
            <p:nvPr/>
          </p:nvSpPr>
          <p:spPr>
            <a:xfrm rot="16200000">
              <a:off x="3568838" y="5071924"/>
              <a:ext cx="1719262" cy="521899"/>
            </a:xfrm>
            <a:prstGeom prst="rect">
              <a:avLst/>
            </a:prstGeom>
            <a:noFill/>
          </p:spPr>
          <p:txBody>
            <a:bodyPr wrap="square" rtlCol="0">
              <a:spAutoFit/>
            </a:bodyPr>
            <a:lstStyle/>
            <a:p>
              <a:r>
                <a:rPr lang="de-DE" sz="2000" b="1" dirty="0" smtClean="0"/>
                <a:t>NE</a:t>
              </a:r>
              <a:endParaRPr lang="de-DE" sz="2000" b="1" dirty="0"/>
            </a:p>
          </p:txBody>
        </p:sp>
        <p:sp>
          <p:nvSpPr>
            <p:cNvPr id="22" name="Textfeld 21"/>
            <p:cNvSpPr txBox="1"/>
            <p:nvPr/>
          </p:nvSpPr>
          <p:spPr>
            <a:xfrm rot="16200000">
              <a:off x="2119734" y="1210452"/>
              <a:ext cx="1295399" cy="401461"/>
            </a:xfrm>
            <a:prstGeom prst="rect">
              <a:avLst/>
            </a:prstGeom>
            <a:noFill/>
          </p:spPr>
          <p:txBody>
            <a:bodyPr wrap="square" rtlCol="0">
              <a:spAutoFit/>
            </a:bodyPr>
            <a:lstStyle/>
            <a:p>
              <a:r>
                <a:rPr lang="de-DE" sz="1400" b="1" dirty="0"/>
                <a:t>3</a:t>
              </a:r>
              <a:r>
                <a:rPr lang="de-DE" sz="1400" b="1" dirty="0" smtClean="0"/>
                <a:t>000 MW</a:t>
              </a:r>
              <a:endParaRPr lang="de-DE" sz="1400" b="1" dirty="0"/>
            </a:p>
          </p:txBody>
        </p:sp>
        <p:sp>
          <p:nvSpPr>
            <p:cNvPr id="23" name="Textfeld 22"/>
            <p:cNvSpPr txBox="1"/>
            <p:nvPr/>
          </p:nvSpPr>
          <p:spPr>
            <a:xfrm rot="16200000">
              <a:off x="3781425" y="2914686"/>
              <a:ext cx="1295399" cy="401461"/>
            </a:xfrm>
            <a:prstGeom prst="rect">
              <a:avLst/>
            </a:prstGeom>
            <a:noFill/>
          </p:spPr>
          <p:txBody>
            <a:bodyPr wrap="square" rtlCol="0">
              <a:spAutoFit/>
            </a:bodyPr>
            <a:lstStyle/>
            <a:p>
              <a:r>
                <a:rPr lang="de-DE" sz="1400" b="1" dirty="0" smtClean="0"/>
                <a:t>1500 MW</a:t>
              </a:r>
              <a:endParaRPr lang="de-DE" sz="1400" b="1" dirty="0"/>
            </a:p>
          </p:txBody>
        </p:sp>
      </p:grpSp>
      <p:sp>
        <p:nvSpPr>
          <p:cNvPr id="24" name="Textfeld 23"/>
          <p:cNvSpPr txBox="1"/>
          <p:nvPr/>
        </p:nvSpPr>
        <p:spPr>
          <a:xfrm>
            <a:off x="924185" y="5434861"/>
            <a:ext cx="4617825" cy="461665"/>
          </a:xfrm>
          <a:prstGeom prst="rect">
            <a:avLst/>
          </a:prstGeom>
          <a:noFill/>
        </p:spPr>
        <p:txBody>
          <a:bodyPr wrap="square" rtlCol="0">
            <a:spAutoFit/>
          </a:bodyPr>
          <a:lstStyle/>
          <a:p>
            <a:pPr algn="ctr"/>
            <a:r>
              <a:rPr lang="de-DE" sz="1200" dirty="0" err="1" smtClean="0"/>
              <a:t>Figure</a:t>
            </a:r>
            <a:r>
              <a:rPr lang="de-DE" sz="1200" dirty="0" smtClean="0"/>
              <a:t>: </a:t>
            </a:r>
            <a:r>
              <a:rPr lang="de-DE" sz="1200" dirty="0" err="1" smtClean="0"/>
              <a:t>Amout</a:t>
            </a:r>
            <a:r>
              <a:rPr lang="de-DE" sz="1200" dirty="0" smtClean="0"/>
              <a:t> </a:t>
            </a:r>
            <a:r>
              <a:rPr lang="de-DE" sz="1200" dirty="0" err="1" smtClean="0"/>
              <a:t>of</a:t>
            </a:r>
            <a:r>
              <a:rPr lang="de-DE" sz="1200" dirty="0" smtClean="0"/>
              <a:t> Reserve Power </a:t>
            </a:r>
            <a:r>
              <a:rPr lang="de-DE" sz="1200" dirty="0" err="1" smtClean="0"/>
              <a:t>physically</a:t>
            </a:r>
            <a:r>
              <a:rPr lang="de-DE" sz="1200" dirty="0" smtClean="0"/>
              <a:t> </a:t>
            </a:r>
            <a:r>
              <a:rPr lang="de-DE" sz="1200" dirty="0" err="1" smtClean="0"/>
              <a:t>connected</a:t>
            </a:r>
            <a:r>
              <a:rPr lang="de-DE" sz="1200" dirty="0" smtClean="0"/>
              <a:t> </a:t>
            </a:r>
            <a:r>
              <a:rPr lang="de-DE" sz="1200" dirty="0" err="1" smtClean="0"/>
              <a:t>to</a:t>
            </a:r>
            <a:r>
              <a:rPr lang="de-DE" sz="1200" dirty="0" smtClean="0"/>
              <a:t> </a:t>
            </a:r>
            <a:r>
              <a:rPr lang="de-DE" sz="1200" dirty="0" err="1" smtClean="0"/>
              <a:t>Synchronous</a:t>
            </a:r>
            <a:r>
              <a:rPr lang="de-DE" sz="1200" dirty="0" smtClean="0"/>
              <a:t> Area </a:t>
            </a:r>
            <a:endParaRPr lang="de-DE" sz="1200" dirty="0"/>
          </a:p>
        </p:txBody>
      </p:sp>
      <p:pic>
        <p:nvPicPr>
          <p:cNvPr id="15" name="Picture 2" descr="https://upload.wikimedia.org/wikipedia/commons/thumb/6/6d/ElectricityUCTE.svg/1024px-ElectricityUCT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3425" y="314324"/>
            <a:ext cx="5760010" cy="603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544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ntso-e theme 2.0">
      <a:dk1>
        <a:srgbClr val="3F3F3F"/>
      </a:dk1>
      <a:lt1>
        <a:srgbClr val="FFFFFF"/>
      </a:lt1>
      <a:dk2>
        <a:srgbClr val="3F3F3F"/>
      </a:dk2>
      <a:lt2>
        <a:srgbClr val="E7E6E6"/>
      </a:lt2>
      <a:accent1>
        <a:srgbClr val="23618E"/>
      </a:accent1>
      <a:accent2>
        <a:srgbClr val="A1C6D7"/>
      </a:accent2>
      <a:accent3>
        <a:srgbClr val="BF560F"/>
      </a:accent3>
      <a:accent4>
        <a:srgbClr val="F7A431"/>
      </a:accent4>
      <a:accent5>
        <a:srgbClr val="734267"/>
      </a:accent5>
      <a:accent6>
        <a:srgbClr val="9D7793"/>
      </a:accent6>
      <a:hlink>
        <a:srgbClr val="0563C1"/>
      </a:hlink>
      <a:folHlink>
        <a:srgbClr val="954F72"/>
      </a:folHlink>
    </a:clrScheme>
    <a:fontScheme name="ENTSOE 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0E1F866-798B-4DDC-B22F-BCD1A50AA79A}" vid="{3D330E4A-CB6D-4420-9238-4AB8E30DDD60}"/>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4cd3b652-8a69-4fed-aca4-c18feaf75a6a" ContentTypeId="0x010100D7EF83F9CCA39D4D8381E0CF61709DB3"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usiness_x0020_Record xmlns="468d517b-1bce-4eac-b032-1e8ed9aee539">6</Business_x0020_Record>
    <Document_x0020_Classification xmlns="468d517b-1bce-4eac-b032-1e8ed9aee539">5</Document_x0020_Classification>
    <Work_x0020_Area xmlns="468d517b-1bce-4eac-b032-1e8ed9aee539">71</Work_x0020_Area>
    <TaxKeywordTaxHTField xmlns="468d517b-1bce-4eac-b032-1e8ed9aee539">
      <Terms xmlns="http://schemas.microsoft.com/office/infopath/2007/PartnerControls"/>
    </TaxKeywordTaxHTField>
    <Document_x0020_Type xmlns="468d517b-1bce-4eac-b032-1e8ed9aee539">125</Document_x0020_Type>
    <Approval_x0020_Level xmlns="468d517b-1bce-4eac-b032-1e8ed9aee539" xsi:nil="true"/>
    <Meeting xmlns="468d517b-1bce-4eac-b032-1e8ed9aee539">180214</Meeting>
    <TaxCatchAll xmlns="468d517b-1bce-4eac-b032-1e8ed9aee539"/>
  </documentManagement>
</p:properties>
</file>

<file path=customXml/item4.xml><?xml version="1.0" encoding="utf-8"?>
<ct:contentTypeSchema xmlns:ct="http://schemas.microsoft.com/office/2006/metadata/contentType" xmlns:ma="http://schemas.microsoft.com/office/2006/metadata/properties/metaAttributes" ct:_="" ma:_="" ma:contentTypeName="DocsMeeting" ma:contentTypeID="0x010100D7EF83F9CCA39D4D8381E0CF61709DB30001A51152CC7A0940AFCB202309180DCB" ma:contentTypeVersion="18" ma:contentTypeDescription="" ma:contentTypeScope="" ma:versionID="c63f5f86a023b143eb16cfb342c087f6">
  <xsd:schema xmlns:xsd="http://www.w3.org/2001/XMLSchema" xmlns:xs="http://www.w3.org/2001/XMLSchema" xmlns:p="http://schemas.microsoft.com/office/2006/metadata/properties" xmlns:ns2="468d517b-1bce-4eac-b032-1e8ed9aee539" targetNamespace="http://schemas.microsoft.com/office/2006/metadata/properties" ma:root="true" ma:fieldsID="c6283c892bb9c4f8616a26fc00c0b995" ns2:_="">
    <xsd:import namespace="468d517b-1bce-4eac-b032-1e8ed9aee539"/>
    <xsd:element name="properties">
      <xsd:complexType>
        <xsd:sequence>
          <xsd:element name="documentManagement">
            <xsd:complexType>
              <xsd:all>
                <xsd:element ref="ns2:Document_x0020_Type" minOccurs="0"/>
                <xsd:element ref="ns2:Work_x0020_Area"/>
                <xsd:element ref="ns2:Document_x0020_Classification"/>
                <xsd:element ref="ns2:Business_x0020_Record"/>
                <xsd:element ref="ns2:Meeting" minOccurs="0"/>
                <xsd:element ref="ns2:Approval_x0020_Level" minOccurs="0"/>
                <xsd:element ref="ns2:TaxKeywordTaxHTFiel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8d517b-1bce-4eac-b032-1e8ed9aee539" elementFormDefault="qualified">
    <xsd:import namespace="http://schemas.microsoft.com/office/2006/documentManagement/types"/>
    <xsd:import namespace="http://schemas.microsoft.com/office/infopath/2007/PartnerControls"/>
    <xsd:element name="Document_x0020_Type" ma:index="1" nillable="true" ma:displayName="Document Type" ma:list="{5da3ea55-dd34-4ecc-ae33-4f843abe06cd}" ma:internalName="Document_x0020_Type" ma:showField="Title" ma:web="468d517b-1bce-4eac-b032-1e8ed9aee539">
      <xsd:simpleType>
        <xsd:restriction base="dms:Lookup"/>
      </xsd:simpleType>
    </xsd:element>
    <xsd:element name="Work_x0020_Area" ma:index="2" ma:displayName="Work Area" ma:list="{b3044a2e-1f78-4242-b383-6b52b2a6b16d}" ma:internalName="Work_x0020_Area" ma:readOnly="false" ma:showField="Title" ma:web="468d517b-1bce-4eac-b032-1e8ed9aee539">
      <xsd:simpleType>
        <xsd:restriction base="dms:Lookup"/>
      </xsd:simpleType>
    </xsd:element>
    <xsd:element name="Document_x0020_Classification" ma:index="4" ma:displayName="Document Classification" ma:list="{86717497-008a-4498-b45b-23b9b6d58a37}" ma:internalName="Document_x0020_Classification" ma:readOnly="false" ma:showField="Title" ma:web="468d517b-1bce-4eac-b032-1e8ed9aee539">
      <xsd:simpleType>
        <xsd:restriction base="dms:Lookup"/>
      </xsd:simpleType>
    </xsd:element>
    <xsd:element name="Business_x0020_Record" ma:index="5" ma:displayName="Business Record" ma:list="{1da6bc77-eb8b-4374-95da-a53ff3102d35}" ma:internalName="Business_x0020_Record" ma:readOnly="false" ma:showField="Title" ma:web="468d517b-1bce-4eac-b032-1e8ed9aee539">
      <xsd:simpleType>
        <xsd:restriction base="dms:Lookup"/>
      </xsd:simpleType>
    </xsd:element>
    <xsd:element name="Meeting" ma:index="6" nillable="true" ma:displayName="Meeting" ma:internalName="Meeting">
      <xsd:simpleType>
        <xsd:restriction base="dms:Text">
          <xsd:maxLength value="255"/>
        </xsd:restriction>
      </xsd:simpleType>
    </xsd:element>
    <xsd:element name="Approval_x0020_Level" ma:index="7" nillable="true" ma:displayName="Approval Level" ma:list="{ff966062-7577-44b3-a4cd-adfa46957c67}" ma:internalName="Approval_x0020_Level" ma:showField="Title" ma:web="468d517b-1bce-4eac-b032-1e8ed9aee539">
      <xsd:simpleType>
        <xsd:restriction base="dms:Lookup"/>
      </xsd:simpleType>
    </xsd:element>
    <xsd:element name="TaxKeywordTaxHTField" ma:index="14" nillable="true" ma:taxonomy="true" ma:internalName="TaxKeywordTaxHTField" ma:taxonomyFieldName="TaxKeyword" ma:displayName="Document Tags" ma:fieldId="{23f27201-bee3-471e-b2e7-b64fd8b7ca38}" ma:taxonomyMulti="true" ma:sspId="fcdef86c-4677-4709-934c-6d62ad25b5e0"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9048899c-89d3-4577-b41b-3e1c16bcc50d}" ma:internalName="TaxCatchAll" ma:showField="CatchAllData" ma:web="468d517b-1bce-4eac-b032-1e8ed9aee539">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9048899c-89d3-4577-b41b-3e1c16bcc50d}" ma:internalName="TaxCatchAllLabel" ma:readOnly="true" ma:showField="CatchAllDataLabel" ma:web="468d517b-1bce-4eac-b032-1e8ed9aee5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6A2FCE-3407-4CAA-82B9-79776BC45524}">
  <ds:schemaRefs>
    <ds:schemaRef ds:uri="Microsoft.SharePoint.Taxonomy.ContentTypeSync"/>
  </ds:schemaRefs>
</ds:datastoreItem>
</file>

<file path=customXml/itemProps2.xml><?xml version="1.0" encoding="utf-8"?>
<ds:datastoreItem xmlns:ds="http://schemas.openxmlformats.org/officeDocument/2006/customXml" ds:itemID="{88C9815E-607A-4654-AC6B-40E8A0B3C807}">
  <ds:schemaRefs>
    <ds:schemaRef ds:uri="http://schemas.microsoft.com/sharepoint/v3/contenttype/forms"/>
  </ds:schemaRefs>
</ds:datastoreItem>
</file>

<file path=customXml/itemProps3.xml><?xml version="1.0" encoding="utf-8"?>
<ds:datastoreItem xmlns:ds="http://schemas.openxmlformats.org/officeDocument/2006/customXml" ds:itemID="{CD1606B5-18EE-40D7-8865-67FB27C32393}">
  <ds:schemaRefs>
    <ds:schemaRef ds:uri="468d517b-1bce-4eac-b032-1e8ed9aee539"/>
    <ds:schemaRef ds:uri="http://www.w3.org/XML/1998/namespace"/>
    <ds:schemaRef ds:uri="http://schemas.microsoft.com/office/2006/documentManagement/types"/>
    <ds:schemaRef ds:uri="http://purl.org/dc/dcmityp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s>
</ds:datastoreItem>
</file>

<file path=customXml/itemProps4.xml><?xml version="1.0" encoding="utf-8"?>
<ds:datastoreItem xmlns:ds="http://schemas.openxmlformats.org/officeDocument/2006/customXml" ds:itemID="{E93532C6-6F12-4730-ABC8-3FBB7E2D56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8d517b-1bce-4eac-b032-1e8ed9aee5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604695</vt:lpwstr>
  </property>
  <property fmtid="{D5CDD505-2E9C-101B-9397-08002B2CF9AE}" pid="4" name="OptimizationTime">
    <vt:lpwstr>20180406_1451</vt:lpwstr>
  </property>
</Properties>
</file>

<file path=docProps/app.xml><?xml version="1.0" encoding="utf-8"?>
<Properties xmlns="http://schemas.openxmlformats.org/officeDocument/2006/extended-properties" xmlns:vt="http://schemas.openxmlformats.org/officeDocument/2006/docPropsVTypes">
  <Template>ENTSO-E_Template</Template>
  <TotalTime>480</TotalTime>
  <Words>1328</Words>
  <Application>Microsoft Office PowerPoint</Application>
  <PresentationFormat>Grand écran</PresentationFormat>
  <Paragraphs>167</Paragraphs>
  <Slides>18</Slides>
  <Notes>1</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18</vt:i4>
      </vt:variant>
    </vt:vector>
  </HeadingPairs>
  <TitlesOfParts>
    <vt:vector size="25" baseType="lpstr">
      <vt:lpstr>Arial</vt:lpstr>
      <vt:lpstr>Arial Black</vt:lpstr>
      <vt:lpstr>Calibri</vt:lpstr>
      <vt:lpstr>Calibri Light</vt:lpstr>
      <vt:lpstr>Century Gothic</vt:lpstr>
      <vt:lpstr>Office Theme</vt:lpstr>
      <vt:lpstr>Diseño personalizado</vt:lpstr>
      <vt:lpstr>A-5 Limits on amount of exchange or sharing of FRR between Synchronous Areas according to Article 118(z) SOGL</vt:lpstr>
      <vt:lpstr>Index</vt:lpstr>
      <vt:lpstr>Introduction</vt:lpstr>
      <vt:lpstr>Introduction</vt:lpstr>
      <vt:lpstr>Introduction</vt:lpstr>
      <vt:lpstr>Explanation of Exchange and Sharing Principle for Reserve Power </vt:lpstr>
      <vt:lpstr>Exchange</vt:lpstr>
      <vt:lpstr>Exchange</vt:lpstr>
      <vt:lpstr>Sharing</vt:lpstr>
      <vt:lpstr>Sharing</vt:lpstr>
      <vt:lpstr>Sharing</vt:lpstr>
      <vt:lpstr>Limit on amount of exchange or sharing of FRR between SA proposal </vt:lpstr>
      <vt:lpstr>Limits on the amount of exchange or sharing of FRR between SA</vt:lpstr>
      <vt:lpstr>Limits on the amount of exchange or sharing of FRR between SA</vt:lpstr>
      <vt:lpstr>Conclusions</vt:lpstr>
      <vt:lpstr>Conclusions</vt:lpstr>
      <vt:lpstr>Q&amp;A</vt:lpstr>
      <vt:lpstr>Thanks for your attention!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 Synchronous Area FRAMEWORK AgreementS</dc:title>
  <dc:creator>Pilar Munoz-Elena</dc:creator>
  <cp:lastModifiedBy>GAUDIN Julien</cp:lastModifiedBy>
  <cp:revision>91</cp:revision>
  <dcterms:created xsi:type="dcterms:W3CDTF">2018-02-09T14:13:48Z</dcterms:created>
  <dcterms:modified xsi:type="dcterms:W3CDTF">2018-04-06T12:48:43Z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0x010100D7EF83F9CCA39D4D8381E0CF61709DB30001A51152CC7A0940AFCB202309180DCB</vt:lpwstr>
  </property>
  <property fmtid="{D5CDD505-2E9C-101B-9397-08002B2CF9AE}" pid="3" name="TaxKeyword">
    <vt:lpwstr/>
  </property>
</Properties>
</file>