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0.xml" ContentType="application/vnd.openxmlformats-officedocument.theme+xml"/>
  <Override PartName="/ppt/tags/tag3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12.xml" ContentType="application/vnd.openxmlformats-officedocument.theme+xml"/>
  <Override PartName="/ppt/tags/tag9.xml" ContentType="application/vnd.openxmlformats-officedocument.presentationml.tag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14.xml" ContentType="application/vnd.openxmlformats-officedocument.theme+xml"/>
  <Override PartName="/ppt/theme/theme15.xml" ContentType="application/vnd.openxmlformats-officedocument.them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4"/>
    <p:sldMasterId id="2147483792" r:id="rId5"/>
    <p:sldMasterId id="2147483794" r:id="rId6"/>
    <p:sldMasterId id="2147483816" r:id="rId7"/>
    <p:sldMasterId id="2147483818" r:id="rId8"/>
    <p:sldMasterId id="2147483929" r:id="rId9"/>
    <p:sldMasterId id="2147483777" r:id="rId10"/>
    <p:sldMasterId id="2147483809" r:id="rId11"/>
    <p:sldMasterId id="2147483826" r:id="rId12"/>
    <p:sldMasterId id="2147483844" r:id="rId13"/>
    <p:sldMasterId id="2147483865" r:id="rId14"/>
    <p:sldMasterId id="2147483905" r:id="rId15"/>
    <p:sldMasterId id="2147483924" r:id="rId16"/>
  </p:sldMasterIdLst>
  <p:notesMasterIdLst>
    <p:notesMasterId r:id="rId25"/>
  </p:notesMasterIdLst>
  <p:handoutMasterIdLst>
    <p:handoutMasterId r:id="rId26"/>
  </p:handoutMasterIdLst>
  <p:sldIdLst>
    <p:sldId id="2147474465" r:id="rId17"/>
    <p:sldId id="2147481792" r:id="rId18"/>
    <p:sldId id="2147481799" r:id="rId19"/>
    <p:sldId id="2147481800" r:id="rId20"/>
    <p:sldId id="2147481801" r:id="rId21"/>
    <p:sldId id="2147481798" r:id="rId22"/>
    <p:sldId id="2147481802" r:id="rId23"/>
    <p:sldId id="214748179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42E9D4-2F8F-45D9-B655-AAEA6E60BA83}">
          <p14:sldIdLst>
            <p14:sldId id="2147474465"/>
            <p14:sldId id="2147481792"/>
            <p14:sldId id="2147481799"/>
            <p14:sldId id="2147481800"/>
            <p14:sldId id="2147481801"/>
            <p14:sldId id="2147481798"/>
            <p14:sldId id="2147481802"/>
            <p14:sldId id="2147481795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B6F417-7EF1-FC5B-F4D6-571BC66CF653}" name="Becker, Paulina" initials="BP" userId="S::paulina.becker_tennet.eu#ext#@entsoe00.onmicrosoft.com::80db675b-a3a3-4c79-8c61-0a6da66acc24" providerId="AD"/>
  <p188:author id="{1C61741C-8A0A-8A96-BD94-54CAA5E4F9C1}" name="Emiel Busse" initials="EB" userId="S::busse_jao.eu#ext#@entsoe00.onmicrosoft.com::f3d9b92b-6a97-4bca-963a-2c67fd073308" providerId="AD"/>
  <p188:author id="{622F6B38-6C4E-5511-0826-2E56AE77922A}" name="Jim Vilsson" initials="JV" userId="S::jvi_energinet.dk#ext#@entsoe00.onmicrosoft.com::5c8e6454-99fd-473d-929d-52ce669a2ca0" providerId="AD"/>
  <p188:author id="{14C09639-1865-14BA-EC79-CDDA9DC02074}" name="Ludivine Marcenac" initials="LM" userId="S::lmarcenac@entsoe.eu::c404ed9b-f53f-423f-91fc-0a66ae4dbdf7" providerId="AD"/>
  <p188:author id="{694B814A-F481-A15B-B23F-F79AA39E3EAA}" name="Patricia Brhlikova" initials="PB" userId="S::p.brhlikova@magnus.nl::9cc2669a-2428-44cf-ac14-8de73e31cca1" providerId="AD"/>
  <p188:author id="{8B34E556-B541-B333-3E12-DBCE4BCFA942}" name="Nicoletta Michael" initials="NM" userId="S::nmichael@entsoe.eu::fdafa4d3-970f-4618-bb55-6e85a6502b58" providerId="AD"/>
  <p188:author id="{80316484-569F-F797-80DE-ADB9654B78C8}" name="Max Knipschild" initials="MK" userId="S::m.knipschild_magnus.nl#ext#@entsoe00.onmicrosoft.com::27508f6a-3dba-4316-ba95-fa9642be3c62" providerId="AD"/>
  <p188:author id="{89F30694-4A8C-20C6-261A-4EFF523EF09E}" name="Van Campenhout Steve" initials="VS" userId="S::steve.vancampenhout_elia.be#ext#@entsoe00.onmicrosoft.com::227d3174-7197-42b8-8ed6-900ec3fac275" providerId="AD"/>
  <p188:author id="{96F767C7-101B-88EC-9426-E77FE6AB8D99}" name="Stefan Kraus" initials="KS" userId="Stefan Kraus" providerId="None"/>
  <p188:author id="{CB69A4CD-1261-6E0B-EAAE-88A04DE60A79}" name="Kraus, Stefan" initials="KS" userId="S::stefan.kraus_amprion.net#ext#@entsoe00.onmicrosoft.com::d40d60b4-31ad-4990-9bb5-6df52d09bcc6" providerId="AD"/>
  <p188:author id="{847CC3FE-4614-CE2A-995C-8BAE07962C3A}" name="Van Campenhout Steve" initials="SV" userId="S::HDE253@Belgrid.net::f1408855-cf60-49bb-934c-bccbeaee24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7EB"/>
    <a:srgbClr val="7030A0"/>
    <a:srgbClr val="C00000"/>
    <a:srgbClr val="F37020"/>
    <a:srgbClr val="0FB29A"/>
    <a:srgbClr val="B0B0B0"/>
    <a:srgbClr val="FDEDDC"/>
    <a:srgbClr val="FFFFFF"/>
    <a:srgbClr val="FFC000"/>
    <a:srgbClr val="0F2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782639-6618-BA0C-8729-2D43E0CAEB25}" v="5" dt="2026-02-03T12:44:06.969"/>
    <p1510:client id="{FB39BA7A-55F7-42CD-AB84-120E399F38D7}" v="2" dt="2026-02-03T13:20:02.779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318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1-5B48-8B9E-0F434E37979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1-5B48-8B9E-0F434E37979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B1-5B48-8B9E-0F434E37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12657952"/>
        <c:axId val="-79949744"/>
      </c:barChart>
      <c:catAx>
        <c:axId val="11265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79949744"/>
        <c:crosses val="autoZero"/>
        <c:auto val="1"/>
        <c:lblAlgn val="ctr"/>
        <c:lblOffset val="100"/>
        <c:noMultiLvlLbl val="0"/>
      </c:catAx>
      <c:valAx>
        <c:axId val="-7994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;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 /</a:t>
            </a:r>
            <a:r>
              <a:rPr lang="de-DE" err="1"/>
              <a:t>colours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icons</a:t>
            </a:r>
            <a:r>
              <a:rPr lang="de-DE"/>
              <a:t>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appear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right</a:t>
            </a:r>
            <a:r>
              <a:rPr lang="de-DE"/>
              <a:t> </a:t>
            </a:r>
            <a:r>
              <a:rPr lang="de-DE" err="1"/>
              <a:t>side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click</a:t>
            </a:r>
            <a:r>
              <a:rPr lang="de-DE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5-0840-AE9B-B74998F1490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5-0840-AE9B-B74998F1490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135-0840-AE9B-B74998F1490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A135-0840-AE9B-B74998F1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2096"/>
        <c:axId val="90308880"/>
      </c:areaChart>
      <c:dateAx>
        <c:axId val="58620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90308880"/>
        <c:crosses val="autoZero"/>
        <c:auto val="1"/>
        <c:lblOffset val="100"/>
        <c:baseTimeUnit val="months"/>
      </c:dateAx>
      <c:valAx>
        <c:axId val="9030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2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1313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Edit title of pie chart here</a:t>
            </a:r>
            <a:endParaRPr lang="en-US"/>
          </a:p>
        </c:rich>
      </c:tx>
      <c:layout>
        <c:manualLayout>
          <c:xMode val="edge"/>
          <c:yMode val="edge"/>
          <c:x val="0.1719847978525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3-114E-9886-4C74289445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3-114E-9886-4C74289445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3-114E-9886-4C74289445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3-114E-9886-4C74289445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3-114E-9886-4C74289445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23-114E-9886-4C74289445EE}"/>
              </c:ext>
            </c:extLst>
          </c:dPt>
          <c:cat>
            <c:strRef>
              <c:f>Tabelle1!$A$2:$A$7</c:f>
              <c:strCache>
                <c:ptCount val="6"/>
                <c:pt idx="0">
                  <c:v>1. Lorem</c:v>
                </c:pt>
                <c:pt idx="1">
                  <c:v>2. Lorem</c:v>
                </c:pt>
                <c:pt idx="2">
                  <c:v>3. Lorem</c:v>
                </c:pt>
                <c:pt idx="3">
                  <c:v>4. Lorem</c:v>
                </c:pt>
                <c:pt idx="4">
                  <c:v>5. Lorem</c:v>
                </c:pt>
                <c:pt idx="5">
                  <c:v>6.Lorem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40</c:v>
                </c:pt>
                <c:pt idx="1">
                  <c:v>20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23-114E-9886-4C7428944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1-5B48-8B9E-0F434E37979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1-5B48-8B9E-0F434E37979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B1-5B48-8B9E-0F434E37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12657952"/>
        <c:axId val="-79949744"/>
      </c:barChart>
      <c:catAx>
        <c:axId val="11265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79949744"/>
        <c:crosses val="autoZero"/>
        <c:auto val="1"/>
        <c:lblAlgn val="ctr"/>
        <c:lblOffset val="100"/>
        <c:noMultiLvlLbl val="0"/>
      </c:catAx>
      <c:valAx>
        <c:axId val="-7994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;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 /</a:t>
            </a:r>
            <a:r>
              <a:rPr lang="de-DE" err="1"/>
              <a:t>colours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icons</a:t>
            </a:r>
            <a:r>
              <a:rPr lang="de-DE"/>
              <a:t>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appear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right</a:t>
            </a:r>
            <a:r>
              <a:rPr lang="de-DE"/>
              <a:t> </a:t>
            </a:r>
            <a:r>
              <a:rPr lang="de-DE" err="1"/>
              <a:t>side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click</a:t>
            </a:r>
            <a:r>
              <a:rPr lang="de-DE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5-0840-AE9B-B74998F1490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5-0840-AE9B-B74998F1490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135-0840-AE9B-B74998F1490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A135-0840-AE9B-B74998F1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2096"/>
        <c:axId val="90308880"/>
      </c:areaChart>
      <c:dateAx>
        <c:axId val="58620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90308880"/>
        <c:crosses val="autoZero"/>
        <c:auto val="1"/>
        <c:lblOffset val="100"/>
        <c:baseTimeUnit val="months"/>
      </c:dateAx>
      <c:valAx>
        <c:axId val="9030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2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1313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Edit title of pie chart here</a:t>
            </a:r>
            <a:endParaRPr lang="en-US"/>
          </a:p>
        </c:rich>
      </c:tx>
      <c:layout>
        <c:manualLayout>
          <c:xMode val="edge"/>
          <c:yMode val="edge"/>
          <c:x val="0.1719847978525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3-114E-9886-4C74289445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3-114E-9886-4C74289445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3-114E-9886-4C74289445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3-114E-9886-4C74289445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3-114E-9886-4C74289445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23-114E-9886-4C74289445EE}"/>
              </c:ext>
            </c:extLst>
          </c:dPt>
          <c:cat>
            <c:strRef>
              <c:f>Tabelle1!$A$2:$A$7</c:f>
              <c:strCache>
                <c:ptCount val="6"/>
                <c:pt idx="0">
                  <c:v>1. Lorem</c:v>
                </c:pt>
                <c:pt idx="1">
                  <c:v>2. Lorem</c:v>
                </c:pt>
                <c:pt idx="2">
                  <c:v>3. Lorem</c:v>
                </c:pt>
                <c:pt idx="3">
                  <c:v>4. Lorem</c:v>
                </c:pt>
                <c:pt idx="4">
                  <c:v>5. Lorem</c:v>
                </c:pt>
                <c:pt idx="5">
                  <c:v>6.Lorem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40</c:v>
                </c:pt>
                <c:pt idx="1">
                  <c:v>20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23-114E-9886-4C7428944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endParaRPr lang="de-D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1-5B48-8B9E-0F434E37979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1-5B48-8B9E-0F434E37979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B1-5B48-8B9E-0F434E379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12657952"/>
        <c:axId val="-79949744"/>
      </c:barChart>
      <c:catAx>
        <c:axId val="11265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79949744"/>
        <c:crosses val="autoZero"/>
        <c:auto val="1"/>
        <c:lblAlgn val="ctr"/>
        <c:lblOffset val="100"/>
        <c:noMultiLvlLbl val="0"/>
      </c:catAx>
      <c:valAx>
        <c:axId val="-79949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6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; </a:t>
            </a:r>
            <a:r>
              <a:rPr lang="de-DE" err="1"/>
              <a:t>edit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 /</a:t>
            </a:r>
            <a:r>
              <a:rPr lang="de-DE" err="1"/>
              <a:t>colours</a:t>
            </a:r>
            <a:r>
              <a:rPr lang="de-DE"/>
              <a:t> </a:t>
            </a:r>
            <a:r>
              <a:rPr lang="de-DE" err="1"/>
              <a:t>by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icons</a:t>
            </a:r>
            <a:r>
              <a:rPr lang="de-DE"/>
              <a:t>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appear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right</a:t>
            </a:r>
            <a:r>
              <a:rPr lang="de-DE"/>
              <a:t> </a:t>
            </a:r>
            <a:r>
              <a:rPr lang="de-DE" err="1"/>
              <a:t>side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click</a:t>
            </a:r>
            <a:r>
              <a:rPr lang="de-DE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35-0840-AE9B-B74998F1490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35-0840-AE9B-B74998F1490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135-0840-AE9B-B74998F1490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Tabelle1!$A$2:$A$6</c:f>
              <c:numCache>
                <c:formatCode>m/d/yyyy</c:formatCode>
                <c:ptCount val="5"/>
                <c:pt idx="0">
                  <c:v>43525</c:v>
                </c:pt>
                <c:pt idx="1">
                  <c:v>43617</c:v>
                </c:pt>
                <c:pt idx="2">
                  <c:v>43647</c:v>
                </c:pt>
                <c:pt idx="3">
                  <c:v>43678</c:v>
                </c:pt>
                <c:pt idx="4">
                  <c:v>43344</c:v>
                </c:pt>
              </c:numCache>
            </c:numRef>
          </c:cat>
          <c:val>
            <c:numRef>
              <c:f>Tabelle1!$E$2:$E$6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A135-0840-AE9B-B74998F14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62096"/>
        <c:axId val="90308880"/>
      </c:areaChart>
      <c:dateAx>
        <c:axId val="58620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90308880"/>
        <c:crosses val="autoZero"/>
        <c:auto val="1"/>
        <c:lblOffset val="100"/>
        <c:baseTimeUnit val="months"/>
      </c:dateAx>
      <c:valAx>
        <c:axId val="9030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1313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5862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1313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31313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de-DE"/>
              <a:t>Edit title of pie chart here</a:t>
            </a:r>
            <a:endParaRPr lang="en-US"/>
          </a:p>
        </c:rich>
      </c:tx>
      <c:layout>
        <c:manualLayout>
          <c:xMode val="edge"/>
          <c:yMode val="edge"/>
          <c:x val="0.17198479785250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23-114E-9886-4C74289445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23-114E-9886-4C74289445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23-114E-9886-4C74289445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23-114E-9886-4C74289445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23-114E-9886-4C74289445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23-114E-9886-4C74289445EE}"/>
              </c:ext>
            </c:extLst>
          </c:dPt>
          <c:cat>
            <c:strRef>
              <c:f>Tabelle1!$A$2:$A$7</c:f>
              <c:strCache>
                <c:ptCount val="6"/>
                <c:pt idx="0">
                  <c:v>1. Lorem</c:v>
                </c:pt>
                <c:pt idx="1">
                  <c:v>2. Lorem</c:v>
                </c:pt>
                <c:pt idx="2">
                  <c:v>3. Lorem</c:v>
                </c:pt>
                <c:pt idx="3">
                  <c:v>4. Lorem</c:v>
                </c:pt>
                <c:pt idx="4">
                  <c:v>5. Lorem</c:v>
                </c:pt>
                <c:pt idx="5">
                  <c:v>6.Lorem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40</c:v>
                </c:pt>
                <c:pt idx="1">
                  <c:v>20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23-114E-9886-4C7428944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372191-0C9C-40E7-8E87-45CA8E3AA4CF}" type="doc">
      <dgm:prSet loTypeId="urn:microsoft.com/office/officeart/2005/8/layout/hList6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41D35DD2-60D8-418D-85EC-2DDDB1333EEC}">
      <dgm:prSet phldrT="[Text]" custT="1"/>
      <dgm:spPr/>
      <dgm:t>
        <a:bodyPr lIns="108000" rIns="108000" anchor="t" anchorCtr="0"/>
        <a:lstStyle/>
        <a:p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7E6F74-656E-4031-B0C9-6840FFD898DE}" type="parTrans" cxnId="{FCEA10CF-153D-4DF2-9E7A-CBFE2382D518}">
      <dgm:prSet/>
      <dgm:spPr/>
      <dgm:t>
        <a:bodyPr/>
        <a:lstStyle/>
        <a:p>
          <a:endParaRPr lang="de-DE"/>
        </a:p>
      </dgm:t>
    </dgm:pt>
    <dgm:pt modelId="{F616E22F-A0A4-400D-A2EF-AB771AFFDA0D}" type="sibTrans" cxnId="{FCEA10CF-153D-4DF2-9E7A-CBFE2382D518}">
      <dgm:prSet/>
      <dgm:spPr/>
      <dgm:t>
        <a:bodyPr/>
        <a:lstStyle/>
        <a:p>
          <a:endParaRPr lang="de-DE"/>
        </a:p>
      </dgm:t>
    </dgm:pt>
    <dgm:pt modelId="{F1327EE5-B19C-44E8-BECC-3DD8D56DEB1B}">
      <dgm:prSet phldrT="[Text]" custT="1"/>
      <dgm:spPr/>
      <dgm:t>
        <a:bodyPr lIns="108000" rIns="108000" anchor="t" anchorCtr="0"/>
        <a:lstStyle/>
        <a:p>
          <a:r>
            <a:rPr lang="de-DE" sz="18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gm:t>
    </dgm:pt>
    <dgm:pt modelId="{BE1CEAA6-FF0C-48B7-A410-4A9AB2DEB41D}" type="parTrans" cxnId="{ED2B1FDF-C923-403B-912F-9EADBAEA238D}">
      <dgm:prSet/>
      <dgm:spPr/>
      <dgm:t>
        <a:bodyPr/>
        <a:lstStyle/>
        <a:p>
          <a:endParaRPr lang="de-DE"/>
        </a:p>
      </dgm:t>
    </dgm:pt>
    <dgm:pt modelId="{9D20CA89-5A5B-4A1B-8F03-45934064D1D7}" type="sibTrans" cxnId="{ED2B1FDF-C923-403B-912F-9EADBAEA238D}">
      <dgm:prSet/>
      <dgm:spPr/>
      <dgm:t>
        <a:bodyPr/>
        <a:lstStyle/>
        <a:p>
          <a:endParaRPr lang="de-DE"/>
        </a:p>
      </dgm:t>
    </dgm:pt>
    <dgm:pt modelId="{EE8AF158-0E30-4505-B8A3-A23D841EE20A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AD07C9-E0D7-47A1-9B0E-8B9AD0943242}" type="parTrans" cxnId="{42B4191B-AA71-43DD-B7AB-E77E73091A3D}">
      <dgm:prSet/>
      <dgm:spPr/>
      <dgm:t>
        <a:bodyPr/>
        <a:lstStyle/>
        <a:p>
          <a:endParaRPr lang="de-DE"/>
        </a:p>
      </dgm:t>
    </dgm:pt>
    <dgm:pt modelId="{9441BC0C-AF0E-4D63-8062-EC704073BDAE}" type="sibTrans" cxnId="{42B4191B-AA71-43DD-B7AB-E77E73091A3D}">
      <dgm:prSet/>
      <dgm:spPr/>
      <dgm:t>
        <a:bodyPr/>
        <a:lstStyle/>
        <a:p>
          <a:endParaRPr lang="de-DE"/>
        </a:p>
      </dgm:t>
    </dgm:pt>
    <dgm:pt modelId="{60165A43-387F-48C1-9A6D-CDB9DC2B8430}">
      <dgm:prSet phldrT="[Text]" custT="1"/>
      <dgm:spPr/>
      <dgm:t>
        <a:bodyPr lIns="108000" rIns="108000" anchor="t" anchorCtr="0"/>
        <a:lstStyle/>
        <a:p>
          <a:pPr algn="ctr"/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l"/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818567-8CD9-4F41-BB00-176963A304E0}" type="parTrans" cxnId="{326793B2-D1DB-41A0-9B7A-91690CBD1914}">
      <dgm:prSet/>
      <dgm:spPr/>
      <dgm:t>
        <a:bodyPr/>
        <a:lstStyle/>
        <a:p>
          <a:endParaRPr lang="de-DE"/>
        </a:p>
      </dgm:t>
    </dgm:pt>
    <dgm:pt modelId="{A20C13DE-89C7-41E8-A4A2-44CE8C7F3A82}" type="sibTrans" cxnId="{326793B2-D1DB-41A0-9B7A-91690CBD1914}">
      <dgm:prSet/>
      <dgm:spPr/>
      <dgm:t>
        <a:bodyPr/>
        <a:lstStyle/>
        <a:p>
          <a:endParaRPr lang="de-DE"/>
        </a:p>
      </dgm:t>
    </dgm:pt>
    <dgm:pt modelId="{C84332FE-BA2D-4E3A-B596-1F7D570FDBDC}">
      <dgm:prSet phldrT="[Text]" custT="1"/>
      <dgm:spPr/>
      <dgm:t>
        <a:bodyPr lIns="108000" rIns="108000" anchor="t" anchorCtr="0"/>
        <a:lstStyle/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F4CA44-FE56-4CE3-B513-6B0AA8660336}" type="parTrans" cxnId="{9E7CF060-AB35-4E5B-A20E-8260A214D4EB}">
      <dgm:prSet/>
      <dgm:spPr/>
      <dgm:t>
        <a:bodyPr/>
        <a:lstStyle/>
        <a:p>
          <a:endParaRPr lang="de-DE"/>
        </a:p>
      </dgm:t>
    </dgm:pt>
    <dgm:pt modelId="{56AEA3D6-0921-4F14-A536-6639BB6C77B0}" type="sibTrans" cxnId="{9E7CF060-AB35-4E5B-A20E-8260A214D4EB}">
      <dgm:prSet/>
      <dgm:spPr/>
      <dgm:t>
        <a:bodyPr/>
        <a:lstStyle/>
        <a:p>
          <a:endParaRPr lang="de-DE"/>
        </a:p>
      </dgm:t>
    </dgm:pt>
    <dgm:pt modelId="{6739F360-3A3D-4D48-9318-6DD1CAAAB06B}">
      <dgm:prSet phldrT="[Text]" custT="1"/>
      <dgm:spPr/>
      <dgm:t>
        <a:bodyPr lIns="108000" rIns="108000" anchor="t" anchorCtr="0"/>
        <a:lstStyle/>
        <a:p>
          <a:r>
            <a:rPr lang="en-US" sz="18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5F70DF-B890-47C8-8BEA-DC8FC9CF5083}" type="sibTrans" cxnId="{6F8514AC-6131-4A35-90AD-D7289116BB05}">
      <dgm:prSet/>
      <dgm:spPr/>
      <dgm:t>
        <a:bodyPr/>
        <a:lstStyle/>
        <a:p>
          <a:endParaRPr lang="de-DE"/>
        </a:p>
      </dgm:t>
    </dgm:pt>
    <dgm:pt modelId="{0EFD0371-0338-466E-9D6C-1A23492C1D5A}" type="parTrans" cxnId="{6F8514AC-6131-4A35-90AD-D7289116BB05}">
      <dgm:prSet/>
      <dgm:spPr/>
      <dgm:t>
        <a:bodyPr/>
        <a:lstStyle/>
        <a:p>
          <a:endParaRPr lang="de-DE"/>
        </a:p>
      </dgm:t>
    </dgm:pt>
    <dgm:pt modelId="{27E9E500-62EC-46C2-B7C8-3723367EE8E7}" type="pres">
      <dgm:prSet presAssocID="{BF372191-0C9C-40E7-8E87-45CA8E3AA4CF}" presName="Name0" presStyleCnt="0">
        <dgm:presLayoutVars>
          <dgm:dir/>
          <dgm:resizeHandles val="exact"/>
        </dgm:presLayoutVars>
      </dgm:prSet>
      <dgm:spPr/>
    </dgm:pt>
    <dgm:pt modelId="{32E9553A-2CF3-4DEA-AB3F-F65A55D7581E}" type="pres">
      <dgm:prSet presAssocID="{41D35DD2-60D8-418D-85EC-2DDDB1333EEC}" presName="node" presStyleLbl="node1" presStyleIdx="0" presStyleCnt="4" custScaleX="2000000">
        <dgm:presLayoutVars>
          <dgm:bulletEnabled val="1"/>
        </dgm:presLayoutVars>
      </dgm:prSet>
      <dgm:spPr/>
    </dgm:pt>
    <dgm:pt modelId="{354721F1-31E2-437B-87FF-1DCD623A0331}" type="pres">
      <dgm:prSet presAssocID="{F616E22F-A0A4-400D-A2EF-AB771AFFDA0D}" presName="sibTrans" presStyleCnt="0"/>
      <dgm:spPr/>
    </dgm:pt>
    <dgm:pt modelId="{32C5A92E-6BF7-4147-8D3B-45A0624571ED}" type="pres">
      <dgm:prSet presAssocID="{EE8AF158-0E30-4505-B8A3-A23D841EE20A}" presName="node" presStyleLbl="node1" presStyleIdx="1" presStyleCnt="4" custScaleX="2000000" custLinFactX="-722" custLinFactNeighborX="-100000">
        <dgm:presLayoutVars>
          <dgm:bulletEnabled val="1"/>
        </dgm:presLayoutVars>
      </dgm:prSet>
      <dgm:spPr/>
    </dgm:pt>
    <dgm:pt modelId="{F98F8A01-25FC-4155-B2B1-DB023B1A6F31}" type="pres">
      <dgm:prSet presAssocID="{9441BC0C-AF0E-4D63-8062-EC704073BDAE}" presName="sibTrans" presStyleCnt="0"/>
      <dgm:spPr/>
    </dgm:pt>
    <dgm:pt modelId="{0D7987FC-DBC8-4B03-95AC-7CE716B69BC3}" type="pres">
      <dgm:prSet presAssocID="{60165A43-387F-48C1-9A6D-CDB9DC2B8430}" presName="node" presStyleLbl="node1" presStyleIdx="2" presStyleCnt="4" custScaleX="2000000" custLinFactX="-8852" custLinFactNeighborX="-100000">
        <dgm:presLayoutVars>
          <dgm:bulletEnabled val="1"/>
        </dgm:presLayoutVars>
      </dgm:prSet>
      <dgm:spPr/>
    </dgm:pt>
    <dgm:pt modelId="{CAC38D8F-F77B-418F-9A56-E69D8EFBDE3E}" type="pres">
      <dgm:prSet presAssocID="{A20C13DE-89C7-41E8-A4A2-44CE8C7F3A82}" presName="sibTrans" presStyleCnt="0"/>
      <dgm:spPr/>
    </dgm:pt>
    <dgm:pt modelId="{64FECA9A-90D8-40C5-9C04-32EF5BF4A107}" type="pres">
      <dgm:prSet presAssocID="{C84332FE-BA2D-4E3A-B596-1F7D570FDBDC}" presName="node" presStyleLbl="node1" presStyleIdx="3" presStyleCnt="4" custScaleX="2000000" custLinFactX="-17611" custLinFactNeighborX="-100000">
        <dgm:presLayoutVars>
          <dgm:bulletEnabled val="1"/>
        </dgm:presLayoutVars>
      </dgm:prSet>
      <dgm:spPr/>
    </dgm:pt>
  </dgm:ptLst>
  <dgm:cxnLst>
    <dgm:cxn modelId="{42B4191B-AA71-43DD-B7AB-E77E73091A3D}" srcId="{BF372191-0C9C-40E7-8E87-45CA8E3AA4CF}" destId="{EE8AF158-0E30-4505-B8A3-A23D841EE20A}" srcOrd="1" destOrd="0" parTransId="{63AD07C9-E0D7-47A1-9B0E-8B9AD0943242}" sibTransId="{9441BC0C-AF0E-4D63-8062-EC704073BDAE}"/>
    <dgm:cxn modelId="{9E7CF060-AB35-4E5B-A20E-8260A214D4EB}" srcId="{BF372191-0C9C-40E7-8E87-45CA8E3AA4CF}" destId="{C84332FE-BA2D-4E3A-B596-1F7D570FDBDC}" srcOrd="3" destOrd="0" parTransId="{1CF4CA44-FE56-4CE3-B513-6B0AA8660336}" sibTransId="{56AEA3D6-0921-4F14-A536-6639BB6C77B0}"/>
    <dgm:cxn modelId="{42341C4E-0DB5-48CE-B829-9A8ACA39153C}" type="presOf" srcId="{60165A43-387F-48C1-9A6D-CDB9DC2B8430}" destId="{0D7987FC-DBC8-4B03-95AC-7CE716B69BC3}" srcOrd="0" destOrd="0" presId="urn:microsoft.com/office/officeart/2005/8/layout/hList6"/>
    <dgm:cxn modelId="{89641750-0E14-4BD0-9FCF-BA00DD5DD845}" type="presOf" srcId="{F1327EE5-B19C-44E8-BECC-3DD8D56DEB1B}" destId="{32E9553A-2CF3-4DEA-AB3F-F65A55D7581E}" srcOrd="0" destOrd="2" presId="urn:microsoft.com/office/officeart/2005/8/layout/hList6"/>
    <dgm:cxn modelId="{EE65E686-8852-4148-9116-50CC671776BE}" type="presOf" srcId="{C84332FE-BA2D-4E3A-B596-1F7D570FDBDC}" destId="{64FECA9A-90D8-40C5-9C04-32EF5BF4A107}" srcOrd="0" destOrd="0" presId="urn:microsoft.com/office/officeart/2005/8/layout/hList6"/>
    <dgm:cxn modelId="{542B9995-5998-4C5C-B379-1D415980D7C4}" type="presOf" srcId="{6739F360-3A3D-4D48-9318-6DD1CAAAB06B}" destId="{32E9553A-2CF3-4DEA-AB3F-F65A55D7581E}" srcOrd="0" destOrd="1" presId="urn:microsoft.com/office/officeart/2005/8/layout/hList6"/>
    <dgm:cxn modelId="{6F8514AC-6131-4A35-90AD-D7289116BB05}" srcId="{41D35DD2-60D8-418D-85EC-2DDDB1333EEC}" destId="{6739F360-3A3D-4D48-9318-6DD1CAAAB06B}" srcOrd="0" destOrd="0" parTransId="{0EFD0371-0338-466E-9D6C-1A23492C1D5A}" sibTransId="{4E5F70DF-B890-47C8-8BEA-DC8FC9CF5083}"/>
    <dgm:cxn modelId="{95B80FAF-C2D0-4DDB-A7AC-5497C7950D4A}" type="presOf" srcId="{EE8AF158-0E30-4505-B8A3-A23D841EE20A}" destId="{32C5A92E-6BF7-4147-8D3B-45A0624571ED}" srcOrd="0" destOrd="0" presId="urn:microsoft.com/office/officeart/2005/8/layout/hList6"/>
    <dgm:cxn modelId="{326793B2-D1DB-41A0-9B7A-91690CBD1914}" srcId="{BF372191-0C9C-40E7-8E87-45CA8E3AA4CF}" destId="{60165A43-387F-48C1-9A6D-CDB9DC2B8430}" srcOrd="2" destOrd="0" parTransId="{7B818567-8CD9-4F41-BB00-176963A304E0}" sibTransId="{A20C13DE-89C7-41E8-A4A2-44CE8C7F3A82}"/>
    <dgm:cxn modelId="{FCEA10CF-153D-4DF2-9E7A-CBFE2382D518}" srcId="{BF372191-0C9C-40E7-8E87-45CA8E3AA4CF}" destId="{41D35DD2-60D8-418D-85EC-2DDDB1333EEC}" srcOrd="0" destOrd="0" parTransId="{617E6F74-656E-4031-B0C9-6840FFD898DE}" sibTransId="{F616E22F-A0A4-400D-A2EF-AB771AFFDA0D}"/>
    <dgm:cxn modelId="{76213BD7-296A-436C-A49B-23941C6A30F7}" type="presOf" srcId="{BF372191-0C9C-40E7-8E87-45CA8E3AA4CF}" destId="{27E9E500-62EC-46C2-B7C8-3723367EE8E7}" srcOrd="0" destOrd="0" presId="urn:microsoft.com/office/officeart/2005/8/layout/hList6"/>
    <dgm:cxn modelId="{ED2B1FDF-C923-403B-912F-9EADBAEA238D}" srcId="{41D35DD2-60D8-418D-85EC-2DDDB1333EEC}" destId="{F1327EE5-B19C-44E8-BECC-3DD8D56DEB1B}" srcOrd="1" destOrd="0" parTransId="{BE1CEAA6-FF0C-48B7-A410-4A9AB2DEB41D}" sibTransId="{9D20CA89-5A5B-4A1B-8F03-45934064D1D7}"/>
    <dgm:cxn modelId="{80DD3DE9-85C5-46CF-8081-029E3F2E455A}" type="presOf" srcId="{41D35DD2-60D8-418D-85EC-2DDDB1333EEC}" destId="{32E9553A-2CF3-4DEA-AB3F-F65A55D7581E}" srcOrd="0" destOrd="0" presId="urn:microsoft.com/office/officeart/2005/8/layout/hList6"/>
    <dgm:cxn modelId="{21DBEA06-4A0F-4380-B799-A445590166B9}" type="presParOf" srcId="{27E9E500-62EC-46C2-B7C8-3723367EE8E7}" destId="{32E9553A-2CF3-4DEA-AB3F-F65A55D7581E}" srcOrd="0" destOrd="0" presId="urn:microsoft.com/office/officeart/2005/8/layout/hList6"/>
    <dgm:cxn modelId="{2809CFB1-CB12-4958-A710-357B61F07CCF}" type="presParOf" srcId="{27E9E500-62EC-46C2-B7C8-3723367EE8E7}" destId="{354721F1-31E2-437B-87FF-1DCD623A0331}" srcOrd="1" destOrd="0" presId="urn:microsoft.com/office/officeart/2005/8/layout/hList6"/>
    <dgm:cxn modelId="{D219A034-DBA9-4926-8904-723EA6DCD6FA}" type="presParOf" srcId="{27E9E500-62EC-46C2-B7C8-3723367EE8E7}" destId="{32C5A92E-6BF7-4147-8D3B-45A0624571ED}" srcOrd="2" destOrd="0" presId="urn:microsoft.com/office/officeart/2005/8/layout/hList6"/>
    <dgm:cxn modelId="{440649F8-F7DE-4A05-8721-07A47041511D}" type="presParOf" srcId="{27E9E500-62EC-46C2-B7C8-3723367EE8E7}" destId="{F98F8A01-25FC-4155-B2B1-DB023B1A6F31}" srcOrd="3" destOrd="0" presId="urn:microsoft.com/office/officeart/2005/8/layout/hList6"/>
    <dgm:cxn modelId="{9F49BF33-FF4D-4960-8284-A158ED87A694}" type="presParOf" srcId="{27E9E500-62EC-46C2-B7C8-3723367EE8E7}" destId="{0D7987FC-DBC8-4B03-95AC-7CE716B69BC3}" srcOrd="4" destOrd="0" presId="urn:microsoft.com/office/officeart/2005/8/layout/hList6"/>
    <dgm:cxn modelId="{64DF3763-3B95-4946-BE04-FD418C428C9E}" type="presParOf" srcId="{27E9E500-62EC-46C2-B7C8-3723367EE8E7}" destId="{CAC38D8F-F77B-418F-9A56-E69D8EFBDE3E}" srcOrd="5" destOrd="0" presId="urn:microsoft.com/office/officeart/2005/8/layout/hList6"/>
    <dgm:cxn modelId="{00BDA26C-7818-41DC-8CE8-703463AACF55}" type="presParOf" srcId="{27E9E500-62EC-46C2-B7C8-3723367EE8E7}" destId="{64FECA9A-90D8-40C5-9C04-32EF5BF4A107}" srcOrd="6" destOrd="0" presId="urn:microsoft.com/office/officeart/2005/8/layout/hList6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6076BE-F7D4-48CB-AF20-5E675EF0FCA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160DB0E-E7E5-4F2C-8405-AD7B9E62599A}">
      <dgm:prSet phldrT="[Text]" phldr="0"/>
      <dgm:spPr/>
      <dgm:t>
        <a:bodyPr/>
        <a:lstStyle/>
        <a:p>
          <a:r>
            <a:rPr lang="en-GB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Bidding Period</a:t>
          </a:r>
        </a:p>
      </dgm:t>
    </dgm:pt>
    <dgm:pt modelId="{9AE5472D-11E6-4E70-BEC2-9DF2EC33AF76}" type="parTrans" cxnId="{7261D41A-2DBF-4693-88C1-59029126DA57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6ECCDE-1CB5-4B08-A769-8CAB7B4935FE}" type="sibTrans" cxnId="{7261D41A-2DBF-4693-88C1-59029126DA57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320F781-FC13-40DE-B32E-AF5E18973D72}">
      <dgm:prSet phldrT="[Text]" phldr="0"/>
      <dgm:spPr/>
      <dgm:t>
        <a:bodyPr/>
        <a:lstStyle/>
        <a:p>
          <a:r>
            <a:rPr lang="en-GB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Credit Limit Verification incl. Bid Rejection</a:t>
          </a:r>
        </a:p>
      </dgm:t>
    </dgm:pt>
    <dgm:pt modelId="{B160A6A7-11DC-4526-8373-EBBCD349DA1E}" type="parTrans" cxnId="{C66CB002-0B08-4355-990D-15C7CA4E67C7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A030C0C-1EB2-461A-B231-958F8BE38A72}" type="sibTrans" cxnId="{C66CB002-0B08-4355-990D-15C7CA4E67C7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DF36F70-C1F7-4333-91C4-3F875F1E30B0}">
      <dgm:prSet phldrT="[Text]" phldr="0"/>
      <dgm:spPr/>
      <dgm:t>
        <a:bodyPr/>
        <a:lstStyle/>
        <a:p>
          <a:r>
            <a:rPr lang="en-GB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Auction Results Determination</a:t>
          </a:r>
        </a:p>
      </dgm:t>
    </dgm:pt>
    <dgm:pt modelId="{AEE171BC-0BD2-463C-836F-E2920C2A596C}" type="parTrans" cxnId="{B9BAF9B3-E54B-4155-99A6-7775EC8110F2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030C739-B302-4233-8D3B-8DAF28D15790}" type="sibTrans" cxnId="{B9BAF9B3-E54B-4155-99A6-7775EC8110F2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FC5248C-AC20-4C9B-94CF-7EB0D2A191EE}">
      <dgm:prSet phldrT="[Text]" phldr="0"/>
      <dgm:spPr/>
      <dgm:t>
        <a:bodyPr/>
        <a:lstStyle/>
        <a:p>
          <a:r>
            <a: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Maximum Payment Obligation based on </a:t>
          </a:r>
          <a:r>
            <a:rPr lang="en-GB" b="0" u="sng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Bid Prices and Price Cap</a:t>
          </a:r>
        </a:p>
      </dgm:t>
    </dgm:pt>
    <dgm:pt modelId="{F5AA088D-4E94-4AF2-B318-945BF3815187}" type="parTrans" cxnId="{1F802571-B55C-43A0-B5C4-0C83D19218F2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26E2A21-AE10-4DD8-9E55-CCAFA7E37355}" type="sibTrans" cxnId="{1F802571-B55C-43A0-B5C4-0C83D19218F2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4B97379-D0A8-4301-99A1-4E5BD58D117C}">
      <dgm:prSet phldrT="[Text]" phldr="0"/>
      <dgm:spPr/>
      <dgm:t>
        <a:bodyPr/>
        <a:lstStyle/>
        <a:p>
          <a:r>
            <a: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Warning to MP based on Maximum Payment Obligation</a:t>
          </a:r>
        </a:p>
      </dgm:t>
    </dgm:pt>
    <dgm:pt modelId="{6CBDC517-68F0-455D-89B5-C23BAA0364AA}" type="parTrans" cxnId="{16D5684D-9823-419B-9203-8051A7F47AB4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902D808-0F55-44D4-931D-A747CFF10905}" type="sibTrans" cxnId="{16D5684D-9823-419B-9203-8051A7F47AB4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BDEEDC3-48FB-42E8-A293-082D65AA5288}">
      <dgm:prSet phldrT="[Text]" phldr="0"/>
      <dgm:spPr/>
      <dgm:t>
        <a:bodyPr/>
        <a:lstStyle/>
        <a:p>
          <a:r>
            <a: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Does not include all bids</a:t>
          </a:r>
        </a:p>
      </dgm:t>
    </dgm:pt>
    <dgm:pt modelId="{6D64D7F5-CDC6-4CDB-90EE-8D8113715894}" type="parTrans" cxnId="{243AB0A0-516D-449B-8FDD-C334E172E99B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6E45C9-AE02-4695-B602-CCBF32628E9A}" type="sibTrans" cxnId="{243AB0A0-516D-449B-8FDD-C334E172E99B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641FF13-F2B3-4DA6-A3DF-E23940EEC767}" type="pres">
      <dgm:prSet presAssocID="{F16076BE-F7D4-48CB-AF20-5E675EF0FCA5}" presName="Name0" presStyleCnt="0">
        <dgm:presLayoutVars>
          <dgm:dir/>
          <dgm:animLvl val="lvl"/>
          <dgm:resizeHandles val="exact"/>
        </dgm:presLayoutVars>
      </dgm:prSet>
      <dgm:spPr/>
    </dgm:pt>
    <dgm:pt modelId="{33C14A85-463F-449A-9EE0-D4E5A0F5B918}" type="pres">
      <dgm:prSet presAssocID="{A160DB0E-E7E5-4F2C-8405-AD7B9E62599A}" presName="composite" presStyleCnt="0"/>
      <dgm:spPr/>
    </dgm:pt>
    <dgm:pt modelId="{FA776952-791B-42CF-89B4-FF3566B52148}" type="pres">
      <dgm:prSet presAssocID="{A160DB0E-E7E5-4F2C-8405-AD7B9E62599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A374C3F-630A-4FB0-A662-4A6FF46DFE5A}" type="pres">
      <dgm:prSet presAssocID="{A160DB0E-E7E5-4F2C-8405-AD7B9E62599A}" presName="desTx" presStyleLbl="revTx" presStyleIdx="0" presStyleCnt="3">
        <dgm:presLayoutVars>
          <dgm:bulletEnabled val="1"/>
        </dgm:presLayoutVars>
      </dgm:prSet>
      <dgm:spPr/>
    </dgm:pt>
    <dgm:pt modelId="{AA1260DC-94CB-445D-B3B2-2A07D1B2776C}" type="pres">
      <dgm:prSet presAssocID="{266ECCDE-1CB5-4B08-A769-8CAB7B4935FE}" presName="space" presStyleCnt="0"/>
      <dgm:spPr/>
    </dgm:pt>
    <dgm:pt modelId="{CA0D514D-EBA5-48BE-BF29-06DC2E5CC0CC}" type="pres">
      <dgm:prSet presAssocID="{E320F781-FC13-40DE-B32E-AF5E18973D72}" presName="composite" presStyleCnt="0"/>
      <dgm:spPr/>
    </dgm:pt>
    <dgm:pt modelId="{CE841A5D-530E-43A5-995F-7AF08890140F}" type="pres">
      <dgm:prSet presAssocID="{E320F781-FC13-40DE-B32E-AF5E18973D72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5669255-41BE-45FC-B7AE-D346D42E8102}" type="pres">
      <dgm:prSet presAssocID="{E320F781-FC13-40DE-B32E-AF5E18973D72}" presName="desTx" presStyleLbl="revTx" presStyleIdx="1" presStyleCnt="3">
        <dgm:presLayoutVars>
          <dgm:bulletEnabled val="1"/>
        </dgm:presLayoutVars>
      </dgm:prSet>
      <dgm:spPr/>
    </dgm:pt>
    <dgm:pt modelId="{FAD3A2A3-A713-48BA-8FBC-453BEF64D087}" type="pres">
      <dgm:prSet presAssocID="{FA030C0C-1EB2-461A-B231-958F8BE38A72}" presName="space" presStyleCnt="0"/>
      <dgm:spPr/>
    </dgm:pt>
    <dgm:pt modelId="{93A85497-86A3-486A-9594-2DDF35B19C8E}" type="pres">
      <dgm:prSet presAssocID="{4DF36F70-C1F7-4333-91C4-3F875F1E30B0}" presName="composite" presStyleCnt="0"/>
      <dgm:spPr/>
    </dgm:pt>
    <dgm:pt modelId="{11A7CFDC-4D52-4554-864A-95B854FE8F64}" type="pres">
      <dgm:prSet presAssocID="{4DF36F70-C1F7-4333-91C4-3F875F1E30B0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721EAB83-4D73-4B94-B301-616DBF21B858}" type="pres">
      <dgm:prSet presAssocID="{4DF36F70-C1F7-4333-91C4-3F875F1E30B0}" presName="desTx" presStyleLbl="revTx" presStyleIdx="2" presStyleCnt="3">
        <dgm:presLayoutVars>
          <dgm:bulletEnabled val="1"/>
        </dgm:presLayoutVars>
      </dgm:prSet>
      <dgm:spPr/>
    </dgm:pt>
  </dgm:ptLst>
  <dgm:cxnLst>
    <dgm:cxn modelId="{C66CB002-0B08-4355-990D-15C7CA4E67C7}" srcId="{F16076BE-F7D4-48CB-AF20-5E675EF0FCA5}" destId="{E320F781-FC13-40DE-B32E-AF5E18973D72}" srcOrd="1" destOrd="0" parTransId="{B160A6A7-11DC-4526-8373-EBBCD349DA1E}" sibTransId="{FA030C0C-1EB2-461A-B231-958F8BE38A72}"/>
    <dgm:cxn modelId="{7261D41A-2DBF-4693-88C1-59029126DA57}" srcId="{F16076BE-F7D4-48CB-AF20-5E675EF0FCA5}" destId="{A160DB0E-E7E5-4F2C-8405-AD7B9E62599A}" srcOrd="0" destOrd="0" parTransId="{9AE5472D-11E6-4E70-BEC2-9DF2EC33AF76}" sibTransId="{266ECCDE-1CB5-4B08-A769-8CAB7B4935FE}"/>
    <dgm:cxn modelId="{16D5684D-9823-419B-9203-8051A7F47AB4}" srcId="{A160DB0E-E7E5-4F2C-8405-AD7B9E62599A}" destId="{54B97379-D0A8-4301-99A1-4E5BD58D117C}" srcOrd="0" destOrd="0" parTransId="{6CBDC517-68F0-455D-89B5-C23BAA0364AA}" sibTransId="{D902D808-0F55-44D4-931D-A747CFF10905}"/>
    <dgm:cxn modelId="{4795174E-7C66-453D-878B-D61B5AC7695B}" type="presOf" srcId="{E320F781-FC13-40DE-B32E-AF5E18973D72}" destId="{CE841A5D-530E-43A5-995F-7AF08890140F}" srcOrd="0" destOrd="0" presId="urn:microsoft.com/office/officeart/2005/8/layout/chevron1"/>
    <dgm:cxn modelId="{1F802571-B55C-43A0-B5C4-0C83D19218F2}" srcId="{E320F781-FC13-40DE-B32E-AF5E18973D72}" destId="{2FC5248C-AC20-4C9B-94CF-7EB0D2A191EE}" srcOrd="0" destOrd="0" parTransId="{F5AA088D-4E94-4AF2-B318-945BF3815187}" sibTransId="{C26E2A21-AE10-4DD8-9E55-CCAFA7E37355}"/>
    <dgm:cxn modelId="{8E89988C-453C-4AEB-AA3F-FED47C95B134}" type="presOf" srcId="{2FC5248C-AC20-4C9B-94CF-7EB0D2A191EE}" destId="{F5669255-41BE-45FC-B7AE-D346D42E8102}" srcOrd="0" destOrd="0" presId="urn:microsoft.com/office/officeart/2005/8/layout/chevron1"/>
    <dgm:cxn modelId="{0F760B99-9DD0-4141-ADB6-DB17EE3E5AF9}" type="presOf" srcId="{F16076BE-F7D4-48CB-AF20-5E675EF0FCA5}" destId="{D641FF13-F2B3-4DA6-A3DF-E23940EEC767}" srcOrd="0" destOrd="0" presId="urn:microsoft.com/office/officeart/2005/8/layout/chevron1"/>
    <dgm:cxn modelId="{243AB0A0-516D-449B-8FDD-C334E172E99B}" srcId="{4DF36F70-C1F7-4333-91C4-3F875F1E30B0}" destId="{4BDEEDC3-48FB-42E8-A293-082D65AA5288}" srcOrd="0" destOrd="0" parTransId="{6D64D7F5-CDC6-4CDB-90EE-8D8113715894}" sibTransId="{616E45C9-AE02-4695-B602-CCBF32628E9A}"/>
    <dgm:cxn modelId="{C977D5AB-613D-461D-AA4F-27D99E2018AF}" type="presOf" srcId="{4DF36F70-C1F7-4333-91C4-3F875F1E30B0}" destId="{11A7CFDC-4D52-4554-864A-95B854FE8F64}" srcOrd="0" destOrd="0" presId="urn:microsoft.com/office/officeart/2005/8/layout/chevron1"/>
    <dgm:cxn modelId="{6EDBFBAD-61C4-4BAC-9045-B99EFB9EA4A2}" type="presOf" srcId="{4BDEEDC3-48FB-42E8-A293-082D65AA5288}" destId="{721EAB83-4D73-4B94-B301-616DBF21B858}" srcOrd="0" destOrd="0" presId="urn:microsoft.com/office/officeart/2005/8/layout/chevron1"/>
    <dgm:cxn modelId="{B9BAF9B3-E54B-4155-99A6-7775EC8110F2}" srcId="{F16076BE-F7D4-48CB-AF20-5E675EF0FCA5}" destId="{4DF36F70-C1F7-4333-91C4-3F875F1E30B0}" srcOrd="2" destOrd="0" parTransId="{AEE171BC-0BD2-463C-836F-E2920C2A596C}" sibTransId="{7030C739-B302-4233-8D3B-8DAF28D15790}"/>
    <dgm:cxn modelId="{EDAE39CD-E93D-4709-9427-5E3C63870E36}" type="presOf" srcId="{A160DB0E-E7E5-4F2C-8405-AD7B9E62599A}" destId="{FA776952-791B-42CF-89B4-FF3566B52148}" srcOrd="0" destOrd="0" presId="urn:microsoft.com/office/officeart/2005/8/layout/chevron1"/>
    <dgm:cxn modelId="{7B143DED-5DCD-46D7-A269-1E65286617D9}" type="presOf" srcId="{54B97379-D0A8-4301-99A1-4E5BD58D117C}" destId="{7A374C3F-630A-4FB0-A662-4A6FF46DFE5A}" srcOrd="0" destOrd="0" presId="urn:microsoft.com/office/officeart/2005/8/layout/chevron1"/>
    <dgm:cxn modelId="{C6DC810A-2ACD-4206-AF29-35836779FF63}" type="presParOf" srcId="{D641FF13-F2B3-4DA6-A3DF-E23940EEC767}" destId="{33C14A85-463F-449A-9EE0-D4E5A0F5B918}" srcOrd="0" destOrd="0" presId="urn:microsoft.com/office/officeart/2005/8/layout/chevron1"/>
    <dgm:cxn modelId="{D6776691-EB82-4241-852E-5E8B7EE9F0BC}" type="presParOf" srcId="{33C14A85-463F-449A-9EE0-D4E5A0F5B918}" destId="{FA776952-791B-42CF-89B4-FF3566B52148}" srcOrd="0" destOrd="0" presId="urn:microsoft.com/office/officeart/2005/8/layout/chevron1"/>
    <dgm:cxn modelId="{A367588B-F49D-4D37-8831-D45C10A37DBA}" type="presParOf" srcId="{33C14A85-463F-449A-9EE0-D4E5A0F5B918}" destId="{7A374C3F-630A-4FB0-A662-4A6FF46DFE5A}" srcOrd="1" destOrd="0" presId="urn:microsoft.com/office/officeart/2005/8/layout/chevron1"/>
    <dgm:cxn modelId="{81F085CD-8D82-4FF8-B8C6-E7208198135E}" type="presParOf" srcId="{D641FF13-F2B3-4DA6-A3DF-E23940EEC767}" destId="{AA1260DC-94CB-445D-B3B2-2A07D1B2776C}" srcOrd="1" destOrd="0" presId="urn:microsoft.com/office/officeart/2005/8/layout/chevron1"/>
    <dgm:cxn modelId="{63AD9A6E-34CF-4934-81C6-49013A4C463C}" type="presParOf" srcId="{D641FF13-F2B3-4DA6-A3DF-E23940EEC767}" destId="{CA0D514D-EBA5-48BE-BF29-06DC2E5CC0CC}" srcOrd="2" destOrd="0" presId="urn:microsoft.com/office/officeart/2005/8/layout/chevron1"/>
    <dgm:cxn modelId="{1FBFFED8-316E-4EE8-AA4E-DC9F915CCA7E}" type="presParOf" srcId="{CA0D514D-EBA5-48BE-BF29-06DC2E5CC0CC}" destId="{CE841A5D-530E-43A5-995F-7AF08890140F}" srcOrd="0" destOrd="0" presId="urn:microsoft.com/office/officeart/2005/8/layout/chevron1"/>
    <dgm:cxn modelId="{28128175-D25D-487B-B73B-CE8A30E3BD55}" type="presParOf" srcId="{CA0D514D-EBA5-48BE-BF29-06DC2E5CC0CC}" destId="{F5669255-41BE-45FC-B7AE-D346D42E8102}" srcOrd="1" destOrd="0" presId="urn:microsoft.com/office/officeart/2005/8/layout/chevron1"/>
    <dgm:cxn modelId="{E23F79EF-D79B-4553-B26D-90156309F201}" type="presParOf" srcId="{D641FF13-F2B3-4DA6-A3DF-E23940EEC767}" destId="{FAD3A2A3-A713-48BA-8FBC-453BEF64D087}" srcOrd="3" destOrd="0" presId="urn:microsoft.com/office/officeart/2005/8/layout/chevron1"/>
    <dgm:cxn modelId="{70A13E4E-621D-4777-827A-070149B20C2C}" type="presParOf" srcId="{D641FF13-F2B3-4DA6-A3DF-E23940EEC767}" destId="{93A85497-86A3-486A-9594-2DDF35B19C8E}" srcOrd="4" destOrd="0" presId="urn:microsoft.com/office/officeart/2005/8/layout/chevron1"/>
    <dgm:cxn modelId="{89616E34-6AF4-4687-9484-242709B77F77}" type="presParOf" srcId="{93A85497-86A3-486A-9594-2DDF35B19C8E}" destId="{11A7CFDC-4D52-4554-864A-95B854FE8F64}" srcOrd="0" destOrd="0" presId="urn:microsoft.com/office/officeart/2005/8/layout/chevron1"/>
    <dgm:cxn modelId="{62EB7E29-6ABB-4DD3-909F-5B98273B2E60}" type="presParOf" srcId="{93A85497-86A3-486A-9594-2DDF35B19C8E}" destId="{721EAB83-4D73-4B94-B301-616DBF21B858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53A-2CF3-4DEA-AB3F-F65A55D7581E}">
      <dsp:nvSpPr>
        <dsp:cNvPr id="0" name=""/>
        <dsp:cNvSpPr/>
      </dsp:nvSpPr>
      <dsp:spPr>
        <a:xfrm rot="16200000">
          <a:off x="-8893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1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Bullet 1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>
              <a:latin typeface="Calibri" panose="020F0502020204030204" pitchFamily="34" charset="0"/>
              <a:cs typeface="Calibri" panose="020F0502020204030204" pitchFamily="34" charset="0"/>
            </a:rPr>
            <a:t>Bullet 2</a:t>
          </a:r>
        </a:p>
      </dsp:txBody>
      <dsp:txXfrm rot="5400000">
        <a:off x="6365" y="611970"/>
        <a:ext cx="2869266" cy="1835914"/>
      </dsp:txXfrm>
    </dsp:sp>
    <dsp:sp modelId="{32C5A92E-6BF7-4147-8D3B-45A0624571ED}">
      <dsp:nvSpPr>
        <dsp:cNvPr id="0" name=""/>
        <dsp:cNvSpPr/>
      </dsp:nvSpPr>
      <dsp:spPr>
        <a:xfrm rot="16200000">
          <a:off x="2779300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2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err="1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74595" y="611970"/>
        <a:ext cx="2869266" cy="1835914"/>
      </dsp:txXfrm>
    </dsp:sp>
    <dsp:sp modelId="{0D7987FC-DBC8-4B03-95AC-7CE716B69BC3}">
      <dsp:nvSpPr>
        <dsp:cNvPr id="0" name=""/>
        <dsp:cNvSpPr/>
      </dsp:nvSpPr>
      <dsp:spPr>
        <a:xfrm rot="16200000">
          <a:off x="5647663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3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5742958" y="611970"/>
        <a:ext cx="2869266" cy="1835914"/>
      </dsp:txXfrm>
    </dsp:sp>
    <dsp:sp modelId="{64FECA9A-90D8-40C5-9C04-32EF5BF4A107}">
      <dsp:nvSpPr>
        <dsp:cNvPr id="0" name=""/>
        <dsp:cNvSpPr/>
      </dsp:nvSpPr>
      <dsp:spPr>
        <a:xfrm rot="16200000">
          <a:off x="8515124" y="95294"/>
          <a:ext cx="3059856" cy="2869266"/>
        </a:xfrm>
        <a:prstGeom prst="flowChartManualOperati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8000" tIns="0" rIns="1080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  <a:t>Text Phase 4</a:t>
          </a:r>
          <a:br>
            <a:rPr lang="de-DE" sz="1800" b="0" kern="1200">
              <a:latin typeface="Calibri" panose="020F0502020204030204" pitchFamily="34" charset="0"/>
              <a:cs typeface="Calibri" panose="020F0502020204030204" pitchFamily="34" charset="0"/>
            </a:rPr>
          </a:br>
          <a:endParaRPr lang="de-DE" sz="1800" b="0" kern="120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 panose="020F0502020204030204" pitchFamily="34" charset="0"/>
              <a:cs typeface="Calibri" panose="020F0502020204030204" pitchFamily="34" charset="0"/>
            </a:rPr>
            <a:t>Dummy text</a:t>
          </a:r>
          <a:endParaRPr lang="de-DE" sz="1800" kern="120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8610419" y="611970"/>
        <a:ext cx="2869266" cy="18359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76952-791B-42CF-89B4-FF3566B52148}">
      <dsp:nvSpPr>
        <dsp:cNvPr id="0" name=""/>
        <dsp:cNvSpPr/>
      </dsp:nvSpPr>
      <dsp:spPr>
        <a:xfrm>
          <a:off x="5656" y="49283"/>
          <a:ext cx="2849562" cy="70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Bidding Period</a:t>
          </a:r>
        </a:p>
      </dsp:txBody>
      <dsp:txXfrm>
        <a:off x="356656" y="49283"/>
        <a:ext cx="2147562" cy="702000"/>
      </dsp:txXfrm>
    </dsp:sp>
    <dsp:sp modelId="{7A374C3F-630A-4FB0-A662-4A6FF46DFE5A}">
      <dsp:nvSpPr>
        <dsp:cNvPr id="0" name=""/>
        <dsp:cNvSpPr/>
      </dsp:nvSpPr>
      <dsp:spPr>
        <a:xfrm>
          <a:off x="5656" y="839033"/>
          <a:ext cx="2279649" cy="54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Warning to MP based on Maximum Payment Obligation</a:t>
          </a:r>
        </a:p>
      </dsp:txBody>
      <dsp:txXfrm>
        <a:off x="5656" y="839033"/>
        <a:ext cx="2279649" cy="548437"/>
      </dsp:txXfrm>
    </dsp:sp>
    <dsp:sp modelId="{CE841A5D-530E-43A5-995F-7AF08890140F}">
      <dsp:nvSpPr>
        <dsp:cNvPr id="0" name=""/>
        <dsp:cNvSpPr/>
      </dsp:nvSpPr>
      <dsp:spPr>
        <a:xfrm>
          <a:off x="2639218" y="49283"/>
          <a:ext cx="2849562" cy="70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Credit Limit Verification incl. Bid Rejection</a:t>
          </a:r>
        </a:p>
      </dsp:txBody>
      <dsp:txXfrm>
        <a:off x="2990218" y="49283"/>
        <a:ext cx="2147562" cy="702000"/>
      </dsp:txXfrm>
    </dsp:sp>
    <dsp:sp modelId="{F5669255-41BE-45FC-B7AE-D346D42E8102}">
      <dsp:nvSpPr>
        <dsp:cNvPr id="0" name=""/>
        <dsp:cNvSpPr/>
      </dsp:nvSpPr>
      <dsp:spPr>
        <a:xfrm>
          <a:off x="2639218" y="839033"/>
          <a:ext cx="2279649" cy="54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Maximum Payment Obligation based on </a:t>
          </a:r>
          <a:r>
            <a:rPr lang="en-GB" sz="1300" b="0" u="sng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Bid Prices and Price Cap</a:t>
          </a:r>
        </a:p>
      </dsp:txBody>
      <dsp:txXfrm>
        <a:off x="2639218" y="839033"/>
        <a:ext cx="2279649" cy="548437"/>
      </dsp:txXfrm>
    </dsp:sp>
    <dsp:sp modelId="{11A7CFDC-4D52-4554-864A-95B854FE8F64}">
      <dsp:nvSpPr>
        <dsp:cNvPr id="0" name=""/>
        <dsp:cNvSpPr/>
      </dsp:nvSpPr>
      <dsp:spPr>
        <a:xfrm>
          <a:off x="5272781" y="49283"/>
          <a:ext cx="2849562" cy="702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Auction Results Determination</a:t>
          </a:r>
        </a:p>
      </dsp:txBody>
      <dsp:txXfrm>
        <a:off x="5623781" y="49283"/>
        <a:ext cx="2147562" cy="702000"/>
      </dsp:txXfrm>
    </dsp:sp>
    <dsp:sp modelId="{721EAB83-4D73-4B94-B301-616DBF21B858}">
      <dsp:nvSpPr>
        <dsp:cNvPr id="0" name=""/>
        <dsp:cNvSpPr/>
      </dsp:nvSpPr>
      <dsp:spPr>
        <a:xfrm>
          <a:off x="5272781" y="839033"/>
          <a:ext cx="2279649" cy="54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Does not include all bids</a:t>
          </a:r>
        </a:p>
      </dsp:txBody>
      <dsp:txXfrm>
        <a:off x="5272781" y="839033"/>
        <a:ext cx="2279649" cy="548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AC4D7-E809-3C42-8861-7253F4E2F8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5ABE4-7D4C-EB44-877F-96C2F4B465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A7DDC-5DB1-6244-9F79-DA6A8A626651}" type="datetimeFigureOut">
              <a:rPr lang="en-GB" smtClean="0"/>
              <a:t>03/03/2026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3555D-255B-734E-9D75-8A5DABF465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88CAD-A74E-4D49-B670-8C8BEAA6E9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0514D-EA06-A748-83B4-912498E61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226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9A86B-9331-47F8-9CB8-30AFD1F6D4A5}" type="datetimeFigureOut">
              <a:rPr lang="de-DE" smtClean="0"/>
              <a:t>03.03.2026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DFC0B-81FF-47CA-B58A-4F56118074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019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DFC0B-81FF-47CA-B58A-4F5611807459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680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A1FBC-FAFD-1904-8914-5F7AF5A58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A06B94C-1621-519C-3F66-AB539D526D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099099D-9E0B-F1FF-FD1E-939108A119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547323-D327-181D-C528-2D76B7F632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DFC0B-81FF-47CA-B58A-4F561180745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69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2.xml"/><Relationship Id="rId4" Type="http://schemas.openxmlformats.org/officeDocument/2006/relationships/image" Target="../media/image15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2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1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7.xml"/><Relationship Id="rId4" Type="http://schemas.openxmlformats.org/officeDocument/2006/relationships/image" Target="../media/image25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8.xml"/><Relationship Id="rId4" Type="http://schemas.openxmlformats.org/officeDocument/2006/relationships/image" Target="../media/image26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8.jpeg"/><Relationship Id="rId18" Type="http://schemas.openxmlformats.org/officeDocument/2006/relationships/image" Target="../media/image43.svg"/><Relationship Id="rId3" Type="http://schemas.openxmlformats.org/officeDocument/2006/relationships/image" Target="../media/image28.png"/><Relationship Id="rId21" Type="http://schemas.openxmlformats.org/officeDocument/2006/relationships/image" Target="../media/image46.jpe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jpeg"/><Relationship Id="rId16" Type="http://schemas.openxmlformats.org/officeDocument/2006/relationships/image" Target="../media/image41.svg"/><Relationship Id="rId20" Type="http://schemas.openxmlformats.org/officeDocument/2006/relationships/image" Target="../media/image45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39.jpeg"/><Relationship Id="rId22" Type="http://schemas.openxmlformats.org/officeDocument/2006/relationships/image" Target="../media/image47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8.jpeg"/><Relationship Id="rId18" Type="http://schemas.openxmlformats.org/officeDocument/2006/relationships/image" Target="../media/image43.svg"/><Relationship Id="rId3" Type="http://schemas.openxmlformats.org/officeDocument/2006/relationships/image" Target="../media/image28.png"/><Relationship Id="rId21" Type="http://schemas.openxmlformats.org/officeDocument/2006/relationships/image" Target="../media/image46.jpe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jpeg"/><Relationship Id="rId16" Type="http://schemas.openxmlformats.org/officeDocument/2006/relationships/image" Target="../media/image41.svg"/><Relationship Id="rId20" Type="http://schemas.openxmlformats.org/officeDocument/2006/relationships/image" Target="../media/image45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39.jpeg"/><Relationship Id="rId22" Type="http://schemas.openxmlformats.org/officeDocument/2006/relationships/image" Target="../media/image47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1.xml"/><Relationship Id="rId4" Type="http://schemas.openxmlformats.org/officeDocument/2006/relationships/image" Target="../media/image25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12.xml"/><Relationship Id="rId4" Type="http://schemas.openxmlformats.org/officeDocument/2006/relationships/image" Target="../media/image26.emf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8.jpeg"/><Relationship Id="rId18" Type="http://schemas.openxmlformats.org/officeDocument/2006/relationships/image" Target="../media/image43.svg"/><Relationship Id="rId3" Type="http://schemas.openxmlformats.org/officeDocument/2006/relationships/image" Target="../media/image28.png"/><Relationship Id="rId21" Type="http://schemas.openxmlformats.org/officeDocument/2006/relationships/image" Target="../media/image46.jpe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jpeg"/><Relationship Id="rId16" Type="http://schemas.openxmlformats.org/officeDocument/2006/relationships/image" Target="../media/image41.svg"/><Relationship Id="rId20" Type="http://schemas.openxmlformats.org/officeDocument/2006/relationships/image" Target="../media/image45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39.jpeg"/><Relationship Id="rId22" Type="http://schemas.openxmlformats.org/officeDocument/2006/relationships/image" Target="../media/image47.png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38.jpeg"/><Relationship Id="rId18" Type="http://schemas.openxmlformats.org/officeDocument/2006/relationships/image" Target="../media/image43.svg"/><Relationship Id="rId3" Type="http://schemas.openxmlformats.org/officeDocument/2006/relationships/image" Target="../media/image28.png"/><Relationship Id="rId21" Type="http://schemas.openxmlformats.org/officeDocument/2006/relationships/image" Target="../media/image46.jpe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jpeg"/><Relationship Id="rId16" Type="http://schemas.openxmlformats.org/officeDocument/2006/relationships/image" Target="../media/image41.svg"/><Relationship Id="rId20" Type="http://schemas.openxmlformats.org/officeDocument/2006/relationships/image" Target="../media/image45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39.jpeg"/><Relationship Id="rId22" Type="http://schemas.openxmlformats.org/officeDocument/2006/relationships/image" Target="../media/image4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A26A-6F60-86B3-7C23-216C62680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58C6F-BCA3-6E44-0896-45CB35B64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091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40297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932663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aphicFrame>
        <p:nvGraphicFramePr>
          <p:cNvPr id="7" name="Inhaltsplatzhalter 9" title="Diagramm Platzhalter">
            <a:extLst>
              <a:ext uri="{FF2B5EF4-FFF2-40B4-BE49-F238E27FC236}">
                <a16:creationId xmlns:a16="http://schemas.microsoft.com/office/drawing/2014/main" id="{B463EBB2-B343-A342-A26F-FA6D526125D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6654375"/>
              </p:ext>
            </p:extLst>
          </p:nvPr>
        </p:nvGraphicFramePr>
        <p:xfrm>
          <a:off x="6648450" y="1665288"/>
          <a:ext cx="554355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7010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C04C5352-D576-AE47-888D-BF03439B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17" y="1665288"/>
            <a:ext cx="8712201" cy="4103972"/>
          </a:xfrm>
        </p:spPr>
        <p:txBody>
          <a:bodyPr>
            <a:normAutofit lnSpcReduction="10000"/>
          </a:bodyPr>
          <a:lstStyle/>
          <a:p>
            <a:r>
              <a:rPr lang="de-DE" b="1"/>
              <a:t>   </a:t>
            </a:r>
            <a:br>
              <a:rPr lang="de-DE" b="1"/>
            </a:br>
            <a:r>
              <a:rPr lang="de-DE" b="1"/>
              <a:t> </a:t>
            </a:r>
            <a:endParaRPr lang="de-DE" b="1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r>
              <a:rPr lang="de-DE" sz="900" i="1">
                <a:solidFill>
                  <a:prstClr val="black"/>
                </a:solidFill>
              </a:rPr>
              <a:t>Source: Insert </a:t>
            </a:r>
            <a:r>
              <a:rPr lang="de-DE" sz="900" i="1" err="1">
                <a:solidFill>
                  <a:prstClr val="black"/>
                </a:solidFill>
              </a:rPr>
              <a:t>here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if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applicable</a:t>
            </a:r>
            <a:endParaRPr lang="de-DE" sz="900"/>
          </a:p>
        </p:txBody>
      </p:sp>
      <p:graphicFrame>
        <p:nvGraphicFramePr>
          <p:cNvPr id="6" name="Diagramm 5" title="Flächendiagramm Platzhalter">
            <a:extLst>
              <a:ext uri="{FF2B5EF4-FFF2-40B4-BE49-F238E27FC236}">
                <a16:creationId xmlns:a16="http://schemas.microsoft.com/office/drawing/2014/main" id="{654DBC48-79E2-BF45-94FB-10AE0A01AFE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91827380"/>
              </p:ext>
            </p:extLst>
          </p:nvPr>
        </p:nvGraphicFramePr>
        <p:xfrm>
          <a:off x="382587" y="1665288"/>
          <a:ext cx="11522075" cy="39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0720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62E783B-8C38-B14F-A829-53ADBD59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47353"/>
            <a:ext cx="7200800" cy="4292180"/>
          </a:xfrm>
        </p:spPr>
        <p:txBody>
          <a:bodyPr/>
          <a:lstStyle/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pie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chart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on it. </a:t>
            </a:r>
            <a:r>
              <a:rPr lang="de-DE" err="1">
                <a:solidFill>
                  <a:srgbClr val="0F218B"/>
                </a:solidFill>
              </a:rPr>
              <a:t>Now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</a:t>
            </a:r>
            <a:r>
              <a:rPr lang="de-DE">
                <a:solidFill>
                  <a:srgbClr val="0F218B"/>
                </a:solidFill>
              </a:rPr>
              <a:t>. </a:t>
            </a:r>
            <a:r>
              <a:rPr lang="de-DE" err="1">
                <a:solidFill>
                  <a:srgbClr val="0F218B"/>
                </a:solidFill>
              </a:rPr>
              <a:t>If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you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keep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cursor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above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, a </a:t>
            </a:r>
            <a:r>
              <a:rPr lang="de-DE" err="1">
                <a:solidFill>
                  <a:srgbClr val="0F218B"/>
                </a:solidFill>
              </a:rPr>
              <a:t>descriptive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appears</a:t>
            </a:r>
            <a:r>
              <a:rPr lang="de-DE">
                <a:solidFill>
                  <a:srgbClr val="0F218B"/>
                </a:solidFill>
              </a:rPr>
              <a:t>. </a:t>
            </a:r>
          </a:p>
          <a:p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type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layout</a:t>
            </a:r>
            <a:r>
              <a:rPr lang="de-DE"/>
              <a:t> and </a:t>
            </a:r>
            <a:r>
              <a:rPr lang="de-DE" err="1"/>
              <a:t>colour</a:t>
            </a:r>
            <a:r>
              <a:rPr lang="de-DE"/>
              <a:t> </a:t>
            </a:r>
            <a:r>
              <a:rPr lang="de-DE" err="1"/>
              <a:t>scheme</a:t>
            </a:r>
            <a:r>
              <a:rPr lang="de-DE"/>
              <a:t>.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advise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refrain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gradients</a:t>
            </a:r>
            <a:r>
              <a:rPr lang="de-DE"/>
              <a:t> and </a:t>
            </a:r>
            <a:r>
              <a:rPr lang="de-DE" err="1"/>
              <a:t>shadows</a:t>
            </a:r>
            <a:r>
              <a:rPr lang="de-DE"/>
              <a:t> –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information</a:t>
            </a:r>
            <a:r>
              <a:rPr lang="de-DE"/>
              <a:t> in </a:t>
            </a:r>
            <a:r>
              <a:rPr lang="de-DE" err="1"/>
              <a:t>most</a:t>
            </a:r>
            <a:r>
              <a:rPr lang="de-DE"/>
              <a:t> </a:t>
            </a:r>
            <a:r>
              <a:rPr lang="de-DE" err="1"/>
              <a:t>cases</a:t>
            </a:r>
            <a:r>
              <a:rPr lang="de-DE"/>
              <a:t>. </a:t>
            </a:r>
          </a:p>
          <a:p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  <a:endParaRPr lang="de-DE"/>
          </a:p>
          <a:p>
            <a:endParaRPr lang="de-DE"/>
          </a:p>
        </p:txBody>
      </p:sp>
      <p:graphicFrame>
        <p:nvGraphicFramePr>
          <p:cNvPr id="6" name="Inhaltsplatzhalter 8" title="Kreisdiagramm Platzhalter">
            <a:extLst>
              <a:ext uri="{FF2B5EF4-FFF2-40B4-BE49-F238E27FC236}">
                <a16:creationId xmlns:a16="http://schemas.microsoft.com/office/drawing/2014/main" id="{6D36771A-5075-9748-A710-7DBB70C12D6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32390385"/>
              </p:ext>
            </p:extLst>
          </p:nvPr>
        </p:nvGraphicFramePr>
        <p:xfrm>
          <a:off x="8472264" y="1747353"/>
          <a:ext cx="2951162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0708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80603730"/>
              </p:ext>
            </p:extLst>
          </p:nvPr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528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general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idea</a:t>
            </a:r>
            <a:r>
              <a:rPr lang="de-DE"/>
              <a:t> just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abstracts</a:t>
            </a:r>
            <a:r>
              <a:rPr lang="de-DE"/>
              <a:t> -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screen </a:t>
            </a:r>
            <a:r>
              <a:rPr lang="de-DE" err="1"/>
              <a:t>presentation</a:t>
            </a:r>
            <a:r>
              <a:rPr lang="de-DE"/>
              <a:t>, and </a:t>
            </a:r>
            <a:r>
              <a:rPr lang="de-DE" err="1"/>
              <a:t>nobody</a:t>
            </a:r>
            <a:r>
              <a:rPr lang="de-DE"/>
              <a:t> </a:t>
            </a:r>
            <a:r>
              <a:rPr lang="de-DE" err="1"/>
              <a:t>likes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read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Be aware that there is a significant difference between using only the enter-key and using the combination of enter- and shift-key</a:t>
            </a:r>
            <a:r>
              <a:rPr lang="de-DE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textbox</a:t>
            </a:r>
            <a:r>
              <a:rPr lang="de-DE"/>
              <a:t>,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enter-</a:t>
            </a:r>
            <a:r>
              <a:rPr lang="de-DE" err="1"/>
              <a:t>key</a:t>
            </a:r>
            <a:r>
              <a:rPr lang="de-DE"/>
              <a:t> will </a:t>
            </a:r>
            <a:r>
              <a:rPr lang="de-DE" err="1"/>
              <a:t>create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paragraph</a:t>
            </a:r>
            <a:r>
              <a:rPr lang="de-DE"/>
              <a:t>, </a:t>
            </a:r>
            <a:r>
              <a:rPr lang="de-DE" err="1"/>
              <a:t>causing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. </a:t>
            </a:r>
            <a:br>
              <a:rPr lang="de-DE"/>
            </a:b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start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in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(like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sentence</a:t>
            </a:r>
            <a:r>
              <a:rPr lang="de-DE"/>
              <a:t>) and </a:t>
            </a:r>
            <a:r>
              <a:rPr lang="de-DE" err="1"/>
              <a:t>keep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, </a:t>
            </a:r>
            <a:r>
              <a:rPr lang="de-DE" err="1"/>
              <a:t>use</a:t>
            </a:r>
            <a:r>
              <a:rPr lang="de-DE"/>
              <a:t> shift-</a:t>
            </a:r>
            <a:r>
              <a:rPr lang="de-DE" err="1"/>
              <a:t>enter</a:t>
            </a:r>
            <a:r>
              <a:rPr lang="de-DE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55230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045ED79A-32AA-D64E-AAD5-54B4B9C4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42" y="939341"/>
            <a:ext cx="11506291" cy="482991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here</a:t>
            </a:r>
            <a:r>
              <a:rPr lang="de-DE">
                <a:solidFill>
                  <a:srgbClr val="0F218B"/>
                </a:solidFill>
              </a:rPr>
              <a:t>.</a:t>
            </a:r>
            <a:endParaRPr lang="de-DE" i="1">
              <a:solidFill>
                <a:srgbClr val="0F218B"/>
              </a:solidFill>
            </a:endParaRPr>
          </a:p>
        </p:txBody>
      </p:sp>
      <p:grpSp>
        <p:nvGrpSpPr>
          <p:cNvPr id="4" name="Group 3553" title="6-Monats-Zeitleiste Platzhalter">
            <a:extLst>
              <a:ext uri="{FF2B5EF4-FFF2-40B4-BE49-F238E27FC236}">
                <a16:creationId xmlns:a16="http://schemas.microsoft.com/office/drawing/2014/main" id="{104D80E7-590A-6F45-BD68-8611B65301C7}"/>
              </a:ext>
            </a:extLst>
          </p:cNvPr>
          <p:cNvGrpSpPr/>
          <p:nvPr userDrawn="1"/>
        </p:nvGrpSpPr>
        <p:grpSpPr>
          <a:xfrm>
            <a:off x="1811339" y="2381327"/>
            <a:ext cx="8569325" cy="3224119"/>
            <a:chOff x="0" y="359738"/>
            <a:chExt cx="10490200" cy="5139089"/>
          </a:xfrm>
        </p:grpSpPr>
        <p:grpSp>
          <p:nvGrpSpPr>
            <p:cNvPr id="6" name="Group 3530">
              <a:extLst>
                <a:ext uri="{FF2B5EF4-FFF2-40B4-BE49-F238E27FC236}">
                  <a16:creationId xmlns:a16="http://schemas.microsoft.com/office/drawing/2014/main" id="{0F489A34-EB0D-9844-8E5C-68A73CD91E77}"/>
                </a:ext>
              </a:extLst>
            </p:cNvPr>
            <p:cNvGrpSpPr/>
            <p:nvPr/>
          </p:nvGrpSpPr>
          <p:grpSpPr>
            <a:xfrm>
              <a:off x="463551" y="803442"/>
              <a:ext cx="5797974" cy="4695385"/>
              <a:chOff x="545" y="358575"/>
              <a:chExt cx="5797973" cy="4695384"/>
            </a:xfrm>
          </p:grpSpPr>
          <p:sp>
            <p:nvSpPr>
              <p:cNvPr id="15" name="Shape 3525">
                <a:extLst>
                  <a:ext uri="{FF2B5EF4-FFF2-40B4-BE49-F238E27FC236}">
                    <a16:creationId xmlns:a16="http://schemas.microsoft.com/office/drawing/2014/main" id="{A153CEA7-30AE-F849-A6F4-864E0256893E}"/>
                  </a:ext>
                </a:extLst>
              </p:cNvPr>
              <p:cNvSpPr/>
              <p:nvPr/>
            </p:nvSpPr>
            <p:spPr>
              <a:xfrm flipV="1">
                <a:off x="545" y="358575"/>
                <a:ext cx="0" cy="241032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Shape 3526">
                <a:extLst>
                  <a:ext uri="{FF2B5EF4-FFF2-40B4-BE49-F238E27FC236}">
                    <a16:creationId xmlns:a16="http://schemas.microsoft.com/office/drawing/2014/main" id="{60C53EF1-C062-D545-8D50-5E5A151EAEF2}"/>
                  </a:ext>
                </a:extLst>
              </p:cNvPr>
              <p:cNvSpPr/>
              <p:nvPr/>
            </p:nvSpPr>
            <p:spPr>
              <a:xfrm flipV="1">
                <a:off x="755773" y="1567594"/>
                <a:ext cx="0" cy="1201303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Shape 3527">
                <a:extLst>
                  <a:ext uri="{FF2B5EF4-FFF2-40B4-BE49-F238E27FC236}">
                    <a16:creationId xmlns:a16="http://schemas.microsoft.com/office/drawing/2014/main" id="{13DFF85B-1393-F24D-B481-3D1EF145FDA3}"/>
                  </a:ext>
                </a:extLst>
              </p:cNvPr>
              <p:cNvSpPr/>
              <p:nvPr/>
            </p:nvSpPr>
            <p:spPr>
              <a:xfrm flipV="1">
                <a:off x="5798518" y="721344"/>
                <a:ext cx="0" cy="204755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Shape 3528">
                <a:extLst>
                  <a:ext uri="{FF2B5EF4-FFF2-40B4-BE49-F238E27FC236}">
                    <a16:creationId xmlns:a16="http://schemas.microsoft.com/office/drawing/2014/main" id="{DC0087D8-03A9-6944-85A2-0EFC81E8E914}"/>
                  </a:ext>
                </a:extLst>
              </p:cNvPr>
              <p:cNvSpPr/>
              <p:nvPr/>
            </p:nvSpPr>
            <p:spPr>
              <a:xfrm>
                <a:off x="1608725" y="3274911"/>
                <a:ext cx="0" cy="1779048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Shape 3529">
                <a:extLst>
                  <a:ext uri="{FF2B5EF4-FFF2-40B4-BE49-F238E27FC236}">
                    <a16:creationId xmlns:a16="http://schemas.microsoft.com/office/drawing/2014/main" id="{DECA1AED-351A-F54C-8939-BE1935F59845}"/>
                  </a:ext>
                </a:extLst>
              </p:cNvPr>
              <p:cNvSpPr/>
              <p:nvPr/>
            </p:nvSpPr>
            <p:spPr>
              <a:xfrm>
                <a:off x="4459938" y="3274911"/>
                <a:ext cx="0" cy="909640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3537">
              <a:extLst>
                <a:ext uri="{FF2B5EF4-FFF2-40B4-BE49-F238E27FC236}">
                  <a16:creationId xmlns:a16="http://schemas.microsoft.com/office/drawing/2014/main" id="{A90B8DDB-C27F-1A4D-B381-D7862AAE7931}"/>
                </a:ext>
              </a:extLst>
            </p:cNvPr>
            <p:cNvGrpSpPr/>
            <p:nvPr/>
          </p:nvGrpSpPr>
          <p:grpSpPr>
            <a:xfrm>
              <a:off x="0" y="3216502"/>
              <a:ext cx="10490200" cy="508001"/>
              <a:chOff x="0" y="0"/>
              <a:chExt cx="10490200" cy="508000"/>
            </a:xfrm>
          </p:grpSpPr>
          <p:sp>
            <p:nvSpPr>
              <p:cNvPr id="9" name="Shape 3531">
                <a:extLst>
                  <a:ext uri="{FF2B5EF4-FFF2-40B4-BE49-F238E27FC236}">
                    <a16:creationId xmlns:a16="http://schemas.microsoft.com/office/drawing/2014/main" id="{11C1F5E3-318A-7F41-9327-18EA7D1F2420}"/>
                  </a:ext>
                </a:extLst>
              </p:cNvPr>
              <p:cNvSpPr/>
              <p:nvPr/>
            </p:nvSpPr>
            <p:spPr>
              <a:xfrm>
                <a:off x="1793240" y="0"/>
                <a:ext cx="1524001" cy="508000"/>
              </a:xfrm>
              <a:prstGeom prst="rect">
                <a:avLst/>
              </a:prstGeom>
              <a:solidFill>
                <a:srgbClr val="51A1D2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February</a:t>
                </a:r>
                <a:endParaRPr lang="de-DE" sz="1400" cap="non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532">
                <a:extLst>
                  <a:ext uri="{FF2B5EF4-FFF2-40B4-BE49-F238E27FC236}">
                    <a16:creationId xmlns:a16="http://schemas.microsoft.com/office/drawing/2014/main" id="{0CAAF65E-76F6-2A43-B9EB-D5012C50B795}"/>
                  </a:ext>
                </a:extLst>
              </p:cNvPr>
              <p:cNvSpPr/>
              <p:nvPr/>
            </p:nvSpPr>
            <p:spPr>
              <a:xfrm>
                <a:off x="3586479" y="0"/>
                <a:ext cx="1524001" cy="50800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March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533">
                <a:extLst>
                  <a:ext uri="{FF2B5EF4-FFF2-40B4-BE49-F238E27FC236}">
                    <a16:creationId xmlns:a16="http://schemas.microsoft.com/office/drawing/2014/main" id="{07E0612B-2EE4-D94B-B9D5-7C3647E11828}"/>
                  </a:ext>
                </a:extLst>
              </p:cNvPr>
              <p:cNvSpPr/>
              <p:nvPr/>
            </p:nvSpPr>
            <p:spPr>
              <a:xfrm>
                <a:off x="5379719" y="0"/>
                <a:ext cx="1524001" cy="508000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April</a:t>
                </a:r>
              </a:p>
            </p:txBody>
          </p:sp>
          <p:sp>
            <p:nvSpPr>
              <p:cNvPr id="12" name="Shape 3534">
                <a:extLst>
                  <a:ext uri="{FF2B5EF4-FFF2-40B4-BE49-F238E27FC236}">
                    <a16:creationId xmlns:a16="http://schemas.microsoft.com/office/drawing/2014/main" id="{A49F006A-263E-B749-84F7-45EC0200E53B}"/>
                  </a:ext>
                </a:extLst>
              </p:cNvPr>
              <p:cNvSpPr/>
              <p:nvPr/>
            </p:nvSpPr>
            <p:spPr>
              <a:xfrm>
                <a:off x="7172959" y="0"/>
                <a:ext cx="1524001" cy="508000"/>
              </a:xfrm>
              <a:prstGeom prst="rect">
                <a:avLst/>
              </a:prstGeom>
              <a:solidFill>
                <a:srgbClr val="313131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May</a:t>
                </a:r>
              </a:p>
            </p:txBody>
          </p:sp>
          <p:sp>
            <p:nvSpPr>
              <p:cNvPr id="13" name="Shape 3535">
                <a:extLst>
                  <a:ext uri="{FF2B5EF4-FFF2-40B4-BE49-F238E27FC236}">
                    <a16:creationId xmlns:a16="http://schemas.microsoft.com/office/drawing/2014/main" id="{F74572F9-391D-914E-9B18-1442CC5747BA}"/>
                  </a:ext>
                </a:extLst>
              </p:cNvPr>
              <p:cNvSpPr/>
              <p:nvPr/>
            </p:nvSpPr>
            <p:spPr>
              <a:xfrm>
                <a:off x="8966200" y="0"/>
                <a:ext cx="1524000" cy="508000"/>
              </a:xfrm>
              <a:prstGeom prst="rect">
                <a:avLst/>
              </a:prstGeom>
              <a:solidFill>
                <a:srgbClr val="313131">
                  <a:alpha val="6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June</a:t>
                </a:r>
              </a:p>
            </p:txBody>
          </p:sp>
          <p:sp>
            <p:nvSpPr>
              <p:cNvPr id="14" name="Shape 3536">
                <a:extLst>
                  <a:ext uri="{FF2B5EF4-FFF2-40B4-BE49-F238E27FC236}">
                    <a16:creationId xmlns:a16="http://schemas.microsoft.com/office/drawing/2014/main" id="{9E60BD2D-E973-D848-94DA-2522289CF023}"/>
                  </a:ext>
                </a:extLst>
              </p:cNvPr>
              <p:cNvSpPr/>
              <p:nvPr/>
            </p:nvSpPr>
            <p:spPr>
              <a:xfrm>
                <a:off x="0" y="0"/>
                <a:ext cx="1524000" cy="508000"/>
              </a:xfrm>
              <a:prstGeom prst="rect">
                <a:avLst/>
              </a:prstGeom>
              <a:solidFill>
                <a:srgbClr val="01509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January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Shape 3538">
              <a:extLst>
                <a:ext uri="{FF2B5EF4-FFF2-40B4-BE49-F238E27FC236}">
                  <a16:creationId xmlns:a16="http://schemas.microsoft.com/office/drawing/2014/main" id="{A6354215-87B2-714D-B863-6578DB1C0933}"/>
                </a:ext>
              </a:extLst>
            </p:cNvPr>
            <p:cNvSpPr/>
            <p:nvPr/>
          </p:nvSpPr>
          <p:spPr>
            <a:xfrm>
              <a:off x="608959" y="359738"/>
              <a:ext cx="493135" cy="888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solidFill>
                    <a:srgbClr val="3484C9"/>
                  </a:solidFill>
                </a:defRPr>
              </a:lvl1pPr>
            </a:lstStyle>
            <a:p>
              <a:r>
                <a:rPr sz="2400">
                  <a:solidFill>
                    <a:srgbClr val="0150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</p:grpSp>
      <p:sp>
        <p:nvSpPr>
          <p:cNvPr id="20" name="Shape 3538">
            <a:extLst>
              <a:ext uri="{FF2B5EF4-FFF2-40B4-BE49-F238E27FC236}">
                <a16:creationId xmlns:a16="http://schemas.microsoft.com/office/drawing/2014/main" id="{35FD298D-674A-CC48-8F61-37BFAA2B6DB3}"/>
              </a:ext>
            </a:extLst>
          </p:cNvPr>
          <p:cNvSpPr/>
          <p:nvPr userDrawn="1"/>
        </p:nvSpPr>
        <p:spPr>
          <a:xfrm>
            <a:off x="2920857" y="3136102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7B384765-BFC7-8A40-914E-EB681AEE534B}"/>
              </a:ext>
            </a:extLst>
          </p:cNvPr>
          <p:cNvSpPr/>
          <p:nvPr userDrawn="1"/>
        </p:nvSpPr>
        <p:spPr>
          <a:xfrm>
            <a:off x="7061317" y="260667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AE2700E5-E78F-094F-96E0-403DD94E3ECA}"/>
              </a:ext>
            </a:extLst>
          </p:cNvPr>
          <p:cNvSpPr/>
          <p:nvPr userDrawn="1"/>
        </p:nvSpPr>
        <p:spPr>
          <a:xfrm>
            <a:off x="3640937" y="5319539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D2168131-C3E9-2642-AC6A-FD9DF04C35DF}"/>
              </a:ext>
            </a:extLst>
          </p:cNvPr>
          <p:cNvSpPr/>
          <p:nvPr userDrawn="1"/>
        </p:nvSpPr>
        <p:spPr>
          <a:xfrm>
            <a:off x="5945193" y="4771926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070C1F2-9150-574A-80C7-16A9A88CD69A}"/>
              </a:ext>
            </a:extLst>
          </p:cNvPr>
          <p:cNvSpPr/>
          <p:nvPr userDrawn="1"/>
        </p:nvSpPr>
        <p:spPr>
          <a:xfrm>
            <a:off x="2748663" y="238086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Shape 3539">
            <a:extLst>
              <a:ext uri="{FF2B5EF4-FFF2-40B4-BE49-F238E27FC236}">
                <a16:creationId xmlns:a16="http://schemas.microsoft.com/office/drawing/2014/main" id="{F165BDCC-DA70-EC46-9626-3AB83AF24553}"/>
              </a:ext>
            </a:extLst>
          </p:cNvPr>
          <p:cNvSpPr/>
          <p:nvPr userDrawn="1"/>
        </p:nvSpPr>
        <p:spPr>
          <a:xfrm>
            <a:off x="7484962" y="262298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79E6AE81-3957-014F-ADD0-951A098602AC}"/>
              </a:ext>
            </a:extLst>
          </p:cNvPr>
          <p:cNvSpPr/>
          <p:nvPr userDrawn="1"/>
        </p:nvSpPr>
        <p:spPr>
          <a:xfrm>
            <a:off x="3374198" y="315449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CDDE768-FC4E-754B-8160-BC3805C4D230}"/>
              </a:ext>
            </a:extLst>
          </p:cNvPr>
          <p:cNvSpPr/>
          <p:nvPr userDrawn="1"/>
        </p:nvSpPr>
        <p:spPr>
          <a:xfrm>
            <a:off x="4061660" y="5339645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FCEA35DC-17D6-1745-9FC7-F6342C85336C}"/>
              </a:ext>
            </a:extLst>
          </p:cNvPr>
          <p:cNvSpPr/>
          <p:nvPr userDrawn="1"/>
        </p:nvSpPr>
        <p:spPr>
          <a:xfrm>
            <a:off x="6359164" y="478191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2577884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F218B"/>
                </a:solidFill>
              </a:rPr>
              <a:t>Headline 3 – Edit </a:t>
            </a:r>
            <a:r>
              <a:rPr lang="de-DE" b="1" err="1">
                <a:solidFill>
                  <a:srgbClr val="0F218B"/>
                </a:solidFill>
              </a:rPr>
              <a:t>text</a:t>
            </a:r>
            <a:r>
              <a:rPr lang="de-DE" b="1">
                <a:solidFill>
                  <a:srgbClr val="0F218B"/>
                </a:solidFill>
              </a:rPr>
              <a:t> </a:t>
            </a:r>
            <a:r>
              <a:rPr lang="de-DE" b="1" err="1">
                <a:solidFill>
                  <a:srgbClr val="0F218B"/>
                </a:solidFill>
              </a:rPr>
              <a:t>here</a:t>
            </a:r>
            <a:r>
              <a:rPr lang="de-DE" b="1">
                <a:solidFill>
                  <a:srgbClr val="0F218B"/>
                </a:solidFill>
              </a:rPr>
              <a:t>.</a:t>
            </a:r>
            <a:endParaRPr lang="de-DE" b="1" i="1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866964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F218B"/>
                </a:solidFill>
              </a:rPr>
              <a:t>Headline 3 – These SmartArt </a:t>
            </a:r>
            <a:r>
              <a:rPr lang="de-DE" err="1">
                <a:solidFill>
                  <a:srgbClr val="0F218B"/>
                </a:solidFill>
              </a:rPr>
              <a:t>charts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can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edited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directly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in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elements</a:t>
            </a:r>
            <a:r>
              <a:rPr lang="de-DE">
                <a:solidFill>
                  <a:srgbClr val="0F218B"/>
                </a:solidFill>
              </a:rPr>
              <a:t>, </a:t>
            </a:r>
            <a:r>
              <a:rPr lang="de-DE" err="1">
                <a:solidFill>
                  <a:srgbClr val="0F218B"/>
                </a:solidFill>
              </a:rPr>
              <a:t>then</a:t>
            </a:r>
            <a:r>
              <a:rPr lang="de-DE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1202203"/>
              </p:ext>
            </p:extLst>
          </p:nvPr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049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5F90F962-EC44-4B4B-88CC-6DE2AEAE4E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01" y="440669"/>
            <a:ext cx="11281639" cy="82548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200"/>
              </a:lnSpc>
              <a:defRPr sz="30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Title ENTSO-E PowerPoint-</a:t>
            </a:r>
            <a:r>
              <a:rPr lang="de-DE" err="1"/>
              <a:t>Presentation</a:t>
            </a:r>
            <a:br>
              <a:rPr lang="de-DE"/>
            </a:b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expand</a:t>
            </a:r>
            <a:r>
              <a:rPr lang="de-DE"/>
              <a:t> </a:t>
            </a:r>
            <a:r>
              <a:rPr lang="de-DE" err="1"/>
              <a:t>over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endParaRPr lang="de-DE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467AF61E-3DB1-46D3-B78F-353826D8C2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001" y="1451044"/>
            <a:ext cx="11281639" cy="46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>
                <a:solidFill>
                  <a:srgbClr val="0099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/>
              <a:t>Subheadline,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. Change </a:t>
            </a:r>
            <a:r>
              <a:rPr lang="de-DE" err="1"/>
              <a:t>picture</a:t>
            </a:r>
            <a:r>
              <a:rPr lang="de-DE"/>
              <a:t> in View &gt; Slide Master &gt; Slide Master 1</a:t>
            </a:r>
          </a:p>
        </p:txBody>
      </p:sp>
      <p:sp>
        <p:nvSpPr>
          <p:cNvPr id="9" name="Rechteck 1">
            <a:extLst>
              <a:ext uri="{FF2B5EF4-FFF2-40B4-BE49-F238E27FC236}">
                <a16:creationId xmlns:a16="http://schemas.microsoft.com/office/drawing/2014/main" id="{035B4328-DEEE-478B-89C8-2C140DE8D96C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9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15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134634"/>
            <a:ext cx="11426825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382587" y="1186850"/>
            <a:ext cx="11426825" cy="631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7550E8E7-BAB3-40B9-AB4C-F3ABA9592AFF}"/>
              </a:ext>
            </a:extLst>
          </p:cNvPr>
          <p:cNvSpPr txBox="1">
            <a:spLocks/>
          </p:cNvSpPr>
          <p:nvPr userDrawn="1"/>
        </p:nvSpPr>
        <p:spPr>
          <a:xfrm>
            <a:off x="286875" y="5533432"/>
            <a:ext cx="11617788" cy="63187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We are ENTSO-E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B34F4F-2938-408E-99E5-B9481D786209}"/>
              </a:ext>
            </a:extLst>
          </p:cNvPr>
          <p:cNvSpPr txBox="1">
            <a:spLocks/>
          </p:cNvSpPr>
          <p:nvPr userDrawn="1"/>
        </p:nvSpPr>
        <p:spPr>
          <a:xfrm>
            <a:off x="1201008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deliver to the highest standards. We provide an environment in which people can develop to their full potential.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3B0E4-3084-4984-B778-6DEE61707D69}"/>
              </a:ext>
            </a:extLst>
          </p:cNvPr>
          <p:cNvSpPr txBox="1">
            <a:spLocks/>
          </p:cNvSpPr>
          <p:nvPr userDrawn="1"/>
        </p:nvSpPr>
        <p:spPr>
          <a:xfrm>
            <a:off x="1201009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EXCELLENCE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2D4A0DE-6C67-44B0-B22A-C0A05BBC69FC}"/>
              </a:ext>
            </a:extLst>
          </p:cNvPr>
          <p:cNvGrpSpPr/>
          <p:nvPr userDrawn="1"/>
        </p:nvGrpSpPr>
        <p:grpSpPr>
          <a:xfrm>
            <a:off x="1376411" y="2083344"/>
            <a:ext cx="1089193" cy="1118842"/>
            <a:chOff x="1478254" y="1759825"/>
            <a:chExt cx="1089193" cy="1118842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F03CA22-6B13-49DE-A795-8B07042FA0BE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61B2F95-9B35-4040-81B2-ACDE054BD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81CF4DD-25A2-40F4-952B-66B4466BBD93}"/>
              </a:ext>
            </a:extLst>
          </p:cNvPr>
          <p:cNvSpPr txBox="1">
            <a:spLocks/>
          </p:cNvSpPr>
          <p:nvPr userDrawn="1"/>
        </p:nvSpPr>
        <p:spPr>
          <a:xfrm>
            <a:off x="3287689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trust each other, we are transparent and we empower people. We respect diversity.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B85503-5C78-444D-B346-AB59AA416AC8}"/>
              </a:ext>
            </a:extLst>
          </p:cNvPr>
          <p:cNvSpPr txBox="1">
            <a:spLocks/>
          </p:cNvSpPr>
          <p:nvPr userDrawn="1"/>
        </p:nvSpPr>
        <p:spPr>
          <a:xfrm>
            <a:off x="3287688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5475377-A926-4847-B972-EA12DF6C0701}"/>
              </a:ext>
            </a:extLst>
          </p:cNvPr>
          <p:cNvGrpSpPr/>
          <p:nvPr userDrawn="1"/>
        </p:nvGrpSpPr>
        <p:grpSpPr>
          <a:xfrm>
            <a:off x="3463091" y="2083344"/>
            <a:ext cx="1089193" cy="1118842"/>
            <a:chOff x="1478254" y="1759825"/>
            <a:chExt cx="1089193" cy="111884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3BB04B6-217B-499D-8F98-894FB375B2F9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760D55D-13ED-4E94-966A-95F123689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979720F-B102-477C-A18C-F42F69F7B3FA}"/>
              </a:ext>
            </a:extLst>
          </p:cNvPr>
          <p:cNvSpPr txBox="1">
            <a:spLocks/>
          </p:cNvSpPr>
          <p:nvPr userDrawn="1"/>
        </p:nvSpPr>
        <p:spPr>
          <a:xfrm>
            <a:off x="537600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act in the interest of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ENTSO-E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DA1B90-9F8A-4C63-B8FF-D940062EC4C4}"/>
              </a:ext>
            </a:extLst>
          </p:cNvPr>
          <p:cNvSpPr txBox="1">
            <a:spLocks/>
          </p:cNvSpPr>
          <p:nvPr userDrawn="1"/>
        </p:nvSpPr>
        <p:spPr>
          <a:xfrm>
            <a:off x="537600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55A5FDF-13A6-4E3F-98FC-5D8B5F750CF6}"/>
              </a:ext>
            </a:extLst>
          </p:cNvPr>
          <p:cNvGrpSpPr/>
          <p:nvPr userDrawn="1"/>
        </p:nvGrpSpPr>
        <p:grpSpPr>
          <a:xfrm>
            <a:off x="5551403" y="2024327"/>
            <a:ext cx="1089193" cy="1139017"/>
            <a:chOff x="1478254" y="1700808"/>
            <a:chExt cx="1089193" cy="113901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B46EB16-3C21-4C1F-96E5-A09D69B4EA5B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B4C9A02-66CE-4BBC-A5CB-9F967051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00808"/>
              <a:ext cx="1080000" cy="1080000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E634EBD-DFF6-43C8-9422-8F16AAB96C86}"/>
              </a:ext>
            </a:extLst>
          </p:cNvPr>
          <p:cNvSpPr txBox="1">
            <a:spLocks/>
          </p:cNvSpPr>
          <p:nvPr userDrawn="1"/>
        </p:nvSpPr>
        <p:spPr>
          <a:xfrm>
            <a:off x="7392263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care about people. We work transversal and we support each other. We celebrate success.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8B0EDA-AFDC-4A3F-8B48-271A245E4727}"/>
              </a:ext>
            </a:extLst>
          </p:cNvPr>
          <p:cNvSpPr txBox="1">
            <a:spLocks/>
          </p:cNvSpPr>
          <p:nvPr userDrawn="1"/>
        </p:nvSpPr>
        <p:spPr>
          <a:xfrm>
            <a:off x="7392262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57394F-A3ED-46EA-ACEB-FE66F27FAB09}"/>
              </a:ext>
            </a:extLst>
          </p:cNvPr>
          <p:cNvGrpSpPr/>
          <p:nvPr userDrawn="1"/>
        </p:nvGrpSpPr>
        <p:grpSpPr>
          <a:xfrm>
            <a:off x="7576858" y="2080275"/>
            <a:ext cx="1080000" cy="1083069"/>
            <a:chOff x="1487447" y="1756756"/>
            <a:chExt cx="1080000" cy="1083069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47968BE-8FA5-46E6-AEB4-7BBD707663C8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EB613B2-536A-4138-AE88-6840149C7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C54E769-6637-4291-8E33-04784D80068D}"/>
              </a:ext>
            </a:extLst>
          </p:cNvPr>
          <p:cNvSpPr txBox="1">
            <a:spLocks/>
          </p:cNvSpPr>
          <p:nvPr userDrawn="1"/>
        </p:nvSpPr>
        <p:spPr>
          <a:xfrm>
            <a:off x="933636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a learning organisation.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explore new paths and solutions.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EAE1D68-1D65-449A-A1D4-1C7A4EE8D7F3}"/>
              </a:ext>
            </a:extLst>
          </p:cNvPr>
          <p:cNvSpPr txBox="1">
            <a:spLocks/>
          </p:cNvSpPr>
          <p:nvPr userDrawn="1"/>
        </p:nvSpPr>
        <p:spPr>
          <a:xfrm>
            <a:off x="933636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FUTURE THINKING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70C999-7CBE-4D11-A6B2-D77A57C5B0AD}"/>
              </a:ext>
            </a:extLst>
          </p:cNvPr>
          <p:cNvGrpSpPr/>
          <p:nvPr userDrawn="1"/>
        </p:nvGrpSpPr>
        <p:grpSpPr>
          <a:xfrm>
            <a:off x="9520956" y="2080275"/>
            <a:ext cx="1080000" cy="1083069"/>
            <a:chOff x="1487447" y="1756756"/>
            <a:chExt cx="1080000" cy="1083069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9D45C60-2B3F-49B7-BD2B-64F936E7A262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7C06749-CCF9-45D3-B10D-3B95BF64A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2344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Key </a:t>
            </a:r>
            <a:r>
              <a:rPr lang="de-DE" err="1"/>
              <a:t>take-aways</a:t>
            </a:r>
            <a:endParaRPr lang="de-DE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1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95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499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805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 ENTSO-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64636B-F6EE-43D4-9658-9D7D8F58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656" y="2348880"/>
            <a:ext cx="6312024" cy="21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95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868CD757-FFC8-583B-2FDB-A4FFD52A3F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6" progId="TCLayout.ActiveDocument.1">
                  <p:embed/>
                </p:oleObj>
              </mc:Choice>
              <mc:Fallback>
                <p:oleObj name="think-cell Slide" r:id="rId3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868CD757-FFC8-583B-2FDB-A4FFD52A3F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3">
            <a:extLst>
              <a:ext uri="{FF2B5EF4-FFF2-40B4-BE49-F238E27FC236}">
                <a16:creationId xmlns:a16="http://schemas.microsoft.com/office/drawing/2014/main" id="{5F90F962-EC44-4B4B-88CC-6DE2AEAE4E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01" y="440669"/>
            <a:ext cx="11281639" cy="825489"/>
          </a:xfrm>
          <a:prstGeom prst="rect">
            <a:avLst/>
          </a:prstGeom>
        </p:spPr>
        <p:txBody>
          <a:bodyPr vert="horz" anchor="b"/>
          <a:lstStyle>
            <a:lvl1pPr rtl="0">
              <a:lnSpc>
                <a:spcPts val="3200"/>
              </a:lnSpc>
              <a:defRPr sz="30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IE"/>
              <a:t>Title ENTSO-E PowerPoint-Presentation</a:t>
            </a:r>
            <a:br>
              <a:rPr lang="en-IE"/>
            </a:br>
            <a:r>
              <a:rPr lang="en-IE"/>
              <a:t>may expand over two lines, click to edit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467AF61E-3DB1-46D3-B78F-353826D8C2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001" y="1451044"/>
            <a:ext cx="11281639" cy="46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rtl="0">
              <a:lnSpc>
                <a:spcPts val="2600"/>
              </a:lnSpc>
              <a:spcBef>
                <a:spcPts val="0"/>
              </a:spcBef>
              <a:buNone/>
              <a:defRPr sz="2000" b="0" i="0">
                <a:solidFill>
                  <a:srgbClr val="0099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IE"/>
              <a:t>Subheadline, click to edit. Change picture in View &gt; Slide Master &gt; Slide Master 1</a:t>
            </a:r>
          </a:p>
        </p:txBody>
      </p:sp>
      <p:sp>
        <p:nvSpPr>
          <p:cNvPr id="9" name="Rechteck 1">
            <a:extLst>
              <a:ext uri="{FF2B5EF4-FFF2-40B4-BE49-F238E27FC236}">
                <a16:creationId xmlns:a16="http://schemas.microsoft.com/office/drawing/2014/main" id="{035B4328-DEEE-478B-89C8-2C140DE8D96C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I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48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3745732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3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909A6C70-AEE2-4209-B32F-485DE1E4E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01" y="440669"/>
            <a:ext cx="11281639" cy="82548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200"/>
              </a:lnSpc>
              <a:defRPr sz="30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Title ENTSO-E PowerPoint-</a:t>
            </a:r>
            <a:r>
              <a:rPr lang="de-DE" err="1"/>
              <a:t>Presentation</a:t>
            </a:r>
            <a:br>
              <a:rPr lang="de-DE"/>
            </a:b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expand</a:t>
            </a:r>
            <a:r>
              <a:rPr lang="de-DE"/>
              <a:t> </a:t>
            </a:r>
            <a:r>
              <a:rPr lang="de-DE" err="1"/>
              <a:t>over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endParaRPr lang="de-DE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B3677969-4994-472E-9C37-1D009FED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001" y="1451044"/>
            <a:ext cx="11281639" cy="46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>
                <a:solidFill>
                  <a:srgbClr val="0099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/>
              <a:t>Subheadline,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. Change </a:t>
            </a:r>
            <a:r>
              <a:rPr lang="de-DE" err="1"/>
              <a:t>picture</a:t>
            </a:r>
            <a:r>
              <a:rPr lang="de-DE"/>
              <a:t> in View &gt; Slide Master &gt; Slide Master 1</a:t>
            </a:r>
          </a:p>
        </p:txBody>
      </p:sp>
      <p:sp>
        <p:nvSpPr>
          <p:cNvPr id="9" name="Rechteck 1">
            <a:extLst>
              <a:ext uri="{FF2B5EF4-FFF2-40B4-BE49-F238E27FC236}">
                <a16:creationId xmlns:a16="http://schemas.microsoft.com/office/drawing/2014/main" id="{F262D997-C2EB-4727-BCED-56D9698BCB32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3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833129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880947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283210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2591641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aphicFrame>
        <p:nvGraphicFramePr>
          <p:cNvPr id="7" name="Inhaltsplatzhalter 9" title="Diagramm Platzhalter">
            <a:extLst>
              <a:ext uri="{FF2B5EF4-FFF2-40B4-BE49-F238E27FC236}">
                <a16:creationId xmlns:a16="http://schemas.microsoft.com/office/drawing/2014/main" id="{B463EBB2-B343-A342-A26F-FA6D526125D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6654375"/>
              </p:ext>
            </p:extLst>
          </p:nvPr>
        </p:nvGraphicFramePr>
        <p:xfrm>
          <a:off x="6648450" y="1665288"/>
          <a:ext cx="554355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6560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C04C5352-D576-AE47-888D-BF03439B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17" y="1665288"/>
            <a:ext cx="8712201" cy="4103972"/>
          </a:xfrm>
        </p:spPr>
        <p:txBody>
          <a:bodyPr>
            <a:normAutofit lnSpcReduction="10000"/>
          </a:bodyPr>
          <a:lstStyle/>
          <a:p>
            <a:r>
              <a:rPr lang="de-DE" b="1"/>
              <a:t>   </a:t>
            </a:r>
            <a:br>
              <a:rPr lang="de-DE" b="1"/>
            </a:br>
            <a:r>
              <a:rPr lang="de-DE" b="1"/>
              <a:t> </a:t>
            </a:r>
            <a:endParaRPr lang="de-DE" b="1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r>
              <a:rPr lang="de-DE" sz="900" i="1">
                <a:solidFill>
                  <a:prstClr val="black"/>
                </a:solidFill>
              </a:rPr>
              <a:t>Source: Insert </a:t>
            </a:r>
            <a:r>
              <a:rPr lang="de-DE" sz="900" i="1" err="1">
                <a:solidFill>
                  <a:prstClr val="black"/>
                </a:solidFill>
              </a:rPr>
              <a:t>here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if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applicable</a:t>
            </a:r>
            <a:endParaRPr lang="de-DE" sz="900"/>
          </a:p>
        </p:txBody>
      </p:sp>
      <p:graphicFrame>
        <p:nvGraphicFramePr>
          <p:cNvPr id="6" name="Diagramm 5" title="Flächendiagramm Platzhalter">
            <a:extLst>
              <a:ext uri="{FF2B5EF4-FFF2-40B4-BE49-F238E27FC236}">
                <a16:creationId xmlns:a16="http://schemas.microsoft.com/office/drawing/2014/main" id="{654DBC48-79E2-BF45-94FB-10AE0A01AFE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91827380"/>
              </p:ext>
            </p:extLst>
          </p:nvPr>
        </p:nvGraphicFramePr>
        <p:xfrm>
          <a:off x="382587" y="1665288"/>
          <a:ext cx="11522075" cy="39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0791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62E783B-8C38-B14F-A829-53ADBD59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47353"/>
            <a:ext cx="7200800" cy="4292180"/>
          </a:xfrm>
        </p:spPr>
        <p:txBody>
          <a:bodyPr/>
          <a:lstStyle/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pie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chart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on it. </a:t>
            </a:r>
            <a:r>
              <a:rPr lang="de-DE" err="1">
                <a:solidFill>
                  <a:srgbClr val="0F218B"/>
                </a:solidFill>
              </a:rPr>
              <a:t>Now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</a:t>
            </a:r>
            <a:r>
              <a:rPr lang="de-DE">
                <a:solidFill>
                  <a:srgbClr val="0F218B"/>
                </a:solidFill>
              </a:rPr>
              <a:t>. </a:t>
            </a:r>
            <a:r>
              <a:rPr lang="de-DE" err="1">
                <a:solidFill>
                  <a:srgbClr val="0F218B"/>
                </a:solidFill>
              </a:rPr>
              <a:t>If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you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keep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cursor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above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, a </a:t>
            </a:r>
            <a:r>
              <a:rPr lang="de-DE" err="1">
                <a:solidFill>
                  <a:srgbClr val="0F218B"/>
                </a:solidFill>
              </a:rPr>
              <a:t>descriptive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appears</a:t>
            </a:r>
            <a:r>
              <a:rPr lang="de-DE">
                <a:solidFill>
                  <a:srgbClr val="0F218B"/>
                </a:solidFill>
              </a:rPr>
              <a:t>. </a:t>
            </a:r>
          </a:p>
          <a:p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type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layout</a:t>
            </a:r>
            <a:r>
              <a:rPr lang="de-DE"/>
              <a:t> and </a:t>
            </a:r>
            <a:r>
              <a:rPr lang="de-DE" err="1"/>
              <a:t>colour</a:t>
            </a:r>
            <a:r>
              <a:rPr lang="de-DE"/>
              <a:t> </a:t>
            </a:r>
            <a:r>
              <a:rPr lang="de-DE" err="1"/>
              <a:t>scheme</a:t>
            </a:r>
            <a:r>
              <a:rPr lang="de-DE"/>
              <a:t>.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advise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refrain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gradients</a:t>
            </a:r>
            <a:r>
              <a:rPr lang="de-DE"/>
              <a:t> and </a:t>
            </a:r>
            <a:r>
              <a:rPr lang="de-DE" err="1"/>
              <a:t>shadows</a:t>
            </a:r>
            <a:r>
              <a:rPr lang="de-DE"/>
              <a:t> –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information</a:t>
            </a:r>
            <a:r>
              <a:rPr lang="de-DE"/>
              <a:t> in </a:t>
            </a:r>
            <a:r>
              <a:rPr lang="de-DE" err="1"/>
              <a:t>most</a:t>
            </a:r>
            <a:r>
              <a:rPr lang="de-DE"/>
              <a:t> </a:t>
            </a:r>
            <a:r>
              <a:rPr lang="de-DE" err="1"/>
              <a:t>cases</a:t>
            </a:r>
            <a:r>
              <a:rPr lang="de-DE"/>
              <a:t>. </a:t>
            </a:r>
          </a:p>
          <a:p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  <a:endParaRPr lang="de-DE"/>
          </a:p>
          <a:p>
            <a:endParaRPr lang="de-DE"/>
          </a:p>
        </p:txBody>
      </p:sp>
      <p:graphicFrame>
        <p:nvGraphicFramePr>
          <p:cNvPr id="6" name="Inhaltsplatzhalter 8" title="Kreisdiagramm Platzhalter">
            <a:extLst>
              <a:ext uri="{FF2B5EF4-FFF2-40B4-BE49-F238E27FC236}">
                <a16:creationId xmlns:a16="http://schemas.microsoft.com/office/drawing/2014/main" id="{6D36771A-5075-9748-A710-7DBB70C12D6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32390385"/>
              </p:ext>
            </p:extLst>
          </p:nvPr>
        </p:nvGraphicFramePr>
        <p:xfrm>
          <a:off x="8472264" y="1747353"/>
          <a:ext cx="2951162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8381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80603730"/>
              </p:ext>
            </p:extLst>
          </p:nvPr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183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general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idea</a:t>
            </a:r>
            <a:r>
              <a:rPr lang="de-DE"/>
              <a:t> just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abstracts</a:t>
            </a:r>
            <a:r>
              <a:rPr lang="de-DE"/>
              <a:t> -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screen </a:t>
            </a:r>
            <a:r>
              <a:rPr lang="de-DE" err="1"/>
              <a:t>presentation</a:t>
            </a:r>
            <a:r>
              <a:rPr lang="de-DE"/>
              <a:t>, and </a:t>
            </a:r>
            <a:r>
              <a:rPr lang="de-DE" err="1"/>
              <a:t>nobody</a:t>
            </a:r>
            <a:r>
              <a:rPr lang="de-DE"/>
              <a:t> </a:t>
            </a:r>
            <a:r>
              <a:rPr lang="de-DE" err="1"/>
              <a:t>likes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read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Be aware that there is a significant difference between using only the enter-key and using the combination of enter- and shift-key</a:t>
            </a:r>
            <a:r>
              <a:rPr lang="de-DE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textbox</a:t>
            </a:r>
            <a:r>
              <a:rPr lang="de-DE"/>
              <a:t>,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enter-</a:t>
            </a:r>
            <a:r>
              <a:rPr lang="de-DE" err="1"/>
              <a:t>key</a:t>
            </a:r>
            <a:r>
              <a:rPr lang="de-DE"/>
              <a:t> will </a:t>
            </a:r>
            <a:r>
              <a:rPr lang="de-DE" err="1"/>
              <a:t>create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paragraph</a:t>
            </a:r>
            <a:r>
              <a:rPr lang="de-DE"/>
              <a:t>, </a:t>
            </a:r>
            <a:r>
              <a:rPr lang="de-DE" err="1"/>
              <a:t>causing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. </a:t>
            </a:r>
            <a:br>
              <a:rPr lang="de-DE"/>
            </a:b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start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in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(like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sentence</a:t>
            </a:r>
            <a:r>
              <a:rPr lang="de-DE"/>
              <a:t>) and </a:t>
            </a:r>
            <a:r>
              <a:rPr lang="de-DE" err="1"/>
              <a:t>keep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, </a:t>
            </a:r>
            <a:r>
              <a:rPr lang="de-DE" err="1"/>
              <a:t>use</a:t>
            </a:r>
            <a:r>
              <a:rPr lang="de-DE"/>
              <a:t> shift-</a:t>
            </a:r>
            <a:r>
              <a:rPr lang="de-DE" err="1"/>
              <a:t>enter</a:t>
            </a:r>
            <a:r>
              <a:rPr lang="de-DE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90243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045ED79A-32AA-D64E-AAD5-54B4B9C4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42" y="939341"/>
            <a:ext cx="11506291" cy="482991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here</a:t>
            </a:r>
            <a:r>
              <a:rPr lang="de-DE">
                <a:solidFill>
                  <a:srgbClr val="0F218B"/>
                </a:solidFill>
              </a:rPr>
              <a:t>.</a:t>
            </a:r>
            <a:endParaRPr lang="de-DE" i="1">
              <a:solidFill>
                <a:srgbClr val="0F218B"/>
              </a:solidFill>
            </a:endParaRPr>
          </a:p>
        </p:txBody>
      </p:sp>
      <p:grpSp>
        <p:nvGrpSpPr>
          <p:cNvPr id="4" name="Group 3553" title="6-Monats-Zeitleiste Platzhalter">
            <a:extLst>
              <a:ext uri="{FF2B5EF4-FFF2-40B4-BE49-F238E27FC236}">
                <a16:creationId xmlns:a16="http://schemas.microsoft.com/office/drawing/2014/main" id="{104D80E7-590A-6F45-BD68-8611B65301C7}"/>
              </a:ext>
            </a:extLst>
          </p:cNvPr>
          <p:cNvGrpSpPr/>
          <p:nvPr userDrawn="1"/>
        </p:nvGrpSpPr>
        <p:grpSpPr>
          <a:xfrm>
            <a:off x="1811339" y="2381327"/>
            <a:ext cx="8569325" cy="3224119"/>
            <a:chOff x="0" y="359738"/>
            <a:chExt cx="10490200" cy="5139089"/>
          </a:xfrm>
        </p:grpSpPr>
        <p:grpSp>
          <p:nvGrpSpPr>
            <p:cNvPr id="6" name="Group 3530">
              <a:extLst>
                <a:ext uri="{FF2B5EF4-FFF2-40B4-BE49-F238E27FC236}">
                  <a16:creationId xmlns:a16="http://schemas.microsoft.com/office/drawing/2014/main" id="{0F489A34-EB0D-9844-8E5C-68A73CD91E77}"/>
                </a:ext>
              </a:extLst>
            </p:cNvPr>
            <p:cNvGrpSpPr/>
            <p:nvPr/>
          </p:nvGrpSpPr>
          <p:grpSpPr>
            <a:xfrm>
              <a:off x="463551" y="803442"/>
              <a:ext cx="5797974" cy="4695385"/>
              <a:chOff x="545" y="358575"/>
              <a:chExt cx="5797973" cy="4695384"/>
            </a:xfrm>
          </p:grpSpPr>
          <p:sp>
            <p:nvSpPr>
              <p:cNvPr id="15" name="Shape 3525">
                <a:extLst>
                  <a:ext uri="{FF2B5EF4-FFF2-40B4-BE49-F238E27FC236}">
                    <a16:creationId xmlns:a16="http://schemas.microsoft.com/office/drawing/2014/main" id="{A153CEA7-30AE-F849-A6F4-864E0256893E}"/>
                  </a:ext>
                </a:extLst>
              </p:cNvPr>
              <p:cNvSpPr/>
              <p:nvPr/>
            </p:nvSpPr>
            <p:spPr>
              <a:xfrm flipV="1">
                <a:off x="545" y="358575"/>
                <a:ext cx="0" cy="241032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Shape 3526">
                <a:extLst>
                  <a:ext uri="{FF2B5EF4-FFF2-40B4-BE49-F238E27FC236}">
                    <a16:creationId xmlns:a16="http://schemas.microsoft.com/office/drawing/2014/main" id="{60C53EF1-C062-D545-8D50-5E5A151EAEF2}"/>
                  </a:ext>
                </a:extLst>
              </p:cNvPr>
              <p:cNvSpPr/>
              <p:nvPr/>
            </p:nvSpPr>
            <p:spPr>
              <a:xfrm flipV="1">
                <a:off x="755773" y="1567594"/>
                <a:ext cx="0" cy="1201303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Shape 3527">
                <a:extLst>
                  <a:ext uri="{FF2B5EF4-FFF2-40B4-BE49-F238E27FC236}">
                    <a16:creationId xmlns:a16="http://schemas.microsoft.com/office/drawing/2014/main" id="{13DFF85B-1393-F24D-B481-3D1EF145FDA3}"/>
                  </a:ext>
                </a:extLst>
              </p:cNvPr>
              <p:cNvSpPr/>
              <p:nvPr/>
            </p:nvSpPr>
            <p:spPr>
              <a:xfrm flipV="1">
                <a:off x="5798518" y="721344"/>
                <a:ext cx="0" cy="204755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Shape 3528">
                <a:extLst>
                  <a:ext uri="{FF2B5EF4-FFF2-40B4-BE49-F238E27FC236}">
                    <a16:creationId xmlns:a16="http://schemas.microsoft.com/office/drawing/2014/main" id="{DC0087D8-03A9-6944-85A2-0EFC81E8E914}"/>
                  </a:ext>
                </a:extLst>
              </p:cNvPr>
              <p:cNvSpPr/>
              <p:nvPr/>
            </p:nvSpPr>
            <p:spPr>
              <a:xfrm>
                <a:off x="1608725" y="3274911"/>
                <a:ext cx="0" cy="1779048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Shape 3529">
                <a:extLst>
                  <a:ext uri="{FF2B5EF4-FFF2-40B4-BE49-F238E27FC236}">
                    <a16:creationId xmlns:a16="http://schemas.microsoft.com/office/drawing/2014/main" id="{DECA1AED-351A-F54C-8939-BE1935F59845}"/>
                  </a:ext>
                </a:extLst>
              </p:cNvPr>
              <p:cNvSpPr/>
              <p:nvPr/>
            </p:nvSpPr>
            <p:spPr>
              <a:xfrm>
                <a:off x="4459938" y="3274911"/>
                <a:ext cx="0" cy="909640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3537">
              <a:extLst>
                <a:ext uri="{FF2B5EF4-FFF2-40B4-BE49-F238E27FC236}">
                  <a16:creationId xmlns:a16="http://schemas.microsoft.com/office/drawing/2014/main" id="{A90B8DDB-C27F-1A4D-B381-D7862AAE7931}"/>
                </a:ext>
              </a:extLst>
            </p:cNvPr>
            <p:cNvGrpSpPr/>
            <p:nvPr/>
          </p:nvGrpSpPr>
          <p:grpSpPr>
            <a:xfrm>
              <a:off x="0" y="3216502"/>
              <a:ext cx="10490200" cy="508001"/>
              <a:chOff x="0" y="0"/>
              <a:chExt cx="10490200" cy="508000"/>
            </a:xfrm>
          </p:grpSpPr>
          <p:sp>
            <p:nvSpPr>
              <p:cNvPr id="9" name="Shape 3531">
                <a:extLst>
                  <a:ext uri="{FF2B5EF4-FFF2-40B4-BE49-F238E27FC236}">
                    <a16:creationId xmlns:a16="http://schemas.microsoft.com/office/drawing/2014/main" id="{11C1F5E3-318A-7F41-9327-18EA7D1F2420}"/>
                  </a:ext>
                </a:extLst>
              </p:cNvPr>
              <p:cNvSpPr/>
              <p:nvPr/>
            </p:nvSpPr>
            <p:spPr>
              <a:xfrm>
                <a:off x="1793240" y="0"/>
                <a:ext cx="1524001" cy="508000"/>
              </a:xfrm>
              <a:prstGeom prst="rect">
                <a:avLst/>
              </a:prstGeom>
              <a:solidFill>
                <a:srgbClr val="51A1D2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February</a:t>
                </a:r>
                <a:endParaRPr lang="de-DE" sz="1400" cap="non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532">
                <a:extLst>
                  <a:ext uri="{FF2B5EF4-FFF2-40B4-BE49-F238E27FC236}">
                    <a16:creationId xmlns:a16="http://schemas.microsoft.com/office/drawing/2014/main" id="{0CAAF65E-76F6-2A43-B9EB-D5012C50B795}"/>
                  </a:ext>
                </a:extLst>
              </p:cNvPr>
              <p:cNvSpPr/>
              <p:nvPr/>
            </p:nvSpPr>
            <p:spPr>
              <a:xfrm>
                <a:off x="3586479" y="0"/>
                <a:ext cx="1524001" cy="50800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March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533">
                <a:extLst>
                  <a:ext uri="{FF2B5EF4-FFF2-40B4-BE49-F238E27FC236}">
                    <a16:creationId xmlns:a16="http://schemas.microsoft.com/office/drawing/2014/main" id="{07E0612B-2EE4-D94B-B9D5-7C3647E11828}"/>
                  </a:ext>
                </a:extLst>
              </p:cNvPr>
              <p:cNvSpPr/>
              <p:nvPr/>
            </p:nvSpPr>
            <p:spPr>
              <a:xfrm>
                <a:off x="5379719" y="0"/>
                <a:ext cx="1524001" cy="508000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April</a:t>
                </a:r>
              </a:p>
            </p:txBody>
          </p:sp>
          <p:sp>
            <p:nvSpPr>
              <p:cNvPr id="12" name="Shape 3534">
                <a:extLst>
                  <a:ext uri="{FF2B5EF4-FFF2-40B4-BE49-F238E27FC236}">
                    <a16:creationId xmlns:a16="http://schemas.microsoft.com/office/drawing/2014/main" id="{A49F006A-263E-B749-84F7-45EC0200E53B}"/>
                  </a:ext>
                </a:extLst>
              </p:cNvPr>
              <p:cNvSpPr/>
              <p:nvPr/>
            </p:nvSpPr>
            <p:spPr>
              <a:xfrm>
                <a:off x="7172959" y="0"/>
                <a:ext cx="1524001" cy="508000"/>
              </a:xfrm>
              <a:prstGeom prst="rect">
                <a:avLst/>
              </a:prstGeom>
              <a:solidFill>
                <a:srgbClr val="313131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May</a:t>
                </a:r>
              </a:p>
            </p:txBody>
          </p:sp>
          <p:sp>
            <p:nvSpPr>
              <p:cNvPr id="13" name="Shape 3535">
                <a:extLst>
                  <a:ext uri="{FF2B5EF4-FFF2-40B4-BE49-F238E27FC236}">
                    <a16:creationId xmlns:a16="http://schemas.microsoft.com/office/drawing/2014/main" id="{F74572F9-391D-914E-9B18-1442CC5747BA}"/>
                  </a:ext>
                </a:extLst>
              </p:cNvPr>
              <p:cNvSpPr/>
              <p:nvPr/>
            </p:nvSpPr>
            <p:spPr>
              <a:xfrm>
                <a:off x="8966200" y="0"/>
                <a:ext cx="1524000" cy="508000"/>
              </a:xfrm>
              <a:prstGeom prst="rect">
                <a:avLst/>
              </a:prstGeom>
              <a:solidFill>
                <a:srgbClr val="313131">
                  <a:alpha val="6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June</a:t>
                </a:r>
              </a:p>
            </p:txBody>
          </p:sp>
          <p:sp>
            <p:nvSpPr>
              <p:cNvPr id="14" name="Shape 3536">
                <a:extLst>
                  <a:ext uri="{FF2B5EF4-FFF2-40B4-BE49-F238E27FC236}">
                    <a16:creationId xmlns:a16="http://schemas.microsoft.com/office/drawing/2014/main" id="{9E60BD2D-E973-D848-94DA-2522289CF023}"/>
                  </a:ext>
                </a:extLst>
              </p:cNvPr>
              <p:cNvSpPr/>
              <p:nvPr/>
            </p:nvSpPr>
            <p:spPr>
              <a:xfrm>
                <a:off x="0" y="0"/>
                <a:ext cx="1524000" cy="508000"/>
              </a:xfrm>
              <a:prstGeom prst="rect">
                <a:avLst/>
              </a:prstGeom>
              <a:solidFill>
                <a:srgbClr val="01509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January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Shape 3538">
              <a:extLst>
                <a:ext uri="{FF2B5EF4-FFF2-40B4-BE49-F238E27FC236}">
                  <a16:creationId xmlns:a16="http://schemas.microsoft.com/office/drawing/2014/main" id="{A6354215-87B2-714D-B863-6578DB1C0933}"/>
                </a:ext>
              </a:extLst>
            </p:cNvPr>
            <p:cNvSpPr/>
            <p:nvPr/>
          </p:nvSpPr>
          <p:spPr>
            <a:xfrm>
              <a:off x="608959" y="359738"/>
              <a:ext cx="493135" cy="888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solidFill>
                    <a:srgbClr val="3484C9"/>
                  </a:solidFill>
                </a:defRPr>
              </a:lvl1pPr>
            </a:lstStyle>
            <a:p>
              <a:r>
                <a:rPr sz="2400">
                  <a:solidFill>
                    <a:srgbClr val="0150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</p:grpSp>
      <p:sp>
        <p:nvSpPr>
          <p:cNvPr id="20" name="Shape 3538">
            <a:extLst>
              <a:ext uri="{FF2B5EF4-FFF2-40B4-BE49-F238E27FC236}">
                <a16:creationId xmlns:a16="http://schemas.microsoft.com/office/drawing/2014/main" id="{35FD298D-674A-CC48-8F61-37BFAA2B6DB3}"/>
              </a:ext>
            </a:extLst>
          </p:cNvPr>
          <p:cNvSpPr/>
          <p:nvPr userDrawn="1"/>
        </p:nvSpPr>
        <p:spPr>
          <a:xfrm>
            <a:off x="2920857" y="3136102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7B384765-BFC7-8A40-914E-EB681AEE534B}"/>
              </a:ext>
            </a:extLst>
          </p:cNvPr>
          <p:cNvSpPr/>
          <p:nvPr userDrawn="1"/>
        </p:nvSpPr>
        <p:spPr>
          <a:xfrm>
            <a:off x="7061317" y="260667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AE2700E5-E78F-094F-96E0-403DD94E3ECA}"/>
              </a:ext>
            </a:extLst>
          </p:cNvPr>
          <p:cNvSpPr/>
          <p:nvPr userDrawn="1"/>
        </p:nvSpPr>
        <p:spPr>
          <a:xfrm>
            <a:off x="3640937" y="5319539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D2168131-C3E9-2642-AC6A-FD9DF04C35DF}"/>
              </a:ext>
            </a:extLst>
          </p:cNvPr>
          <p:cNvSpPr/>
          <p:nvPr userDrawn="1"/>
        </p:nvSpPr>
        <p:spPr>
          <a:xfrm>
            <a:off x="5945193" y="4771926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070C1F2-9150-574A-80C7-16A9A88CD69A}"/>
              </a:ext>
            </a:extLst>
          </p:cNvPr>
          <p:cNvSpPr/>
          <p:nvPr userDrawn="1"/>
        </p:nvSpPr>
        <p:spPr>
          <a:xfrm>
            <a:off x="2748663" y="238086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Shape 3539">
            <a:extLst>
              <a:ext uri="{FF2B5EF4-FFF2-40B4-BE49-F238E27FC236}">
                <a16:creationId xmlns:a16="http://schemas.microsoft.com/office/drawing/2014/main" id="{F165BDCC-DA70-EC46-9626-3AB83AF24553}"/>
              </a:ext>
            </a:extLst>
          </p:cNvPr>
          <p:cNvSpPr/>
          <p:nvPr userDrawn="1"/>
        </p:nvSpPr>
        <p:spPr>
          <a:xfrm>
            <a:off x="7484962" y="262298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79E6AE81-3957-014F-ADD0-951A098602AC}"/>
              </a:ext>
            </a:extLst>
          </p:cNvPr>
          <p:cNvSpPr/>
          <p:nvPr userDrawn="1"/>
        </p:nvSpPr>
        <p:spPr>
          <a:xfrm>
            <a:off x="3374198" y="315449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CDDE768-FC4E-754B-8160-BC3805C4D230}"/>
              </a:ext>
            </a:extLst>
          </p:cNvPr>
          <p:cNvSpPr/>
          <p:nvPr userDrawn="1"/>
        </p:nvSpPr>
        <p:spPr>
          <a:xfrm>
            <a:off x="4061660" y="5339645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FCEA35DC-17D6-1745-9FC7-F6342C85336C}"/>
              </a:ext>
            </a:extLst>
          </p:cNvPr>
          <p:cNvSpPr/>
          <p:nvPr userDrawn="1"/>
        </p:nvSpPr>
        <p:spPr>
          <a:xfrm>
            <a:off x="6359164" y="478191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2535601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909A6C70-AEE2-4209-B32F-485DE1E4E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01" y="440669"/>
            <a:ext cx="11281639" cy="82548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200"/>
              </a:lnSpc>
              <a:defRPr sz="30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Title ENTSO-E PowerPoint-</a:t>
            </a:r>
            <a:r>
              <a:rPr lang="de-DE" err="1"/>
              <a:t>Presentation</a:t>
            </a:r>
            <a:br>
              <a:rPr lang="de-DE"/>
            </a:b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expand</a:t>
            </a:r>
            <a:r>
              <a:rPr lang="de-DE"/>
              <a:t> </a:t>
            </a:r>
            <a:r>
              <a:rPr lang="de-DE" err="1"/>
              <a:t>over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endParaRPr lang="de-DE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B3677969-4994-472E-9C37-1D009FED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001" y="1451044"/>
            <a:ext cx="11281639" cy="46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>
                <a:solidFill>
                  <a:srgbClr val="0099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/>
              <a:t>Subheadline,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. Change </a:t>
            </a:r>
            <a:r>
              <a:rPr lang="de-DE" err="1"/>
              <a:t>picture</a:t>
            </a:r>
            <a:r>
              <a:rPr lang="de-DE"/>
              <a:t> in View &gt; Slide Master &gt; Slide Master 1</a:t>
            </a:r>
          </a:p>
        </p:txBody>
      </p:sp>
      <p:sp>
        <p:nvSpPr>
          <p:cNvPr id="9" name="Rechteck 1">
            <a:extLst>
              <a:ext uri="{FF2B5EF4-FFF2-40B4-BE49-F238E27FC236}">
                <a16:creationId xmlns:a16="http://schemas.microsoft.com/office/drawing/2014/main" id="{F262D997-C2EB-4727-BCED-56D9698BCB32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1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F218B"/>
                </a:solidFill>
              </a:rPr>
              <a:t>Headline 3 – Edit </a:t>
            </a:r>
            <a:r>
              <a:rPr lang="de-DE" b="1" err="1">
                <a:solidFill>
                  <a:srgbClr val="0F218B"/>
                </a:solidFill>
              </a:rPr>
              <a:t>text</a:t>
            </a:r>
            <a:r>
              <a:rPr lang="de-DE" b="1">
                <a:solidFill>
                  <a:srgbClr val="0F218B"/>
                </a:solidFill>
              </a:rPr>
              <a:t> </a:t>
            </a:r>
            <a:r>
              <a:rPr lang="de-DE" b="1" err="1">
                <a:solidFill>
                  <a:srgbClr val="0F218B"/>
                </a:solidFill>
              </a:rPr>
              <a:t>here</a:t>
            </a:r>
            <a:r>
              <a:rPr lang="de-DE" b="1">
                <a:solidFill>
                  <a:srgbClr val="0F218B"/>
                </a:solidFill>
              </a:rPr>
              <a:t>.</a:t>
            </a:r>
            <a:endParaRPr lang="de-DE" b="1" i="1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43656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F218B"/>
                </a:solidFill>
              </a:rPr>
              <a:t>Headline 3 – These SmartArt </a:t>
            </a:r>
            <a:r>
              <a:rPr lang="de-DE" err="1">
                <a:solidFill>
                  <a:srgbClr val="0F218B"/>
                </a:solidFill>
              </a:rPr>
              <a:t>charts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can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edited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directly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in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elements</a:t>
            </a:r>
            <a:r>
              <a:rPr lang="de-DE">
                <a:solidFill>
                  <a:srgbClr val="0F218B"/>
                </a:solidFill>
              </a:rPr>
              <a:t>, </a:t>
            </a:r>
            <a:r>
              <a:rPr lang="de-DE" err="1">
                <a:solidFill>
                  <a:srgbClr val="0F218B"/>
                </a:solidFill>
              </a:rPr>
              <a:t>then</a:t>
            </a:r>
            <a:r>
              <a:rPr lang="de-DE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1202203"/>
              </p:ext>
            </p:extLst>
          </p:nvPr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5524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184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134634"/>
            <a:ext cx="11426825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382587" y="1186850"/>
            <a:ext cx="11426825" cy="631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7550E8E7-BAB3-40B9-AB4C-F3ABA9592AFF}"/>
              </a:ext>
            </a:extLst>
          </p:cNvPr>
          <p:cNvSpPr txBox="1">
            <a:spLocks/>
          </p:cNvSpPr>
          <p:nvPr userDrawn="1"/>
        </p:nvSpPr>
        <p:spPr>
          <a:xfrm>
            <a:off x="286875" y="5533432"/>
            <a:ext cx="11617788" cy="63187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We are ENTSO-E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B34F4F-2938-408E-99E5-B9481D786209}"/>
              </a:ext>
            </a:extLst>
          </p:cNvPr>
          <p:cNvSpPr txBox="1">
            <a:spLocks/>
          </p:cNvSpPr>
          <p:nvPr userDrawn="1"/>
        </p:nvSpPr>
        <p:spPr>
          <a:xfrm>
            <a:off x="1201008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deliver to the highest standardss. We provide an environment in which people can develop to their full potential.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3B0E4-3084-4984-B778-6DEE61707D69}"/>
              </a:ext>
            </a:extLst>
          </p:cNvPr>
          <p:cNvSpPr txBox="1">
            <a:spLocks/>
          </p:cNvSpPr>
          <p:nvPr userDrawn="1"/>
        </p:nvSpPr>
        <p:spPr>
          <a:xfrm>
            <a:off x="1201009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EXCELLENCE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2D4A0DE-6C67-44B0-B22A-C0A05BBC69FC}"/>
              </a:ext>
            </a:extLst>
          </p:cNvPr>
          <p:cNvGrpSpPr/>
          <p:nvPr userDrawn="1"/>
        </p:nvGrpSpPr>
        <p:grpSpPr>
          <a:xfrm>
            <a:off x="1376411" y="2083344"/>
            <a:ext cx="1089193" cy="1118842"/>
            <a:chOff x="1478254" y="1759825"/>
            <a:chExt cx="1089193" cy="1118842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F03CA22-6B13-49DE-A795-8B07042FA0BE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61B2F95-9B35-4040-81B2-ACDE054BD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81CF4DD-25A2-40F4-952B-66B4466BBD93}"/>
              </a:ext>
            </a:extLst>
          </p:cNvPr>
          <p:cNvSpPr txBox="1">
            <a:spLocks/>
          </p:cNvSpPr>
          <p:nvPr userDrawn="1"/>
        </p:nvSpPr>
        <p:spPr>
          <a:xfrm>
            <a:off x="3287689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trust each other, we are transparent and we empower people. We respect diversity.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B85503-5C78-444D-B346-AB59AA416AC8}"/>
              </a:ext>
            </a:extLst>
          </p:cNvPr>
          <p:cNvSpPr txBox="1">
            <a:spLocks/>
          </p:cNvSpPr>
          <p:nvPr userDrawn="1"/>
        </p:nvSpPr>
        <p:spPr>
          <a:xfrm>
            <a:off x="3287688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5475377-A926-4847-B972-EA12DF6C0701}"/>
              </a:ext>
            </a:extLst>
          </p:cNvPr>
          <p:cNvGrpSpPr/>
          <p:nvPr userDrawn="1"/>
        </p:nvGrpSpPr>
        <p:grpSpPr>
          <a:xfrm>
            <a:off x="3463091" y="2083344"/>
            <a:ext cx="1089193" cy="1118842"/>
            <a:chOff x="1478254" y="1759825"/>
            <a:chExt cx="1089193" cy="111884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3BB04B6-217B-499D-8F98-894FB375B2F9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760D55D-13ED-4E94-966A-95F123689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979720F-B102-477C-A18C-F42F69F7B3FA}"/>
              </a:ext>
            </a:extLst>
          </p:cNvPr>
          <p:cNvSpPr txBox="1">
            <a:spLocks/>
          </p:cNvSpPr>
          <p:nvPr userDrawn="1"/>
        </p:nvSpPr>
        <p:spPr>
          <a:xfrm>
            <a:off x="537600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act in the interest of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ENTSO-E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DA1B90-9F8A-4C63-B8FF-D940062EC4C4}"/>
              </a:ext>
            </a:extLst>
          </p:cNvPr>
          <p:cNvSpPr txBox="1">
            <a:spLocks/>
          </p:cNvSpPr>
          <p:nvPr userDrawn="1"/>
        </p:nvSpPr>
        <p:spPr>
          <a:xfrm>
            <a:off x="537600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55A5FDF-13A6-4E3F-98FC-5D8B5F750CF6}"/>
              </a:ext>
            </a:extLst>
          </p:cNvPr>
          <p:cNvGrpSpPr/>
          <p:nvPr userDrawn="1"/>
        </p:nvGrpSpPr>
        <p:grpSpPr>
          <a:xfrm>
            <a:off x="5551403" y="2024327"/>
            <a:ext cx="1089193" cy="1139017"/>
            <a:chOff x="1478254" y="1700808"/>
            <a:chExt cx="1089193" cy="113901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B46EB16-3C21-4C1F-96E5-A09D69B4EA5B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B4C9A02-66CE-4BBC-A5CB-9F967051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00808"/>
              <a:ext cx="1080000" cy="1080000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E634EBD-DFF6-43C8-9422-8F16AAB96C86}"/>
              </a:ext>
            </a:extLst>
          </p:cNvPr>
          <p:cNvSpPr txBox="1">
            <a:spLocks/>
          </p:cNvSpPr>
          <p:nvPr userDrawn="1"/>
        </p:nvSpPr>
        <p:spPr>
          <a:xfrm>
            <a:off x="7392263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care about people. We work transversal and we support each other. We celebrate success.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8B0EDA-AFDC-4A3F-8B48-271A245E4727}"/>
              </a:ext>
            </a:extLst>
          </p:cNvPr>
          <p:cNvSpPr txBox="1">
            <a:spLocks/>
          </p:cNvSpPr>
          <p:nvPr userDrawn="1"/>
        </p:nvSpPr>
        <p:spPr>
          <a:xfrm>
            <a:off x="7392262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57394F-A3ED-46EA-ACEB-FE66F27FAB09}"/>
              </a:ext>
            </a:extLst>
          </p:cNvPr>
          <p:cNvGrpSpPr/>
          <p:nvPr userDrawn="1"/>
        </p:nvGrpSpPr>
        <p:grpSpPr>
          <a:xfrm>
            <a:off x="7576858" y="2080275"/>
            <a:ext cx="1080000" cy="1083069"/>
            <a:chOff x="1487447" y="1756756"/>
            <a:chExt cx="1080000" cy="1083069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47968BE-8FA5-46E6-AEB4-7BBD707663C8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EB613B2-536A-4138-AE88-6840149C7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C54E769-6637-4291-8E33-04784D80068D}"/>
              </a:ext>
            </a:extLst>
          </p:cNvPr>
          <p:cNvSpPr txBox="1">
            <a:spLocks/>
          </p:cNvSpPr>
          <p:nvPr userDrawn="1"/>
        </p:nvSpPr>
        <p:spPr>
          <a:xfrm>
            <a:off x="933636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a learning organisation.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explore new paths and solutions.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EAE1D68-1D65-449A-A1D4-1C7A4EE8D7F3}"/>
              </a:ext>
            </a:extLst>
          </p:cNvPr>
          <p:cNvSpPr txBox="1">
            <a:spLocks/>
          </p:cNvSpPr>
          <p:nvPr userDrawn="1"/>
        </p:nvSpPr>
        <p:spPr>
          <a:xfrm>
            <a:off x="933636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FUTURE THINKING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70C999-7CBE-4D11-A6B2-D77A57C5B0AD}"/>
              </a:ext>
            </a:extLst>
          </p:cNvPr>
          <p:cNvGrpSpPr/>
          <p:nvPr userDrawn="1"/>
        </p:nvGrpSpPr>
        <p:grpSpPr>
          <a:xfrm>
            <a:off x="9520956" y="2080275"/>
            <a:ext cx="1080000" cy="1083069"/>
            <a:chOff x="1487447" y="1756756"/>
            <a:chExt cx="1080000" cy="1083069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9D45C60-2B3F-49B7-BD2B-64F936E7A262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7C06749-CCF9-45D3-B10D-3B95BF64A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7178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Key </a:t>
            </a:r>
            <a:r>
              <a:rPr lang="de-DE" err="1"/>
              <a:t>take-aways</a:t>
            </a:r>
            <a:endParaRPr lang="de-DE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87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570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5068A8D-5B56-2D71-3204-53AD7CAB9B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068" y="404814"/>
            <a:ext cx="11083608" cy="5897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GB"/>
              <a:t>Headline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118F88-328C-A946-EA9C-A609682889C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7988" y="995363"/>
            <a:ext cx="11088688" cy="4826000"/>
          </a:xfrm>
        </p:spPr>
        <p:txBody>
          <a:bodyPr tIns="216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9C2BF5-0BFC-8FCB-C997-D0FF7333A3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ED98BD-9FE7-5144-8ABD-845F1AC469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8EF65E-0593-AC2C-748C-639CE53C721D}"/>
              </a:ext>
            </a:extLst>
          </p:cNvPr>
          <p:cNvSpPr/>
          <p:nvPr userDrawn="1"/>
        </p:nvSpPr>
        <p:spPr>
          <a:xfrm>
            <a:off x="12072939" y="3223992"/>
            <a:ext cx="119062" cy="28204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4F4661-E418-9C4B-3249-FAD4A7312F2B}"/>
              </a:ext>
            </a:extLst>
          </p:cNvPr>
          <p:cNvSpPr/>
          <p:nvPr userDrawn="1"/>
        </p:nvSpPr>
        <p:spPr>
          <a:xfrm>
            <a:off x="12072939" y="403583"/>
            <a:ext cx="119062" cy="28204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5110AA3-E47B-EB44-AE78-B139B65361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607" y="5839884"/>
            <a:ext cx="806212" cy="8062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E22EE8-DC0D-27F3-14E5-403FFE7C8264}"/>
              </a:ext>
            </a:extLst>
          </p:cNvPr>
          <p:cNvSpPr/>
          <p:nvPr userDrawn="1"/>
        </p:nvSpPr>
        <p:spPr>
          <a:xfrm>
            <a:off x="2380074" y="5950038"/>
            <a:ext cx="1133268" cy="60169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48617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DAC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22711428-3E85-4171-81C6-3007FDBE55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22711428-3E85-4171-81C6-3007FDBE55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616AE915-6882-45E0-A4A9-B446EEB311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58751" cy="158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8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999" y="230493"/>
            <a:ext cx="10728000" cy="583015"/>
          </a:xfrm>
          <a:noFill/>
        </p:spPr>
        <p:txBody>
          <a:bodyPr vert="horz"/>
          <a:lstStyle>
            <a:lvl1pPr>
              <a:defRPr>
                <a:solidFill>
                  <a:srgbClr val="23BACF"/>
                </a:solidFill>
              </a:defRPr>
            </a:lvl1pPr>
          </a:lstStyle>
          <a:p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enter</a:t>
            </a:r>
            <a:r>
              <a:rPr lang="de-DE"/>
              <a:t> title</a:t>
            </a:r>
            <a:r>
              <a:rPr lang="hu-HU"/>
              <a:t> - SDAC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1439999"/>
            <a:ext cx="10728000" cy="489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enter</a:t>
            </a:r>
            <a:r>
              <a:rPr lang="de-DE"/>
              <a:t>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0AEAF6EC-748D-4C3C-B816-F46ED018D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341700"/>
            <a:ext cx="1562986" cy="52693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33DA4DB-024A-47C1-A545-2E05E2B04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65"/>
          <a:stretch/>
        </p:blipFill>
        <p:spPr>
          <a:xfrm>
            <a:off x="1460355" y="6627600"/>
            <a:ext cx="6457159" cy="23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9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2">
          <p15:clr>
            <a:srgbClr val="FBAE40"/>
          </p15:clr>
        </p15:guide>
        <p15:guide id="3" orient="horz" pos="39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8FA3BC5-7826-AE4F-821A-D9B918CE02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2535564"/>
              </p:ext>
            </p:extLst>
          </p:nvPr>
        </p:nvGraphicFramePr>
        <p:xfrm>
          <a:off x="1955" y="1588"/>
          <a:ext cx="151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8FA3BC5-7826-AE4F-821A-D9B918CE0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51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69" y="108000"/>
            <a:ext cx="8387594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600" b="1" i="0" dirty="0">
                <a:solidFill>
                  <a:srgbClr val="3366FF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770" y="461650"/>
            <a:ext cx="10329870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00" b="0" i="0" dirty="0">
                <a:solidFill>
                  <a:srgbClr val="3366FF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Description</a:t>
            </a:r>
          </a:p>
          <a:p>
            <a:pPr lvl="0">
              <a:spcBef>
                <a:spcPct val="0"/>
              </a:spcBef>
            </a:pPr>
            <a:endParaRPr lang="nl-NL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A202140A-AFAB-44A8-AB9C-F5EEF12E3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0270" y="6553201"/>
            <a:ext cx="819105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36FB24C9-4EA8-1C44-B915-5E9285627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4770" y="6553201"/>
            <a:ext cx="4134645" cy="273089"/>
          </a:xfrm>
          <a:prstGeom prst="rect">
            <a:avLst/>
          </a:prstGeom>
        </p:spPr>
        <p:txBody>
          <a:bodyPr vert="horz" lIns="72000" tIns="45720" rIns="72000" bIns="45720" rtlCol="0" anchor="ctr"/>
          <a:lstStyle>
            <a:lvl1pPr algn="l">
              <a:defRPr lang="en-GB" sz="900" b="0" i="0" dirty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GB"/>
              <a:t>Core SG | 06/11/2025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810811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0832591-CD6D-9641-A9BB-75F77328DD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5239636"/>
              </p:ext>
            </p:extLst>
          </p:nvPr>
        </p:nvGraphicFramePr>
        <p:xfrm>
          <a:off x="1955" y="1588"/>
          <a:ext cx="151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0832591-CD6D-9641-A9BB-75F77328DD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51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69" y="108000"/>
            <a:ext cx="8689558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600" b="1" i="0" dirty="0">
                <a:solidFill>
                  <a:srgbClr val="3366FF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770" y="461650"/>
            <a:ext cx="10653692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00" b="0" i="0" dirty="0">
                <a:solidFill>
                  <a:srgbClr val="3366FF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Description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644770" y="1080000"/>
            <a:ext cx="11078308" cy="4320000"/>
          </a:xfrm>
        </p:spPr>
        <p:txBody>
          <a:bodyPr/>
          <a:lstStyle>
            <a:lvl1pPr>
              <a:defRPr b="0" i="0">
                <a:solidFill>
                  <a:srgbClr val="3366FF"/>
                </a:solidFill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[Add text]</a:t>
            </a:r>
          </a:p>
          <a:p>
            <a:pPr lvl="2"/>
            <a:r>
              <a:rPr lang="en-US"/>
              <a:t>[Add text]</a:t>
            </a:r>
          </a:p>
          <a:p>
            <a:pPr lvl="3"/>
            <a:r>
              <a:rPr lang="en-US"/>
              <a:t>[Add text]</a:t>
            </a:r>
            <a:endParaRPr lang="nl-NL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20A0F5B2-75A8-4841-A428-67AD9E889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0270" y="6553201"/>
            <a:ext cx="819105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163FFC53-B4C8-3948-9F3E-8E9AA9898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4770" y="6553201"/>
            <a:ext cx="4134645" cy="273089"/>
          </a:xfrm>
          <a:prstGeom prst="rect">
            <a:avLst/>
          </a:prstGeom>
        </p:spPr>
        <p:txBody>
          <a:bodyPr vert="horz" lIns="72000" tIns="45720" rIns="72000" bIns="45720" rtlCol="0" anchor="ctr"/>
          <a:lstStyle>
            <a:lvl1pPr algn="l">
              <a:defRPr lang="en-GB" sz="900" b="0" i="0" dirty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GB"/>
              <a:t>Core SG | 06/11/2025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4298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>
            <a:extLst>
              <a:ext uri="{FF2B5EF4-FFF2-40B4-BE49-F238E27FC236}">
                <a16:creationId xmlns:a16="http://schemas.microsoft.com/office/drawing/2014/main" id="{909A6C70-AEE2-4209-B32F-485DE1E4E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001" y="440669"/>
            <a:ext cx="11281639" cy="82548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200"/>
              </a:lnSpc>
              <a:defRPr sz="30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Title ENTSO-E PowerPoint-</a:t>
            </a:r>
            <a:r>
              <a:rPr lang="de-DE" err="1"/>
              <a:t>Presentation</a:t>
            </a:r>
            <a:br>
              <a:rPr lang="de-DE"/>
            </a:b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expand</a:t>
            </a:r>
            <a:r>
              <a:rPr lang="de-DE"/>
              <a:t> </a:t>
            </a:r>
            <a:r>
              <a:rPr lang="de-DE" err="1"/>
              <a:t>over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r>
              <a:rPr lang="de-DE"/>
              <a:t>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endParaRPr lang="de-DE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B3677969-4994-472E-9C37-1D009FED45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2001" y="1451044"/>
            <a:ext cx="11281639" cy="46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 i="0">
                <a:solidFill>
                  <a:srgbClr val="0099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lnSpc>
                <a:spcPts val="2600"/>
              </a:lnSpc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de-DE"/>
              <a:t>Subheadline, </a:t>
            </a:r>
            <a:r>
              <a:rPr lang="de-DE" err="1"/>
              <a:t>click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. Change </a:t>
            </a:r>
            <a:r>
              <a:rPr lang="de-DE" err="1"/>
              <a:t>picture</a:t>
            </a:r>
            <a:r>
              <a:rPr lang="de-DE"/>
              <a:t> in View &gt; Slide Master &gt; Slide Master 1</a:t>
            </a:r>
          </a:p>
        </p:txBody>
      </p:sp>
      <p:sp>
        <p:nvSpPr>
          <p:cNvPr id="9" name="Rechteck 1">
            <a:extLst>
              <a:ext uri="{FF2B5EF4-FFF2-40B4-BE49-F238E27FC236}">
                <a16:creationId xmlns:a16="http://schemas.microsoft.com/office/drawing/2014/main" id="{F262D997-C2EB-4727-BCED-56D9698BCB32}"/>
              </a:ext>
            </a:extLst>
          </p:cNvPr>
          <p:cNvSpPr/>
          <p:nvPr userDrawn="1"/>
        </p:nvSpPr>
        <p:spPr>
          <a:xfrm flipH="1">
            <a:off x="480001" y="43200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46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orient="horz" pos="1956">
          <p15:clr>
            <a:srgbClr val="FBAE40"/>
          </p15:clr>
        </p15:guide>
        <p15:guide id="4" pos="3659">
          <p15:clr>
            <a:srgbClr val="A4A3A4"/>
          </p15:clr>
        </p15:guide>
        <p15:guide id="5" orient="horz" pos="1865">
          <p15:clr>
            <a:srgbClr val="A4A3A4"/>
          </p15:clr>
        </p15:guide>
        <p15:guide id="6" orient="horz" pos="391">
          <p15:clr>
            <a:srgbClr val="A4A3A4"/>
          </p15:clr>
        </p15:guide>
        <p15:guide id="7" orient="horz" pos="1003">
          <p15:clr>
            <a:srgbClr val="A4A3A4"/>
          </p15:clr>
        </p15:guide>
        <p15:guide id="8" orient="horz" pos="913">
          <p15:clr>
            <a:srgbClr val="A4A3A4"/>
          </p15:clr>
        </p15:guide>
        <p15:guide id="9" pos="181">
          <p15:clr>
            <a:srgbClr val="A4A3A4"/>
          </p15:clr>
        </p15:guide>
        <p15:guide id="10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370669" y="2912663"/>
            <a:ext cx="9101929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baseline="0" dirty="0">
                <a:solidFill>
                  <a:schemeClr val="tx2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Date, Place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72329" y="1792322"/>
            <a:ext cx="9101929" cy="7921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lang="en-US" sz="3000" b="0" i="0" baseline="0" dirty="0">
                <a:solidFill>
                  <a:srgbClr val="3366FF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 of the meeting</a:t>
            </a:r>
          </a:p>
        </p:txBody>
      </p:sp>
      <p:grpSp>
        <p:nvGrpSpPr>
          <p:cNvPr id="19" name="Graphic 3">
            <a:extLst>
              <a:ext uri="{FF2B5EF4-FFF2-40B4-BE49-F238E27FC236}">
                <a16:creationId xmlns:a16="http://schemas.microsoft.com/office/drawing/2014/main" id="{FAC2355F-121A-B213-37C8-874255D69819}"/>
              </a:ext>
            </a:extLst>
          </p:cNvPr>
          <p:cNvGrpSpPr>
            <a:grpSpLocks/>
          </p:cNvGrpSpPr>
          <p:nvPr userDrawn="1"/>
        </p:nvGrpSpPr>
        <p:grpSpPr>
          <a:xfrm>
            <a:off x="5914064" y="2340000"/>
            <a:ext cx="6867692" cy="4460400"/>
            <a:chOff x="66025" y="-34306"/>
            <a:chExt cx="6381750" cy="5895975"/>
          </a:xfrm>
          <a:scene3d>
            <a:camera prst="perspectiveRight">
              <a:rot lat="0" lon="19500000" rev="0"/>
            </a:camera>
            <a:lightRig rig="threePt" dir="t"/>
          </a:scene3d>
        </p:grpSpPr>
        <p:sp>
          <p:nvSpPr>
            <p:cNvPr id="20" name="Freeform: Shape 161">
              <a:extLst>
                <a:ext uri="{FF2B5EF4-FFF2-40B4-BE49-F238E27FC236}">
                  <a16:creationId xmlns:a16="http://schemas.microsoft.com/office/drawing/2014/main" id="{46582428-4071-58AF-B1F2-44A6E7A1B273}"/>
                </a:ext>
              </a:extLst>
            </p:cNvPr>
            <p:cNvSpPr/>
            <p:nvPr/>
          </p:nvSpPr>
          <p:spPr>
            <a:xfrm>
              <a:off x="5751687" y="4420250"/>
              <a:ext cx="484155" cy="202882"/>
            </a:xfrm>
            <a:custGeom>
              <a:avLst/>
              <a:gdLst>
                <a:gd name="connsiteX0" fmla="*/ 426530 w 484155"/>
                <a:gd name="connsiteY0" fmla="*/ 0 h 202882"/>
                <a:gd name="connsiteX1" fmla="*/ 396050 w 484155"/>
                <a:gd name="connsiteY1" fmla="*/ 0 h 202882"/>
                <a:gd name="connsiteX2" fmla="*/ 0 w 484155"/>
                <a:gd name="connsiteY2" fmla="*/ 95 h 202882"/>
                <a:gd name="connsiteX3" fmla="*/ 0 w 484155"/>
                <a:gd name="connsiteY3" fmla="*/ 196596 h 202882"/>
                <a:gd name="connsiteX4" fmla="*/ 476 w 484155"/>
                <a:gd name="connsiteY4" fmla="*/ 202882 h 202882"/>
                <a:gd name="connsiteX5" fmla="*/ 69152 w 484155"/>
                <a:gd name="connsiteY5" fmla="*/ 135255 h 202882"/>
                <a:gd name="connsiteX6" fmla="*/ 426530 w 484155"/>
                <a:gd name="connsiteY6" fmla="*/ 135350 h 202882"/>
                <a:gd name="connsiteX7" fmla="*/ 484156 w 484155"/>
                <a:gd name="connsiteY7" fmla="*/ 77724 h 202882"/>
                <a:gd name="connsiteX8" fmla="*/ 484156 w 484155"/>
                <a:gd name="connsiteY8" fmla="*/ 57721 h 202882"/>
                <a:gd name="connsiteX9" fmla="*/ 426530 w 484155"/>
                <a:gd name="connsiteY9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155" h="202882">
                  <a:moveTo>
                    <a:pt x="426530" y="0"/>
                  </a:moveTo>
                  <a:lnTo>
                    <a:pt x="396050" y="0"/>
                  </a:lnTo>
                  <a:cubicBezTo>
                    <a:pt x="63913" y="0"/>
                    <a:pt x="40767" y="0"/>
                    <a:pt x="0" y="95"/>
                  </a:cubicBezTo>
                  <a:lnTo>
                    <a:pt x="0" y="196596"/>
                  </a:lnTo>
                  <a:cubicBezTo>
                    <a:pt x="571" y="196977"/>
                    <a:pt x="476" y="199930"/>
                    <a:pt x="476" y="202882"/>
                  </a:cubicBezTo>
                  <a:cubicBezTo>
                    <a:pt x="476" y="170497"/>
                    <a:pt x="7334" y="135255"/>
                    <a:pt x="69152" y="135255"/>
                  </a:cubicBezTo>
                  <a:lnTo>
                    <a:pt x="426530" y="135350"/>
                  </a:lnTo>
                  <a:cubicBezTo>
                    <a:pt x="458248" y="135350"/>
                    <a:pt x="484156" y="109442"/>
                    <a:pt x="484156" y="77724"/>
                  </a:cubicBezTo>
                  <a:lnTo>
                    <a:pt x="484156" y="57721"/>
                  </a:lnTo>
                  <a:cubicBezTo>
                    <a:pt x="484156" y="25908"/>
                    <a:pt x="458153" y="0"/>
                    <a:pt x="426530" y="0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: Shape 162">
              <a:extLst>
                <a:ext uri="{FF2B5EF4-FFF2-40B4-BE49-F238E27FC236}">
                  <a16:creationId xmlns:a16="http://schemas.microsoft.com/office/drawing/2014/main" id="{082B78A9-472E-D24A-9F02-0C1136F456B7}"/>
                </a:ext>
              </a:extLst>
            </p:cNvPr>
            <p:cNvSpPr/>
            <p:nvPr/>
          </p:nvSpPr>
          <p:spPr>
            <a:xfrm>
              <a:off x="4971686" y="52273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: Shape 163">
              <a:extLst>
                <a:ext uri="{FF2B5EF4-FFF2-40B4-BE49-F238E27FC236}">
                  <a16:creationId xmlns:a16="http://schemas.microsoft.com/office/drawing/2014/main" id="{1ECE171B-6EDD-36C3-EE3F-51A394C68B48}"/>
                </a:ext>
              </a:extLst>
            </p:cNvPr>
            <p:cNvSpPr/>
            <p:nvPr/>
          </p:nvSpPr>
          <p:spPr>
            <a:xfrm>
              <a:off x="4507341" y="448711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: Shape 164">
              <a:extLst>
                <a:ext uri="{FF2B5EF4-FFF2-40B4-BE49-F238E27FC236}">
                  <a16:creationId xmlns:a16="http://schemas.microsoft.com/office/drawing/2014/main" id="{A39A4279-D12D-5F30-1AA3-3EA1E2B1D19A}"/>
                </a:ext>
              </a:extLst>
            </p:cNvPr>
            <p:cNvSpPr/>
            <p:nvPr/>
          </p:nvSpPr>
          <p:spPr>
            <a:xfrm>
              <a:off x="4659360" y="479953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: Shape 165">
              <a:extLst>
                <a:ext uri="{FF2B5EF4-FFF2-40B4-BE49-F238E27FC236}">
                  <a16:creationId xmlns:a16="http://schemas.microsoft.com/office/drawing/2014/main" id="{4BF905ED-374D-B643-8841-9D84FE491886}"/>
                </a:ext>
              </a:extLst>
            </p:cNvPr>
            <p:cNvSpPr/>
            <p:nvPr/>
          </p:nvSpPr>
          <p:spPr>
            <a:xfrm>
              <a:off x="4806046" y="50789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: Shape 166">
              <a:extLst>
                <a:ext uri="{FF2B5EF4-FFF2-40B4-BE49-F238E27FC236}">
                  <a16:creationId xmlns:a16="http://schemas.microsoft.com/office/drawing/2014/main" id="{B25DFFEC-3B96-B30A-9F04-4E6978289F2F}"/>
                </a:ext>
              </a:extLst>
            </p:cNvPr>
            <p:cNvSpPr/>
            <p:nvPr/>
          </p:nvSpPr>
          <p:spPr>
            <a:xfrm>
              <a:off x="539988" y="2223595"/>
              <a:ext cx="151257" cy="159829"/>
            </a:xfrm>
            <a:custGeom>
              <a:avLst/>
              <a:gdLst>
                <a:gd name="connsiteX0" fmla="*/ 151257 w 151257"/>
                <a:gd name="connsiteY0" fmla="*/ 159829 h 159829"/>
                <a:gd name="connsiteX1" fmla="*/ 151257 w 151257"/>
                <a:gd name="connsiteY1" fmla="*/ 83439 h 159829"/>
                <a:gd name="connsiteX2" fmla="*/ 67818 w 151257"/>
                <a:gd name="connsiteY2" fmla="*/ 0 h 159829"/>
                <a:gd name="connsiteX3" fmla="*/ 0 w 151257"/>
                <a:gd name="connsiteY3" fmla="*/ 0 h 159829"/>
                <a:gd name="connsiteX4" fmla="*/ 0 w 151257"/>
                <a:gd name="connsiteY4" fmla="*/ 76391 h 159829"/>
                <a:gd name="connsiteX5" fmla="*/ 83439 w 151257"/>
                <a:gd name="connsiteY5" fmla="*/ 159829 h 159829"/>
                <a:gd name="connsiteX6" fmla="*/ 151257 w 151257"/>
                <a:gd name="connsiteY6" fmla="*/ 159829 h 1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57" h="159829">
                  <a:moveTo>
                    <a:pt x="151257" y="159829"/>
                  </a:moveTo>
                  <a:lnTo>
                    <a:pt x="151257" y="83439"/>
                  </a:lnTo>
                  <a:cubicBezTo>
                    <a:pt x="151257" y="37529"/>
                    <a:pt x="113729" y="0"/>
                    <a:pt x="67818" y="0"/>
                  </a:cubicBezTo>
                  <a:lnTo>
                    <a:pt x="0" y="0"/>
                  </a:lnTo>
                  <a:lnTo>
                    <a:pt x="0" y="76391"/>
                  </a:lnTo>
                  <a:cubicBezTo>
                    <a:pt x="0" y="122301"/>
                    <a:pt x="37529" y="159829"/>
                    <a:pt x="83439" y="159829"/>
                  </a:cubicBezTo>
                  <a:lnTo>
                    <a:pt x="151257" y="159829"/>
                  </a:lnTo>
                  <a:close/>
                </a:path>
              </a:pathLst>
            </a:custGeom>
            <a:solidFill>
              <a:srgbClr val="0C29FF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: Shape 167">
              <a:extLst>
                <a:ext uri="{FF2B5EF4-FFF2-40B4-BE49-F238E27FC236}">
                  <a16:creationId xmlns:a16="http://schemas.microsoft.com/office/drawing/2014/main" id="{C296AC1D-FEB0-DD6C-544D-A89E8DDFCE0E}"/>
                </a:ext>
              </a:extLst>
            </p:cNvPr>
            <p:cNvSpPr/>
            <p:nvPr/>
          </p:nvSpPr>
          <p:spPr>
            <a:xfrm>
              <a:off x="243761" y="2223595"/>
              <a:ext cx="447484" cy="566261"/>
            </a:xfrm>
            <a:custGeom>
              <a:avLst/>
              <a:gdLst>
                <a:gd name="connsiteX0" fmla="*/ 83344 w 447484"/>
                <a:gd name="connsiteY0" fmla="*/ 566261 h 566261"/>
                <a:gd name="connsiteX1" fmla="*/ 364046 w 447484"/>
                <a:gd name="connsiteY1" fmla="*/ 566261 h 566261"/>
                <a:gd name="connsiteX2" fmla="*/ 447485 w 447484"/>
                <a:gd name="connsiteY2" fmla="*/ 482822 h 566261"/>
                <a:gd name="connsiteX3" fmla="*/ 447485 w 447484"/>
                <a:gd name="connsiteY3" fmla="*/ 240316 h 566261"/>
                <a:gd name="connsiteX4" fmla="*/ 447485 w 447484"/>
                <a:gd name="connsiteY4" fmla="*/ 159829 h 566261"/>
                <a:gd name="connsiteX5" fmla="*/ 379667 w 447484"/>
                <a:gd name="connsiteY5" fmla="*/ 159829 h 566261"/>
                <a:gd name="connsiteX6" fmla="*/ 375952 w 447484"/>
                <a:gd name="connsiteY6" fmla="*/ 159829 h 566261"/>
                <a:gd name="connsiteX7" fmla="*/ 372999 w 447484"/>
                <a:gd name="connsiteY7" fmla="*/ 159544 h 566261"/>
                <a:gd name="connsiteX8" fmla="*/ 296228 w 447484"/>
                <a:gd name="connsiteY8" fmla="*/ 76391 h 566261"/>
                <a:gd name="connsiteX9" fmla="*/ 296228 w 447484"/>
                <a:gd name="connsiteY9" fmla="*/ 0 h 566261"/>
                <a:gd name="connsiteX10" fmla="*/ 237458 w 447484"/>
                <a:gd name="connsiteY10" fmla="*/ 0 h 566261"/>
                <a:gd name="connsiteX11" fmla="*/ 156496 w 447484"/>
                <a:gd name="connsiteY11" fmla="*/ 78676 h 566261"/>
                <a:gd name="connsiteX12" fmla="*/ 77153 w 447484"/>
                <a:gd name="connsiteY12" fmla="*/ 159639 h 566261"/>
                <a:gd name="connsiteX13" fmla="*/ 0 w 447484"/>
                <a:gd name="connsiteY13" fmla="*/ 240506 h 566261"/>
                <a:gd name="connsiteX14" fmla="*/ 0 w 447484"/>
                <a:gd name="connsiteY14" fmla="*/ 482632 h 566261"/>
                <a:gd name="connsiteX15" fmla="*/ 83344 w 447484"/>
                <a:gd name="connsiteY15" fmla="*/ 566261 h 56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7484" h="566261">
                  <a:moveTo>
                    <a:pt x="83344" y="566261"/>
                  </a:moveTo>
                  <a:lnTo>
                    <a:pt x="364046" y="566261"/>
                  </a:lnTo>
                  <a:cubicBezTo>
                    <a:pt x="409956" y="566261"/>
                    <a:pt x="447485" y="528733"/>
                    <a:pt x="447485" y="482822"/>
                  </a:cubicBezTo>
                  <a:lnTo>
                    <a:pt x="447485" y="240316"/>
                  </a:lnTo>
                  <a:lnTo>
                    <a:pt x="447485" y="159829"/>
                  </a:lnTo>
                  <a:lnTo>
                    <a:pt x="379667" y="159829"/>
                  </a:lnTo>
                  <a:cubicBezTo>
                    <a:pt x="378428" y="159829"/>
                    <a:pt x="377190" y="159829"/>
                    <a:pt x="375952" y="159829"/>
                  </a:cubicBezTo>
                  <a:cubicBezTo>
                    <a:pt x="374999" y="159734"/>
                    <a:pt x="373951" y="159639"/>
                    <a:pt x="372999" y="159544"/>
                  </a:cubicBezTo>
                  <a:cubicBezTo>
                    <a:pt x="330232" y="156115"/>
                    <a:pt x="296228" y="120015"/>
                    <a:pt x="296228" y="76391"/>
                  </a:cubicBezTo>
                  <a:lnTo>
                    <a:pt x="296228" y="0"/>
                  </a:lnTo>
                  <a:lnTo>
                    <a:pt x="237458" y="0"/>
                  </a:lnTo>
                  <a:cubicBezTo>
                    <a:pt x="193643" y="0"/>
                    <a:pt x="157734" y="34957"/>
                    <a:pt x="156496" y="78676"/>
                  </a:cubicBezTo>
                  <a:cubicBezTo>
                    <a:pt x="155258" y="122110"/>
                    <a:pt x="120396" y="157543"/>
                    <a:pt x="77153" y="159639"/>
                  </a:cubicBezTo>
                  <a:cubicBezTo>
                    <a:pt x="33909" y="161734"/>
                    <a:pt x="0" y="197263"/>
                    <a:pt x="0" y="240506"/>
                  </a:cubicBezTo>
                  <a:lnTo>
                    <a:pt x="0" y="482632"/>
                  </a:lnTo>
                  <a:cubicBezTo>
                    <a:pt x="0" y="528733"/>
                    <a:pt x="37529" y="566261"/>
                    <a:pt x="83344" y="566261"/>
                  </a:cubicBezTo>
                  <a:close/>
                </a:path>
              </a:pathLst>
            </a:custGeom>
            <a:solidFill>
              <a:srgbClr val="0C29FF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: Shape 168">
              <a:extLst>
                <a:ext uri="{FF2B5EF4-FFF2-40B4-BE49-F238E27FC236}">
                  <a16:creationId xmlns:a16="http://schemas.microsoft.com/office/drawing/2014/main" id="{9AC695D0-5C7A-3FF2-2A2D-B2CA61F369CC}"/>
                </a:ext>
              </a:extLst>
            </p:cNvPr>
            <p:cNvSpPr/>
            <p:nvPr/>
          </p:nvSpPr>
          <p:spPr>
            <a:xfrm>
              <a:off x="718392" y="1652285"/>
              <a:ext cx="1079087" cy="1436369"/>
            </a:xfrm>
            <a:custGeom>
              <a:avLst/>
              <a:gdLst>
                <a:gd name="connsiteX0" fmla="*/ 235363 w 1079087"/>
                <a:gd name="connsiteY0" fmla="*/ 707612 h 1436369"/>
                <a:gd name="connsiteX1" fmla="*/ 366617 w 1079087"/>
                <a:gd name="connsiteY1" fmla="*/ 707612 h 1436369"/>
                <a:gd name="connsiteX2" fmla="*/ 373856 w 1079087"/>
                <a:gd name="connsiteY2" fmla="*/ 707326 h 1436369"/>
                <a:gd name="connsiteX3" fmla="*/ 387953 w 1079087"/>
                <a:gd name="connsiteY3" fmla="*/ 707326 h 1436369"/>
                <a:gd name="connsiteX4" fmla="*/ 388906 w 1079087"/>
                <a:gd name="connsiteY4" fmla="*/ 707422 h 1436369"/>
                <a:gd name="connsiteX5" fmla="*/ 463772 w 1079087"/>
                <a:gd name="connsiteY5" fmla="*/ 788194 h 1436369"/>
                <a:gd name="connsiteX6" fmla="*/ 463772 w 1079087"/>
                <a:gd name="connsiteY6" fmla="*/ 789527 h 1436369"/>
                <a:gd name="connsiteX7" fmla="*/ 386239 w 1079087"/>
                <a:gd name="connsiteY7" fmla="*/ 870490 h 1436369"/>
                <a:gd name="connsiteX8" fmla="*/ 306896 w 1079087"/>
                <a:gd name="connsiteY8" fmla="*/ 945166 h 1436369"/>
                <a:gd name="connsiteX9" fmla="*/ 226314 w 1079087"/>
                <a:gd name="connsiteY9" fmla="*/ 1017746 h 1436369"/>
                <a:gd name="connsiteX10" fmla="*/ 206407 w 1079087"/>
                <a:gd name="connsiteY10" fmla="*/ 1017746 h 1436369"/>
                <a:gd name="connsiteX11" fmla="*/ 146495 w 1079087"/>
                <a:gd name="connsiteY11" fmla="*/ 1077658 h 1436369"/>
                <a:gd name="connsiteX12" fmla="*/ 146495 w 1079087"/>
                <a:gd name="connsiteY12" fmla="*/ 1083850 h 1436369"/>
                <a:gd name="connsiteX13" fmla="*/ 206407 w 1079087"/>
                <a:gd name="connsiteY13" fmla="*/ 1143762 h 1436369"/>
                <a:gd name="connsiteX14" fmla="*/ 225362 w 1079087"/>
                <a:gd name="connsiteY14" fmla="*/ 1143762 h 1436369"/>
                <a:gd name="connsiteX15" fmla="*/ 306324 w 1079087"/>
                <a:gd name="connsiteY15" fmla="*/ 1224724 h 1436369"/>
                <a:gd name="connsiteX16" fmla="*/ 306324 w 1079087"/>
                <a:gd name="connsiteY16" fmla="*/ 1229392 h 1436369"/>
                <a:gd name="connsiteX17" fmla="*/ 225362 w 1079087"/>
                <a:gd name="connsiteY17" fmla="*/ 1310354 h 1436369"/>
                <a:gd name="connsiteX18" fmla="*/ 59912 w 1079087"/>
                <a:gd name="connsiteY18" fmla="*/ 1310354 h 1436369"/>
                <a:gd name="connsiteX19" fmla="*/ 0 w 1079087"/>
                <a:gd name="connsiteY19" fmla="*/ 1370266 h 1436369"/>
                <a:gd name="connsiteX20" fmla="*/ 0 w 1079087"/>
                <a:gd name="connsiteY20" fmla="*/ 1376458 h 1436369"/>
                <a:gd name="connsiteX21" fmla="*/ 59912 w 1079087"/>
                <a:gd name="connsiteY21" fmla="*/ 1436370 h 1436369"/>
                <a:gd name="connsiteX22" fmla="*/ 389954 w 1079087"/>
                <a:gd name="connsiteY22" fmla="*/ 1436370 h 1436369"/>
                <a:gd name="connsiteX23" fmla="*/ 397764 w 1079087"/>
                <a:gd name="connsiteY23" fmla="*/ 1436370 h 1436369"/>
                <a:gd name="connsiteX24" fmla="*/ 521208 w 1079087"/>
                <a:gd name="connsiteY24" fmla="*/ 1436370 h 1436369"/>
                <a:gd name="connsiteX25" fmla="*/ 603980 w 1079087"/>
                <a:gd name="connsiteY25" fmla="*/ 1363218 h 1436369"/>
                <a:gd name="connsiteX26" fmla="*/ 684371 w 1079087"/>
                <a:gd name="connsiteY26" fmla="*/ 1292162 h 1436369"/>
                <a:gd name="connsiteX27" fmla="*/ 838390 w 1079087"/>
                <a:gd name="connsiteY27" fmla="*/ 1292162 h 1436369"/>
                <a:gd name="connsiteX28" fmla="*/ 920782 w 1079087"/>
                <a:gd name="connsiteY28" fmla="*/ 1221581 h 1436369"/>
                <a:gd name="connsiteX29" fmla="*/ 998315 w 1079087"/>
                <a:gd name="connsiteY29" fmla="*/ 1153192 h 1436369"/>
                <a:gd name="connsiteX30" fmla="*/ 1079087 w 1079087"/>
                <a:gd name="connsiteY30" fmla="*/ 1069848 h 1436369"/>
                <a:gd name="connsiteX31" fmla="*/ 1079087 w 1079087"/>
                <a:gd name="connsiteY31" fmla="*/ 956310 h 1436369"/>
                <a:gd name="connsiteX32" fmla="*/ 998792 w 1079087"/>
                <a:gd name="connsiteY32" fmla="*/ 872966 h 1436369"/>
                <a:gd name="connsiteX33" fmla="*/ 921258 w 1079087"/>
                <a:gd name="connsiteY33" fmla="*/ 800672 h 1436369"/>
                <a:gd name="connsiteX34" fmla="*/ 840581 w 1079087"/>
                <a:gd name="connsiteY34" fmla="*/ 726186 h 1436369"/>
                <a:gd name="connsiteX35" fmla="*/ 761810 w 1079087"/>
                <a:gd name="connsiteY35" fmla="*/ 645223 h 1436369"/>
                <a:gd name="connsiteX36" fmla="*/ 761810 w 1079087"/>
                <a:gd name="connsiteY36" fmla="*/ 515969 h 1436369"/>
                <a:gd name="connsiteX37" fmla="*/ 684657 w 1079087"/>
                <a:gd name="connsiteY37" fmla="*/ 432816 h 1436369"/>
                <a:gd name="connsiteX38" fmla="*/ 609695 w 1079087"/>
                <a:gd name="connsiteY38" fmla="*/ 352044 h 1436369"/>
                <a:gd name="connsiteX39" fmla="*/ 609695 w 1079087"/>
                <a:gd name="connsiteY39" fmla="*/ 224980 h 1436369"/>
                <a:gd name="connsiteX40" fmla="*/ 527780 w 1079087"/>
                <a:gd name="connsiteY40" fmla="*/ 141541 h 1436369"/>
                <a:gd name="connsiteX41" fmla="*/ 449009 w 1079087"/>
                <a:gd name="connsiteY41" fmla="*/ 71818 h 1436369"/>
                <a:gd name="connsiteX42" fmla="*/ 366427 w 1079087"/>
                <a:gd name="connsiteY42" fmla="*/ 0 h 1436369"/>
                <a:gd name="connsiteX43" fmla="*/ 235363 w 1079087"/>
                <a:gd name="connsiteY43" fmla="*/ 0 h 1436369"/>
                <a:gd name="connsiteX44" fmla="*/ 151924 w 1079087"/>
                <a:gd name="connsiteY44" fmla="*/ 83439 h 1436369"/>
                <a:gd name="connsiteX45" fmla="*/ 151924 w 1079087"/>
                <a:gd name="connsiteY45" fmla="*/ 624268 h 1436369"/>
                <a:gd name="connsiteX46" fmla="*/ 235363 w 1079087"/>
                <a:gd name="connsiteY46" fmla="*/ 707612 h 143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79087" h="1436369">
                  <a:moveTo>
                    <a:pt x="235363" y="707612"/>
                  </a:moveTo>
                  <a:lnTo>
                    <a:pt x="366617" y="707612"/>
                  </a:lnTo>
                  <a:cubicBezTo>
                    <a:pt x="369094" y="707612"/>
                    <a:pt x="371475" y="707517"/>
                    <a:pt x="373856" y="707326"/>
                  </a:cubicBezTo>
                  <a:cubicBezTo>
                    <a:pt x="378809" y="706850"/>
                    <a:pt x="383000" y="706850"/>
                    <a:pt x="387953" y="707326"/>
                  </a:cubicBezTo>
                  <a:cubicBezTo>
                    <a:pt x="388239" y="707326"/>
                    <a:pt x="388620" y="707422"/>
                    <a:pt x="388906" y="707422"/>
                  </a:cubicBezTo>
                  <a:cubicBezTo>
                    <a:pt x="431292" y="710660"/>
                    <a:pt x="463772" y="745712"/>
                    <a:pt x="463772" y="788194"/>
                  </a:cubicBezTo>
                  <a:lnTo>
                    <a:pt x="463772" y="789527"/>
                  </a:lnTo>
                  <a:cubicBezTo>
                    <a:pt x="463772" y="832866"/>
                    <a:pt x="429578" y="868585"/>
                    <a:pt x="386239" y="870490"/>
                  </a:cubicBezTo>
                  <a:cubicBezTo>
                    <a:pt x="344900" y="872299"/>
                    <a:pt x="311182" y="904494"/>
                    <a:pt x="306896" y="945166"/>
                  </a:cubicBezTo>
                  <a:cubicBezTo>
                    <a:pt x="302514" y="986599"/>
                    <a:pt x="267938" y="1017746"/>
                    <a:pt x="226314" y="1017746"/>
                  </a:cubicBezTo>
                  <a:lnTo>
                    <a:pt x="206407" y="1017746"/>
                  </a:lnTo>
                  <a:cubicBezTo>
                    <a:pt x="173450" y="1017746"/>
                    <a:pt x="146495" y="1044702"/>
                    <a:pt x="146495" y="1077658"/>
                  </a:cubicBezTo>
                  <a:lnTo>
                    <a:pt x="146495" y="1083850"/>
                  </a:lnTo>
                  <a:cubicBezTo>
                    <a:pt x="146495" y="1116806"/>
                    <a:pt x="173450" y="1143762"/>
                    <a:pt x="206407" y="1143762"/>
                  </a:cubicBezTo>
                  <a:lnTo>
                    <a:pt x="225362" y="1143762"/>
                  </a:lnTo>
                  <a:cubicBezTo>
                    <a:pt x="269939" y="1143762"/>
                    <a:pt x="306324" y="1180148"/>
                    <a:pt x="306324" y="1224724"/>
                  </a:cubicBezTo>
                  <a:lnTo>
                    <a:pt x="306324" y="1229392"/>
                  </a:lnTo>
                  <a:cubicBezTo>
                    <a:pt x="306324" y="1273969"/>
                    <a:pt x="269939" y="1310354"/>
                    <a:pt x="225362" y="1310354"/>
                  </a:cubicBezTo>
                  <a:lnTo>
                    <a:pt x="59912" y="1310354"/>
                  </a:lnTo>
                  <a:cubicBezTo>
                    <a:pt x="26956" y="1310354"/>
                    <a:pt x="0" y="1337310"/>
                    <a:pt x="0" y="1370266"/>
                  </a:cubicBezTo>
                  <a:lnTo>
                    <a:pt x="0" y="1376458"/>
                  </a:lnTo>
                  <a:cubicBezTo>
                    <a:pt x="0" y="1409414"/>
                    <a:pt x="26956" y="1436370"/>
                    <a:pt x="59912" y="1436370"/>
                  </a:cubicBezTo>
                  <a:lnTo>
                    <a:pt x="389954" y="1436370"/>
                  </a:lnTo>
                  <a:lnTo>
                    <a:pt x="397764" y="1436370"/>
                  </a:lnTo>
                  <a:lnTo>
                    <a:pt x="521208" y="1436370"/>
                  </a:lnTo>
                  <a:cubicBezTo>
                    <a:pt x="563594" y="1436370"/>
                    <a:pt x="598932" y="1404271"/>
                    <a:pt x="603980" y="1363218"/>
                  </a:cubicBezTo>
                  <a:cubicBezTo>
                    <a:pt x="609028" y="1322451"/>
                    <a:pt x="643223" y="1292162"/>
                    <a:pt x="684371" y="1292162"/>
                  </a:cubicBezTo>
                  <a:lnTo>
                    <a:pt x="838390" y="1292162"/>
                  </a:lnTo>
                  <a:cubicBezTo>
                    <a:pt x="879920" y="1292162"/>
                    <a:pt x="914590" y="1261396"/>
                    <a:pt x="920782" y="1221581"/>
                  </a:cubicBezTo>
                  <a:cubicBezTo>
                    <a:pt x="926878" y="1182719"/>
                    <a:pt x="958977" y="1154335"/>
                    <a:pt x="998315" y="1153192"/>
                  </a:cubicBezTo>
                  <a:cubicBezTo>
                    <a:pt x="1042988" y="1151763"/>
                    <a:pt x="1079087" y="1114806"/>
                    <a:pt x="1079087" y="1069848"/>
                  </a:cubicBezTo>
                  <a:lnTo>
                    <a:pt x="1079087" y="956310"/>
                  </a:lnTo>
                  <a:cubicBezTo>
                    <a:pt x="1079087" y="911447"/>
                    <a:pt x="1043273" y="874586"/>
                    <a:pt x="998792" y="872966"/>
                  </a:cubicBezTo>
                  <a:cubicBezTo>
                    <a:pt x="958310" y="871442"/>
                    <a:pt x="925640" y="840962"/>
                    <a:pt x="921258" y="800672"/>
                  </a:cubicBezTo>
                  <a:cubicBezTo>
                    <a:pt x="916877" y="759619"/>
                    <a:pt x="882396" y="727329"/>
                    <a:pt x="840581" y="726186"/>
                  </a:cubicBezTo>
                  <a:cubicBezTo>
                    <a:pt x="796766" y="724948"/>
                    <a:pt x="761810" y="689038"/>
                    <a:pt x="761810" y="645223"/>
                  </a:cubicBezTo>
                  <a:lnTo>
                    <a:pt x="761810" y="515969"/>
                  </a:lnTo>
                  <a:cubicBezTo>
                    <a:pt x="761810" y="472154"/>
                    <a:pt x="727615" y="436055"/>
                    <a:pt x="684657" y="432816"/>
                  </a:cubicBezTo>
                  <a:cubicBezTo>
                    <a:pt x="642271" y="429577"/>
                    <a:pt x="609695" y="394525"/>
                    <a:pt x="609695" y="352044"/>
                  </a:cubicBezTo>
                  <a:lnTo>
                    <a:pt x="609695" y="224980"/>
                  </a:lnTo>
                  <a:cubicBezTo>
                    <a:pt x="609695" y="179641"/>
                    <a:pt x="572929" y="142399"/>
                    <a:pt x="527780" y="141541"/>
                  </a:cubicBezTo>
                  <a:cubicBezTo>
                    <a:pt x="487680" y="140875"/>
                    <a:pt x="454533" y="111538"/>
                    <a:pt x="449009" y="71818"/>
                  </a:cubicBezTo>
                  <a:cubicBezTo>
                    <a:pt x="443294" y="31337"/>
                    <a:pt x="408337" y="0"/>
                    <a:pt x="366427" y="0"/>
                  </a:cubicBezTo>
                  <a:lnTo>
                    <a:pt x="235363" y="0"/>
                  </a:lnTo>
                  <a:cubicBezTo>
                    <a:pt x="189452" y="0"/>
                    <a:pt x="151924" y="37528"/>
                    <a:pt x="151924" y="83439"/>
                  </a:cubicBezTo>
                  <a:lnTo>
                    <a:pt x="151924" y="624268"/>
                  </a:lnTo>
                  <a:cubicBezTo>
                    <a:pt x="151924" y="670084"/>
                    <a:pt x="189452" y="707612"/>
                    <a:pt x="235363" y="707612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: Shape 169">
              <a:extLst>
                <a:ext uri="{FF2B5EF4-FFF2-40B4-BE49-F238E27FC236}">
                  <a16:creationId xmlns:a16="http://schemas.microsoft.com/office/drawing/2014/main" id="{E1426C2C-B1F7-A0EB-C922-80E6E8E97EF0}"/>
                </a:ext>
              </a:extLst>
            </p:cNvPr>
            <p:cNvSpPr/>
            <p:nvPr/>
          </p:nvSpPr>
          <p:spPr>
            <a:xfrm>
              <a:off x="4979019" y="1499219"/>
              <a:ext cx="450437" cy="290036"/>
            </a:xfrm>
            <a:custGeom>
              <a:avLst/>
              <a:gdLst>
                <a:gd name="connsiteX0" fmla="*/ 450438 w 450437"/>
                <a:gd name="connsiteY0" fmla="*/ 0 h 290036"/>
                <a:gd name="connsiteX1" fmla="*/ 70009 w 450437"/>
                <a:gd name="connsiteY1" fmla="*/ 0 h 290036"/>
                <a:gd name="connsiteX2" fmla="*/ 0 w 450437"/>
                <a:gd name="connsiteY2" fmla="*/ 70009 h 290036"/>
                <a:gd name="connsiteX3" fmla="*/ 0 w 450437"/>
                <a:gd name="connsiteY3" fmla="*/ 220028 h 290036"/>
                <a:gd name="connsiteX4" fmla="*/ 70009 w 450437"/>
                <a:gd name="connsiteY4" fmla="*/ 290036 h 290036"/>
                <a:gd name="connsiteX5" fmla="*/ 450438 w 450437"/>
                <a:gd name="connsiteY5" fmla="*/ 290036 h 290036"/>
                <a:gd name="connsiteX6" fmla="*/ 450438 w 450437"/>
                <a:gd name="connsiteY6" fmla="*/ 0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437" h="290036">
                  <a:moveTo>
                    <a:pt x="450438" y="0"/>
                  </a:moveTo>
                  <a:lnTo>
                    <a:pt x="70009" y="0"/>
                  </a:lnTo>
                  <a:cubicBezTo>
                    <a:pt x="31528" y="0"/>
                    <a:pt x="0" y="31528"/>
                    <a:pt x="0" y="70009"/>
                  </a:cubicBezTo>
                  <a:lnTo>
                    <a:pt x="0" y="220028"/>
                  </a:lnTo>
                  <a:cubicBezTo>
                    <a:pt x="0" y="258509"/>
                    <a:pt x="31528" y="290036"/>
                    <a:pt x="70009" y="290036"/>
                  </a:cubicBezTo>
                  <a:lnTo>
                    <a:pt x="450438" y="290036"/>
                  </a:lnTo>
                  <a:lnTo>
                    <a:pt x="450438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: Shape 170">
              <a:extLst>
                <a:ext uri="{FF2B5EF4-FFF2-40B4-BE49-F238E27FC236}">
                  <a16:creationId xmlns:a16="http://schemas.microsoft.com/office/drawing/2014/main" id="{A7C4ADE6-515D-1345-8A33-6104AF6EEA69}"/>
                </a:ext>
              </a:extLst>
            </p:cNvPr>
            <p:cNvSpPr/>
            <p:nvPr/>
          </p:nvSpPr>
          <p:spPr>
            <a:xfrm>
              <a:off x="4666981" y="1789445"/>
              <a:ext cx="762571" cy="290036"/>
            </a:xfrm>
            <a:custGeom>
              <a:avLst/>
              <a:gdLst>
                <a:gd name="connsiteX0" fmla="*/ 762476 w 762571"/>
                <a:gd name="connsiteY0" fmla="*/ 290036 h 290036"/>
                <a:gd name="connsiteX1" fmla="*/ 70009 w 762571"/>
                <a:gd name="connsiteY1" fmla="*/ 290036 h 290036"/>
                <a:gd name="connsiteX2" fmla="*/ 0 w 762571"/>
                <a:gd name="connsiteY2" fmla="*/ 220028 h 290036"/>
                <a:gd name="connsiteX3" fmla="*/ 0 w 762571"/>
                <a:gd name="connsiteY3" fmla="*/ 70009 h 290036"/>
                <a:gd name="connsiteX4" fmla="*/ 70009 w 762571"/>
                <a:gd name="connsiteY4" fmla="*/ 0 h 290036"/>
                <a:gd name="connsiteX5" fmla="*/ 208216 w 762571"/>
                <a:gd name="connsiteY5" fmla="*/ 0 h 290036"/>
                <a:gd name="connsiteX6" fmla="*/ 299847 w 762571"/>
                <a:gd name="connsiteY6" fmla="*/ 61531 h 290036"/>
                <a:gd name="connsiteX7" fmla="*/ 299847 w 762571"/>
                <a:gd name="connsiteY7" fmla="*/ 77629 h 290036"/>
                <a:gd name="connsiteX8" fmla="*/ 368046 w 762571"/>
                <a:gd name="connsiteY8" fmla="*/ 145828 h 290036"/>
                <a:gd name="connsiteX9" fmla="*/ 391763 w 762571"/>
                <a:gd name="connsiteY9" fmla="*/ 145828 h 290036"/>
                <a:gd name="connsiteX10" fmla="*/ 459962 w 762571"/>
                <a:gd name="connsiteY10" fmla="*/ 77629 h 290036"/>
                <a:gd name="connsiteX11" fmla="*/ 459962 w 762571"/>
                <a:gd name="connsiteY11" fmla="*/ 61531 h 290036"/>
                <a:gd name="connsiteX12" fmla="*/ 421005 w 762571"/>
                <a:gd name="connsiteY12" fmla="*/ 0 h 290036"/>
                <a:gd name="connsiteX13" fmla="*/ 762571 w 762571"/>
                <a:gd name="connsiteY13" fmla="*/ 0 h 290036"/>
                <a:gd name="connsiteX14" fmla="*/ 762571 w 762571"/>
                <a:gd name="connsiteY14" fmla="*/ 290036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571" h="290036">
                  <a:moveTo>
                    <a:pt x="762476" y="290036"/>
                  </a:moveTo>
                  <a:lnTo>
                    <a:pt x="70009" y="290036"/>
                  </a:lnTo>
                  <a:cubicBezTo>
                    <a:pt x="31528" y="290036"/>
                    <a:pt x="0" y="258509"/>
                    <a:pt x="0" y="220028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208216" y="0"/>
                  </a:lnTo>
                  <a:cubicBezTo>
                    <a:pt x="268224" y="1143"/>
                    <a:pt x="299847" y="34480"/>
                    <a:pt x="299847" y="61531"/>
                  </a:cubicBezTo>
                  <a:lnTo>
                    <a:pt x="299847" y="77629"/>
                  </a:lnTo>
                  <a:cubicBezTo>
                    <a:pt x="299847" y="115157"/>
                    <a:pt x="330517" y="145828"/>
                    <a:pt x="368046" y="145828"/>
                  </a:cubicBezTo>
                  <a:lnTo>
                    <a:pt x="391763" y="145828"/>
                  </a:lnTo>
                  <a:cubicBezTo>
                    <a:pt x="429292" y="145828"/>
                    <a:pt x="459962" y="115157"/>
                    <a:pt x="459962" y="77629"/>
                  </a:cubicBezTo>
                  <a:lnTo>
                    <a:pt x="459962" y="61531"/>
                  </a:lnTo>
                  <a:cubicBezTo>
                    <a:pt x="459962" y="34480"/>
                    <a:pt x="443960" y="10954"/>
                    <a:pt x="421005" y="0"/>
                  </a:cubicBezTo>
                  <a:lnTo>
                    <a:pt x="762571" y="0"/>
                  </a:lnTo>
                  <a:lnTo>
                    <a:pt x="762571" y="290036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: Shape 171">
              <a:extLst>
                <a:ext uri="{FF2B5EF4-FFF2-40B4-BE49-F238E27FC236}">
                  <a16:creationId xmlns:a16="http://schemas.microsoft.com/office/drawing/2014/main" id="{E9B38189-EBB9-0970-C08C-5F53EBCEA3A4}"/>
                </a:ext>
              </a:extLst>
            </p:cNvPr>
            <p:cNvSpPr/>
            <p:nvPr/>
          </p:nvSpPr>
          <p:spPr>
            <a:xfrm>
              <a:off x="4752787" y="2078719"/>
              <a:ext cx="676764" cy="280797"/>
            </a:xfrm>
            <a:custGeom>
              <a:avLst/>
              <a:gdLst>
                <a:gd name="connsiteX0" fmla="*/ 676764 w 676764"/>
                <a:gd name="connsiteY0" fmla="*/ 63056 h 280797"/>
                <a:gd name="connsiteX1" fmla="*/ 676764 w 676764"/>
                <a:gd name="connsiteY1" fmla="*/ 75914 h 280797"/>
                <a:gd name="connsiteX2" fmla="*/ 676764 w 676764"/>
                <a:gd name="connsiteY2" fmla="*/ 84106 h 280797"/>
                <a:gd name="connsiteX3" fmla="*/ 616281 w 676764"/>
                <a:gd name="connsiteY3" fmla="*/ 144590 h 280797"/>
                <a:gd name="connsiteX4" fmla="*/ 526174 w 676764"/>
                <a:gd name="connsiteY4" fmla="*/ 144590 h 280797"/>
                <a:gd name="connsiteX5" fmla="*/ 526174 w 676764"/>
                <a:gd name="connsiteY5" fmla="*/ 220313 h 280797"/>
                <a:gd name="connsiteX6" fmla="*/ 465691 w 676764"/>
                <a:gd name="connsiteY6" fmla="*/ 280797 h 280797"/>
                <a:gd name="connsiteX7" fmla="*/ 227566 w 676764"/>
                <a:gd name="connsiteY7" fmla="*/ 280797 h 280797"/>
                <a:gd name="connsiteX8" fmla="*/ 227566 w 676764"/>
                <a:gd name="connsiteY8" fmla="*/ 205073 h 280797"/>
                <a:gd name="connsiteX9" fmla="*/ 167082 w 676764"/>
                <a:gd name="connsiteY9" fmla="*/ 144590 h 280797"/>
                <a:gd name="connsiteX10" fmla="*/ 7348 w 676764"/>
                <a:gd name="connsiteY10" fmla="*/ 144590 h 280797"/>
                <a:gd name="connsiteX11" fmla="*/ 67832 w 676764"/>
                <a:gd name="connsiteY11" fmla="*/ 84106 h 280797"/>
                <a:gd name="connsiteX12" fmla="*/ 67832 w 676764"/>
                <a:gd name="connsiteY12" fmla="*/ 63056 h 280797"/>
                <a:gd name="connsiteX13" fmla="*/ 7348 w 676764"/>
                <a:gd name="connsiteY13" fmla="*/ 2572 h 280797"/>
                <a:gd name="connsiteX14" fmla="*/ 96502 w 676764"/>
                <a:gd name="connsiteY14" fmla="*/ 1905 h 280797"/>
                <a:gd name="connsiteX15" fmla="*/ 96502 w 676764"/>
                <a:gd name="connsiteY15" fmla="*/ 0 h 280797"/>
                <a:gd name="connsiteX16" fmla="*/ 465691 w 676764"/>
                <a:gd name="connsiteY16" fmla="*/ 0 h 280797"/>
                <a:gd name="connsiteX17" fmla="*/ 676764 w 676764"/>
                <a:gd name="connsiteY17" fmla="*/ 0 h 280797"/>
                <a:gd name="connsiteX18" fmla="*/ 676764 w 676764"/>
                <a:gd name="connsiteY18" fmla="*/ 63056 h 2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6764" h="280797">
                  <a:moveTo>
                    <a:pt x="676764" y="63056"/>
                  </a:moveTo>
                  <a:lnTo>
                    <a:pt x="676764" y="75914"/>
                  </a:lnTo>
                  <a:lnTo>
                    <a:pt x="676764" y="84106"/>
                  </a:lnTo>
                  <a:cubicBezTo>
                    <a:pt x="676764" y="117348"/>
                    <a:pt x="649523" y="144590"/>
                    <a:pt x="616281" y="144590"/>
                  </a:cubicBezTo>
                  <a:lnTo>
                    <a:pt x="526174" y="144590"/>
                  </a:lnTo>
                  <a:lnTo>
                    <a:pt x="526174" y="220313"/>
                  </a:lnTo>
                  <a:cubicBezTo>
                    <a:pt x="526174" y="253556"/>
                    <a:pt x="498933" y="280797"/>
                    <a:pt x="465691" y="280797"/>
                  </a:cubicBezTo>
                  <a:lnTo>
                    <a:pt x="227566" y="280797"/>
                  </a:lnTo>
                  <a:lnTo>
                    <a:pt x="227566" y="205073"/>
                  </a:lnTo>
                  <a:cubicBezTo>
                    <a:pt x="227566" y="171831"/>
                    <a:pt x="200324" y="144590"/>
                    <a:pt x="167082" y="144590"/>
                  </a:cubicBezTo>
                  <a:lnTo>
                    <a:pt x="7348" y="144590"/>
                  </a:lnTo>
                  <a:cubicBezTo>
                    <a:pt x="40590" y="144590"/>
                    <a:pt x="67832" y="117443"/>
                    <a:pt x="67832" y="84106"/>
                  </a:cubicBezTo>
                  <a:lnTo>
                    <a:pt x="67832" y="63056"/>
                  </a:lnTo>
                  <a:cubicBezTo>
                    <a:pt x="67832" y="29813"/>
                    <a:pt x="40590" y="2572"/>
                    <a:pt x="7348" y="2572"/>
                  </a:cubicBezTo>
                  <a:cubicBezTo>
                    <a:pt x="-18370" y="2572"/>
                    <a:pt x="26302" y="2286"/>
                    <a:pt x="96502" y="1905"/>
                  </a:cubicBezTo>
                  <a:lnTo>
                    <a:pt x="96502" y="0"/>
                  </a:lnTo>
                  <a:lnTo>
                    <a:pt x="465691" y="0"/>
                  </a:lnTo>
                  <a:lnTo>
                    <a:pt x="676764" y="0"/>
                  </a:lnTo>
                  <a:lnTo>
                    <a:pt x="676764" y="63056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: Shape 172">
              <a:extLst>
                <a:ext uri="{FF2B5EF4-FFF2-40B4-BE49-F238E27FC236}">
                  <a16:creationId xmlns:a16="http://schemas.microsoft.com/office/drawing/2014/main" id="{4B1AC50D-C7B0-624E-B6EA-83963B4C8512}"/>
                </a:ext>
              </a:extLst>
            </p:cNvPr>
            <p:cNvSpPr/>
            <p:nvPr/>
          </p:nvSpPr>
          <p:spPr>
            <a:xfrm>
              <a:off x="4480672" y="2223214"/>
              <a:ext cx="495776" cy="136207"/>
            </a:xfrm>
            <a:custGeom>
              <a:avLst/>
              <a:gdLst>
                <a:gd name="connsiteX0" fmla="*/ 495776 w 495776"/>
                <a:gd name="connsiteY0" fmla="*/ 136208 h 136207"/>
                <a:gd name="connsiteX1" fmla="*/ 495776 w 495776"/>
                <a:gd name="connsiteY1" fmla="*/ 60484 h 136207"/>
                <a:gd name="connsiteX2" fmla="*/ 435292 w 495776"/>
                <a:gd name="connsiteY2" fmla="*/ 0 h 136207"/>
                <a:gd name="connsiteX3" fmla="*/ 89630 w 495776"/>
                <a:gd name="connsiteY3" fmla="*/ 0 h 136207"/>
                <a:gd name="connsiteX4" fmla="*/ 29146 w 495776"/>
                <a:gd name="connsiteY4" fmla="*/ 60484 h 136207"/>
                <a:gd name="connsiteX5" fmla="*/ 29146 w 495776"/>
                <a:gd name="connsiteY5" fmla="*/ 73914 h 136207"/>
                <a:gd name="connsiteX6" fmla="*/ 0 w 495776"/>
                <a:gd name="connsiteY6" fmla="*/ 136208 h 136207"/>
                <a:gd name="connsiteX7" fmla="*/ 495776 w 495776"/>
                <a:gd name="connsiteY7" fmla="*/ 136208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76" h="136207">
                  <a:moveTo>
                    <a:pt x="495776" y="136208"/>
                  </a:moveTo>
                  <a:lnTo>
                    <a:pt x="495776" y="60484"/>
                  </a:lnTo>
                  <a:cubicBezTo>
                    <a:pt x="495776" y="27242"/>
                    <a:pt x="468534" y="0"/>
                    <a:pt x="435292" y="0"/>
                  </a:cubicBezTo>
                  <a:lnTo>
                    <a:pt x="89630" y="0"/>
                  </a:lnTo>
                  <a:cubicBezTo>
                    <a:pt x="56388" y="0"/>
                    <a:pt x="29146" y="27242"/>
                    <a:pt x="29146" y="60484"/>
                  </a:cubicBezTo>
                  <a:lnTo>
                    <a:pt x="29146" y="73914"/>
                  </a:lnTo>
                  <a:cubicBezTo>
                    <a:pt x="29146" y="98870"/>
                    <a:pt x="17907" y="121253"/>
                    <a:pt x="0" y="136208"/>
                  </a:cubicBezTo>
                  <a:lnTo>
                    <a:pt x="495776" y="136208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: Shape 173">
              <a:extLst>
                <a:ext uri="{FF2B5EF4-FFF2-40B4-BE49-F238E27FC236}">
                  <a16:creationId xmlns:a16="http://schemas.microsoft.com/office/drawing/2014/main" id="{15C7F596-7DEA-D035-9727-D15236FC93F9}"/>
                </a:ext>
              </a:extLst>
            </p:cNvPr>
            <p:cNvSpPr/>
            <p:nvPr/>
          </p:nvSpPr>
          <p:spPr>
            <a:xfrm>
              <a:off x="3380820" y="2942637"/>
              <a:ext cx="1117568" cy="468344"/>
            </a:xfrm>
            <a:custGeom>
              <a:avLst/>
              <a:gdLst>
                <a:gd name="connsiteX0" fmla="*/ 1117568 w 1117568"/>
                <a:gd name="connsiteY0" fmla="*/ 208883 h 468344"/>
                <a:gd name="connsiteX1" fmla="*/ 1117568 w 1117568"/>
                <a:gd name="connsiteY1" fmla="*/ 303943 h 468344"/>
                <a:gd name="connsiteX2" fmla="*/ 1047559 w 1117568"/>
                <a:gd name="connsiteY2" fmla="*/ 303276 h 468344"/>
                <a:gd name="connsiteX3" fmla="*/ 1041273 w 1117568"/>
                <a:gd name="connsiteY3" fmla="*/ 303276 h 468344"/>
                <a:gd name="connsiteX4" fmla="*/ 960310 w 1117568"/>
                <a:gd name="connsiteY4" fmla="*/ 384238 h 468344"/>
                <a:gd name="connsiteX5" fmla="*/ 960310 w 1117568"/>
                <a:gd name="connsiteY5" fmla="*/ 398335 h 468344"/>
                <a:gd name="connsiteX6" fmla="*/ 890302 w 1117568"/>
                <a:gd name="connsiteY6" fmla="*/ 468344 h 468344"/>
                <a:gd name="connsiteX7" fmla="*/ 323088 w 1117568"/>
                <a:gd name="connsiteY7" fmla="*/ 468344 h 468344"/>
                <a:gd name="connsiteX8" fmla="*/ 322421 w 1117568"/>
                <a:gd name="connsiteY8" fmla="*/ 398335 h 468344"/>
                <a:gd name="connsiteX9" fmla="*/ 322421 w 1117568"/>
                <a:gd name="connsiteY9" fmla="*/ 384238 h 468344"/>
                <a:gd name="connsiteX10" fmla="*/ 241459 w 1117568"/>
                <a:gd name="connsiteY10" fmla="*/ 303276 h 468344"/>
                <a:gd name="connsiteX11" fmla="*/ 224695 w 1117568"/>
                <a:gd name="connsiteY11" fmla="*/ 303276 h 468344"/>
                <a:gd name="connsiteX12" fmla="*/ 154876 w 1117568"/>
                <a:gd name="connsiteY12" fmla="*/ 238887 h 468344"/>
                <a:gd name="connsiteX13" fmla="*/ 74104 w 1117568"/>
                <a:gd name="connsiteY13" fmla="*/ 164401 h 468344"/>
                <a:gd name="connsiteX14" fmla="*/ 70009 w 1117568"/>
                <a:gd name="connsiteY14" fmla="*/ 164401 h 468344"/>
                <a:gd name="connsiteX15" fmla="*/ 0 w 1117568"/>
                <a:gd name="connsiteY15" fmla="*/ 94393 h 468344"/>
                <a:gd name="connsiteX16" fmla="*/ 0 w 1117568"/>
                <a:gd name="connsiteY16" fmla="*/ 70009 h 468344"/>
                <a:gd name="connsiteX17" fmla="*/ 70009 w 1117568"/>
                <a:gd name="connsiteY17" fmla="*/ 0 h 468344"/>
                <a:gd name="connsiteX18" fmla="*/ 403003 w 1117568"/>
                <a:gd name="connsiteY18" fmla="*/ 0 h 468344"/>
                <a:gd name="connsiteX19" fmla="*/ 452533 w 1117568"/>
                <a:gd name="connsiteY19" fmla="*/ 0 h 468344"/>
                <a:gd name="connsiteX20" fmla="*/ 567880 w 1117568"/>
                <a:gd name="connsiteY20" fmla="*/ 0 h 468344"/>
                <a:gd name="connsiteX21" fmla="*/ 637699 w 1117568"/>
                <a:gd name="connsiteY21" fmla="*/ 64389 h 468344"/>
                <a:gd name="connsiteX22" fmla="*/ 718471 w 1117568"/>
                <a:gd name="connsiteY22" fmla="*/ 138874 h 468344"/>
                <a:gd name="connsiteX23" fmla="*/ 1047655 w 1117568"/>
                <a:gd name="connsiteY23" fmla="*/ 138874 h 468344"/>
                <a:gd name="connsiteX24" fmla="*/ 1117568 w 1117568"/>
                <a:gd name="connsiteY24" fmla="*/ 208883 h 4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7568" h="468344">
                  <a:moveTo>
                    <a:pt x="1117568" y="208883"/>
                  </a:moveTo>
                  <a:lnTo>
                    <a:pt x="1117568" y="303943"/>
                  </a:lnTo>
                  <a:lnTo>
                    <a:pt x="1047559" y="303276"/>
                  </a:lnTo>
                  <a:lnTo>
                    <a:pt x="1041273" y="303276"/>
                  </a:lnTo>
                  <a:cubicBezTo>
                    <a:pt x="996696" y="303276"/>
                    <a:pt x="960310" y="339662"/>
                    <a:pt x="960310" y="384238"/>
                  </a:cubicBezTo>
                  <a:lnTo>
                    <a:pt x="960310" y="398335"/>
                  </a:lnTo>
                  <a:cubicBezTo>
                    <a:pt x="960310" y="436816"/>
                    <a:pt x="928783" y="468344"/>
                    <a:pt x="890302" y="468344"/>
                  </a:cubicBezTo>
                  <a:lnTo>
                    <a:pt x="323088" y="468344"/>
                  </a:lnTo>
                  <a:lnTo>
                    <a:pt x="322421" y="398335"/>
                  </a:lnTo>
                  <a:lnTo>
                    <a:pt x="322421" y="384238"/>
                  </a:lnTo>
                  <a:cubicBezTo>
                    <a:pt x="322421" y="339662"/>
                    <a:pt x="286036" y="303276"/>
                    <a:pt x="241459" y="303276"/>
                  </a:cubicBezTo>
                  <a:lnTo>
                    <a:pt x="224695" y="303276"/>
                  </a:lnTo>
                  <a:cubicBezTo>
                    <a:pt x="188023" y="303276"/>
                    <a:pt x="157734" y="274796"/>
                    <a:pt x="154876" y="238887"/>
                  </a:cubicBezTo>
                  <a:cubicBezTo>
                    <a:pt x="151447" y="196691"/>
                    <a:pt x="116491" y="164401"/>
                    <a:pt x="74104" y="164401"/>
                  </a:cubicBezTo>
                  <a:lnTo>
                    <a:pt x="70009" y="164401"/>
                  </a:lnTo>
                  <a:cubicBezTo>
                    <a:pt x="31528" y="164401"/>
                    <a:pt x="0" y="132874"/>
                    <a:pt x="0" y="94393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403003" y="0"/>
                  </a:lnTo>
                  <a:lnTo>
                    <a:pt x="452533" y="0"/>
                  </a:lnTo>
                  <a:lnTo>
                    <a:pt x="567880" y="0"/>
                  </a:lnTo>
                  <a:cubicBezTo>
                    <a:pt x="604456" y="0"/>
                    <a:pt x="634841" y="28480"/>
                    <a:pt x="637699" y="64389"/>
                  </a:cubicBezTo>
                  <a:cubicBezTo>
                    <a:pt x="641128" y="106585"/>
                    <a:pt x="676084" y="138874"/>
                    <a:pt x="718471" y="138874"/>
                  </a:cubicBezTo>
                  <a:lnTo>
                    <a:pt x="1047655" y="138874"/>
                  </a:lnTo>
                  <a:cubicBezTo>
                    <a:pt x="1086040" y="138874"/>
                    <a:pt x="1117568" y="170402"/>
                    <a:pt x="1117568" y="208883"/>
                  </a:cubicBez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: Shape 174">
              <a:extLst>
                <a:ext uri="{FF2B5EF4-FFF2-40B4-BE49-F238E27FC236}">
                  <a16:creationId xmlns:a16="http://schemas.microsoft.com/office/drawing/2014/main" id="{D01395CF-4A2D-C005-DA0E-796CFA6B1617}"/>
                </a:ext>
              </a:extLst>
            </p:cNvPr>
            <p:cNvSpPr/>
            <p:nvPr/>
          </p:nvSpPr>
          <p:spPr>
            <a:xfrm>
              <a:off x="4183110" y="3246961"/>
              <a:ext cx="781336" cy="280130"/>
            </a:xfrm>
            <a:custGeom>
              <a:avLst/>
              <a:gdLst>
                <a:gd name="connsiteX0" fmla="*/ 0 w 781336"/>
                <a:gd name="connsiteY0" fmla="*/ 164116 h 280130"/>
                <a:gd name="connsiteX1" fmla="*/ 0 w 781336"/>
                <a:gd name="connsiteY1" fmla="*/ 280130 h 280130"/>
                <a:gd name="connsiteX2" fmla="*/ 241363 w 781336"/>
                <a:gd name="connsiteY2" fmla="*/ 280130 h 280130"/>
                <a:gd name="connsiteX3" fmla="*/ 290894 w 781336"/>
                <a:gd name="connsiteY3" fmla="*/ 280130 h 280130"/>
                <a:gd name="connsiteX4" fmla="*/ 406241 w 781336"/>
                <a:gd name="connsiteY4" fmla="*/ 280130 h 280130"/>
                <a:gd name="connsiteX5" fmla="*/ 476060 w 781336"/>
                <a:gd name="connsiteY5" fmla="*/ 215741 h 280130"/>
                <a:gd name="connsiteX6" fmla="*/ 556832 w 781336"/>
                <a:gd name="connsiteY6" fmla="*/ 141256 h 280130"/>
                <a:gd name="connsiteX7" fmla="*/ 781336 w 781336"/>
                <a:gd name="connsiteY7" fmla="*/ 141256 h 280130"/>
                <a:gd name="connsiteX8" fmla="*/ 781336 w 781336"/>
                <a:gd name="connsiteY8" fmla="*/ 1524 h 280130"/>
                <a:gd name="connsiteX9" fmla="*/ 530162 w 781336"/>
                <a:gd name="connsiteY9" fmla="*/ 1524 h 280130"/>
                <a:gd name="connsiteX10" fmla="*/ 223647 w 781336"/>
                <a:gd name="connsiteY10" fmla="*/ 0 h 280130"/>
                <a:gd name="connsiteX11" fmla="*/ 157925 w 781336"/>
                <a:gd name="connsiteY11" fmla="*/ 80010 h 280130"/>
                <a:gd name="connsiteX12" fmla="*/ 157925 w 781336"/>
                <a:gd name="connsiteY12" fmla="*/ 94107 h 280130"/>
                <a:gd name="connsiteX13" fmla="*/ 87916 w 781336"/>
                <a:gd name="connsiteY13" fmla="*/ 164116 h 280130"/>
                <a:gd name="connsiteX14" fmla="*/ 0 w 781336"/>
                <a:gd name="connsiteY14" fmla="*/ 164116 h 2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336" h="280130">
                  <a:moveTo>
                    <a:pt x="0" y="164116"/>
                  </a:moveTo>
                  <a:lnTo>
                    <a:pt x="0" y="280130"/>
                  </a:lnTo>
                  <a:lnTo>
                    <a:pt x="241363" y="280130"/>
                  </a:lnTo>
                  <a:lnTo>
                    <a:pt x="290894" y="280130"/>
                  </a:lnTo>
                  <a:lnTo>
                    <a:pt x="406241" y="280130"/>
                  </a:lnTo>
                  <a:cubicBezTo>
                    <a:pt x="442817" y="280130"/>
                    <a:pt x="473202" y="251651"/>
                    <a:pt x="476060" y="215741"/>
                  </a:cubicBezTo>
                  <a:cubicBezTo>
                    <a:pt x="479488" y="173546"/>
                    <a:pt x="514445" y="141256"/>
                    <a:pt x="556832" y="141256"/>
                  </a:cubicBezTo>
                  <a:lnTo>
                    <a:pt x="781336" y="141256"/>
                  </a:lnTo>
                  <a:lnTo>
                    <a:pt x="781336" y="1524"/>
                  </a:lnTo>
                  <a:lnTo>
                    <a:pt x="530162" y="1524"/>
                  </a:lnTo>
                  <a:lnTo>
                    <a:pt x="223647" y="0"/>
                  </a:lnTo>
                  <a:cubicBezTo>
                    <a:pt x="188500" y="8858"/>
                    <a:pt x="157925" y="42196"/>
                    <a:pt x="157925" y="80010"/>
                  </a:cubicBezTo>
                  <a:lnTo>
                    <a:pt x="157925" y="94107"/>
                  </a:lnTo>
                  <a:cubicBezTo>
                    <a:pt x="157925" y="132588"/>
                    <a:pt x="126397" y="164116"/>
                    <a:pt x="87916" y="164116"/>
                  </a:cubicBezTo>
                  <a:lnTo>
                    <a:pt x="0" y="164116"/>
                  </a:ln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: Shape 175">
              <a:extLst>
                <a:ext uri="{FF2B5EF4-FFF2-40B4-BE49-F238E27FC236}">
                  <a16:creationId xmlns:a16="http://schemas.microsoft.com/office/drawing/2014/main" id="{A343443B-5585-0C6F-3BA9-A3ED70DCDC20}"/>
                </a:ext>
              </a:extLst>
            </p:cNvPr>
            <p:cNvSpPr/>
            <p:nvPr/>
          </p:nvSpPr>
          <p:spPr>
            <a:xfrm>
              <a:off x="3700479" y="2359612"/>
              <a:ext cx="1578101" cy="888872"/>
            </a:xfrm>
            <a:custGeom>
              <a:avLst/>
              <a:gdLst>
                <a:gd name="connsiteX0" fmla="*/ 1423702 w 1578101"/>
                <a:gd name="connsiteY0" fmla="*/ 828389 h 888872"/>
                <a:gd name="connsiteX1" fmla="*/ 1363218 w 1578101"/>
                <a:gd name="connsiteY1" fmla="*/ 888873 h 888872"/>
                <a:gd name="connsiteX2" fmla="*/ 1012793 w 1578101"/>
                <a:gd name="connsiteY2" fmla="*/ 888873 h 888872"/>
                <a:gd name="connsiteX3" fmla="*/ 797909 w 1578101"/>
                <a:gd name="connsiteY3" fmla="*/ 887063 h 888872"/>
                <a:gd name="connsiteX4" fmla="*/ 797909 w 1578101"/>
                <a:gd name="connsiteY4" fmla="*/ 792004 h 888872"/>
                <a:gd name="connsiteX5" fmla="*/ 727900 w 1578101"/>
                <a:gd name="connsiteY5" fmla="*/ 721995 h 888872"/>
                <a:gd name="connsiteX6" fmla="*/ 398716 w 1578101"/>
                <a:gd name="connsiteY6" fmla="*/ 721995 h 888872"/>
                <a:gd name="connsiteX7" fmla="*/ 317945 w 1578101"/>
                <a:gd name="connsiteY7" fmla="*/ 647509 h 888872"/>
                <a:gd name="connsiteX8" fmla="*/ 248126 w 1578101"/>
                <a:gd name="connsiteY8" fmla="*/ 583120 h 888872"/>
                <a:gd name="connsiteX9" fmla="*/ 132683 w 1578101"/>
                <a:gd name="connsiteY9" fmla="*/ 583120 h 888872"/>
                <a:gd name="connsiteX10" fmla="*/ 83153 w 1578101"/>
                <a:gd name="connsiteY10" fmla="*/ 583120 h 888872"/>
                <a:gd name="connsiteX11" fmla="*/ 0 w 1578101"/>
                <a:gd name="connsiteY11" fmla="*/ 583120 h 888872"/>
                <a:gd name="connsiteX12" fmla="*/ 0 w 1578101"/>
                <a:gd name="connsiteY12" fmla="*/ 60484 h 888872"/>
                <a:gd name="connsiteX13" fmla="*/ 60484 w 1578101"/>
                <a:gd name="connsiteY13" fmla="*/ 0 h 888872"/>
                <a:gd name="connsiteX14" fmla="*/ 1420939 w 1578101"/>
                <a:gd name="connsiteY14" fmla="*/ 0 h 888872"/>
                <a:gd name="connsiteX15" fmla="*/ 1420939 w 1578101"/>
                <a:gd name="connsiteY15" fmla="*/ 338328 h 888872"/>
                <a:gd name="connsiteX16" fmla="*/ 1420939 w 1578101"/>
                <a:gd name="connsiteY16" fmla="*/ 390716 h 888872"/>
                <a:gd name="connsiteX17" fmla="*/ 1481423 w 1578101"/>
                <a:gd name="connsiteY17" fmla="*/ 451199 h 888872"/>
                <a:gd name="connsiteX18" fmla="*/ 1575721 w 1578101"/>
                <a:gd name="connsiteY18" fmla="*/ 451199 h 888872"/>
                <a:gd name="connsiteX19" fmla="*/ 1578102 w 1578101"/>
                <a:gd name="connsiteY19" fmla="*/ 729996 h 888872"/>
                <a:gd name="connsiteX20" fmla="*/ 1496282 w 1578101"/>
                <a:gd name="connsiteY20" fmla="*/ 729996 h 888872"/>
                <a:gd name="connsiteX21" fmla="*/ 1423797 w 1578101"/>
                <a:gd name="connsiteY21" fmla="*/ 797624 h 888872"/>
                <a:gd name="connsiteX22" fmla="*/ 1423702 w 1578101"/>
                <a:gd name="connsiteY22" fmla="*/ 828389 h 8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8101" h="888872">
                  <a:moveTo>
                    <a:pt x="1423702" y="828389"/>
                  </a:moveTo>
                  <a:cubicBezTo>
                    <a:pt x="1423511" y="861632"/>
                    <a:pt x="1396460" y="888873"/>
                    <a:pt x="1363218" y="888873"/>
                  </a:cubicBezTo>
                  <a:lnTo>
                    <a:pt x="1012793" y="888873"/>
                  </a:lnTo>
                  <a:lnTo>
                    <a:pt x="797909" y="887063"/>
                  </a:lnTo>
                  <a:lnTo>
                    <a:pt x="797909" y="792004"/>
                  </a:lnTo>
                  <a:cubicBezTo>
                    <a:pt x="797909" y="753523"/>
                    <a:pt x="766381" y="721995"/>
                    <a:pt x="727900" y="721995"/>
                  </a:cubicBezTo>
                  <a:lnTo>
                    <a:pt x="398716" y="721995"/>
                  </a:lnTo>
                  <a:cubicBezTo>
                    <a:pt x="356425" y="721995"/>
                    <a:pt x="321373" y="689705"/>
                    <a:pt x="317945" y="647509"/>
                  </a:cubicBezTo>
                  <a:cubicBezTo>
                    <a:pt x="315087" y="611600"/>
                    <a:pt x="284797" y="583120"/>
                    <a:pt x="248126" y="583120"/>
                  </a:cubicBezTo>
                  <a:lnTo>
                    <a:pt x="132683" y="583120"/>
                  </a:lnTo>
                  <a:lnTo>
                    <a:pt x="83153" y="583120"/>
                  </a:lnTo>
                  <a:lnTo>
                    <a:pt x="0" y="583120"/>
                  </a:lnTo>
                  <a:lnTo>
                    <a:pt x="0" y="60484"/>
                  </a:lnTo>
                  <a:cubicBezTo>
                    <a:pt x="0" y="27242"/>
                    <a:pt x="27241" y="0"/>
                    <a:pt x="60484" y="0"/>
                  </a:cubicBezTo>
                  <a:lnTo>
                    <a:pt x="1420939" y="0"/>
                  </a:lnTo>
                  <a:lnTo>
                    <a:pt x="1420939" y="338328"/>
                  </a:lnTo>
                  <a:lnTo>
                    <a:pt x="1420939" y="390716"/>
                  </a:lnTo>
                  <a:cubicBezTo>
                    <a:pt x="1420939" y="423958"/>
                    <a:pt x="1448181" y="451199"/>
                    <a:pt x="1481423" y="451199"/>
                  </a:cubicBezTo>
                  <a:lnTo>
                    <a:pt x="1575721" y="451199"/>
                  </a:lnTo>
                  <a:lnTo>
                    <a:pt x="1578102" y="729996"/>
                  </a:lnTo>
                  <a:lnTo>
                    <a:pt x="1496282" y="729996"/>
                  </a:lnTo>
                  <a:cubicBezTo>
                    <a:pt x="1457801" y="729996"/>
                    <a:pt x="1423988" y="759047"/>
                    <a:pt x="1423797" y="797624"/>
                  </a:cubicBezTo>
                  <a:lnTo>
                    <a:pt x="1423702" y="828389"/>
                  </a:ln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: Shape 176">
              <a:extLst>
                <a:ext uri="{FF2B5EF4-FFF2-40B4-BE49-F238E27FC236}">
                  <a16:creationId xmlns:a16="http://schemas.microsoft.com/office/drawing/2014/main" id="{3D6DE9B5-19EE-86A9-8C81-9E4B6BC89E05}"/>
                </a:ext>
              </a:extLst>
            </p:cNvPr>
            <p:cNvSpPr/>
            <p:nvPr/>
          </p:nvSpPr>
          <p:spPr>
            <a:xfrm>
              <a:off x="2589388" y="2358278"/>
              <a:ext cx="1112234" cy="1175003"/>
            </a:xfrm>
            <a:custGeom>
              <a:avLst/>
              <a:gdLst>
                <a:gd name="connsiteX0" fmla="*/ 162115 w 1112234"/>
                <a:gd name="connsiteY0" fmla="*/ 371475 h 1175003"/>
                <a:gd name="connsiteX1" fmla="*/ 162115 w 1112234"/>
                <a:gd name="connsiteY1" fmla="*/ 164402 h 1175003"/>
                <a:gd name="connsiteX2" fmla="*/ 219837 w 1112234"/>
                <a:gd name="connsiteY2" fmla="*/ 164116 h 1175003"/>
                <a:gd name="connsiteX3" fmla="*/ 246412 w 1112234"/>
                <a:gd name="connsiteY3" fmla="*/ 164116 h 1175003"/>
                <a:gd name="connsiteX4" fmla="*/ 322802 w 1112234"/>
                <a:gd name="connsiteY4" fmla="*/ 87725 h 1175003"/>
                <a:gd name="connsiteX5" fmla="*/ 322802 w 1112234"/>
                <a:gd name="connsiteY5" fmla="*/ 69723 h 1175003"/>
                <a:gd name="connsiteX6" fmla="*/ 279844 w 1112234"/>
                <a:gd name="connsiteY6" fmla="*/ 1143 h 1175003"/>
                <a:gd name="connsiteX7" fmla="*/ 876872 w 1112234"/>
                <a:gd name="connsiteY7" fmla="*/ 0 h 1175003"/>
                <a:gd name="connsiteX8" fmla="*/ 948309 w 1112234"/>
                <a:gd name="connsiteY8" fmla="*/ 69723 h 1175003"/>
                <a:gd name="connsiteX9" fmla="*/ 948309 w 1112234"/>
                <a:gd name="connsiteY9" fmla="*/ 87725 h 1175003"/>
                <a:gd name="connsiteX10" fmla="*/ 1024699 w 1112234"/>
                <a:gd name="connsiteY10" fmla="*/ 164116 h 1175003"/>
                <a:gd name="connsiteX11" fmla="*/ 1051274 w 1112234"/>
                <a:gd name="connsiteY11" fmla="*/ 164116 h 1175003"/>
                <a:gd name="connsiteX12" fmla="*/ 1112234 w 1112234"/>
                <a:gd name="connsiteY12" fmla="*/ 133636 h 1175003"/>
                <a:gd name="connsiteX13" fmla="*/ 1112234 w 1112234"/>
                <a:gd name="connsiteY13" fmla="*/ 584263 h 1175003"/>
                <a:gd name="connsiteX14" fmla="*/ 861346 w 1112234"/>
                <a:gd name="connsiteY14" fmla="*/ 584263 h 1175003"/>
                <a:gd name="connsiteX15" fmla="*/ 791337 w 1112234"/>
                <a:gd name="connsiteY15" fmla="*/ 654272 h 1175003"/>
                <a:gd name="connsiteX16" fmla="*/ 791337 w 1112234"/>
                <a:gd name="connsiteY16" fmla="*/ 678656 h 1175003"/>
                <a:gd name="connsiteX17" fmla="*/ 861346 w 1112234"/>
                <a:gd name="connsiteY17" fmla="*/ 748665 h 1175003"/>
                <a:gd name="connsiteX18" fmla="*/ 865441 w 1112234"/>
                <a:gd name="connsiteY18" fmla="*/ 748665 h 1175003"/>
                <a:gd name="connsiteX19" fmla="*/ 946213 w 1112234"/>
                <a:gd name="connsiteY19" fmla="*/ 823150 h 1175003"/>
                <a:gd name="connsiteX20" fmla="*/ 1016032 w 1112234"/>
                <a:gd name="connsiteY20" fmla="*/ 887539 h 1175003"/>
                <a:gd name="connsiteX21" fmla="*/ 1032796 w 1112234"/>
                <a:gd name="connsiteY21" fmla="*/ 887539 h 1175003"/>
                <a:gd name="connsiteX22" fmla="*/ 1112234 w 1112234"/>
                <a:gd name="connsiteY22" fmla="*/ 952786 h 1175003"/>
                <a:gd name="connsiteX23" fmla="*/ 1112234 w 1112234"/>
                <a:gd name="connsiteY23" fmla="*/ 1103948 h 1175003"/>
                <a:gd name="connsiteX24" fmla="*/ 1042225 w 1112234"/>
                <a:gd name="connsiteY24" fmla="*/ 1173956 h 1175003"/>
                <a:gd name="connsiteX25" fmla="*/ 743236 w 1112234"/>
                <a:gd name="connsiteY25" fmla="*/ 1173956 h 1175003"/>
                <a:gd name="connsiteX26" fmla="*/ 735330 w 1112234"/>
                <a:gd name="connsiteY26" fmla="*/ 1174337 h 1175003"/>
                <a:gd name="connsiteX27" fmla="*/ 720757 w 1112234"/>
                <a:gd name="connsiteY27" fmla="*/ 1175004 h 1175003"/>
                <a:gd name="connsiteX28" fmla="*/ 162782 w 1112234"/>
                <a:gd name="connsiteY28" fmla="*/ 1175004 h 1175003"/>
                <a:gd name="connsiteX29" fmla="*/ 162782 w 1112234"/>
                <a:gd name="connsiteY29" fmla="*/ 1111853 h 1175003"/>
                <a:gd name="connsiteX30" fmla="*/ 81820 w 1112234"/>
                <a:gd name="connsiteY30" fmla="*/ 1030891 h 1175003"/>
                <a:gd name="connsiteX31" fmla="*/ 70009 w 1112234"/>
                <a:gd name="connsiteY31" fmla="*/ 1030891 h 1175003"/>
                <a:gd name="connsiteX32" fmla="*/ 0 w 1112234"/>
                <a:gd name="connsiteY32" fmla="*/ 960882 h 1175003"/>
                <a:gd name="connsiteX33" fmla="*/ 0 w 1112234"/>
                <a:gd name="connsiteY33" fmla="*/ 522446 h 1175003"/>
                <a:gd name="connsiteX34" fmla="*/ 70009 w 1112234"/>
                <a:gd name="connsiteY34" fmla="*/ 452438 h 1175003"/>
                <a:gd name="connsiteX35" fmla="*/ 81153 w 1112234"/>
                <a:gd name="connsiteY35" fmla="*/ 452438 h 1175003"/>
                <a:gd name="connsiteX36" fmla="*/ 162115 w 1112234"/>
                <a:gd name="connsiteY36" fmla="*/ 371475 h 11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12234" h="1175003">
                  <a:moveTo>
                    <a:pt x="162115" y="371475"/>
                  </a:moveTo>
                  <a:lnTo>
                    <a:pt x="162115" y="164402"/>
                  </a:lnTo>
                  <a:lnTo>
                    <a:pt x="219837" y="164116"/>
                  </a:lnTo>
                  <a:lnTo>
                    <a:pt x="246412" y="164116"/>
                  </a:lnTo>
                  <a:cubicBezTo>
                    <a:pt x="288417" y="164116"/>
                    <a:pt x="322802" y="129730"/>
                    <a:pt x="322802" y="87725"/>
                  </a:cubicBezTo>
                  <a:lnTo>
                    <a:pt x="322802" y="69723"/>
                  </a:lnTo>
                  <a:cubicBezTo>
                    <a:pt x="322802" y="39719"/>
                    <a:pt x="305181" y="13621"/>
                    <a:pt x="279844" y="1143"/>
                  </a:cubicBezTo>
                  <a:cubicBezTo>
                    <a:pt x="462439" y="1143"/>
                    <a:pt x="695897" y="0"/>
                    <a:pt x="876872" y="0"/>
                  </a:cubicBezTo>
                  <a:cubicBezTo>
                    <a:pt x="939736" y="1524"/>
                    <a:pt x="948309" y="38767"/>
                    <a:pt x="948309" y="69723"/>
                  </a:cubicBezTo>
                  <a:lnTo>
                    <a:pt x="948309" y="87725"/>
                  </a:lnTo>
                  <a:cubicBezTo>
                    <a:pt x="948309" y="129730"/>
                    <a:pt x="982694" y="164116"/>
                    <a:pt x="1024699" y="164116"/>
                  </a:cubicBezTo>
                  <a:lnTo>
                    <a:pt x="1051274" y="164116"/>
                  </a:lnTo>
                  <a:cubicBezTo>
                    <a:pt x="1076134" y="164116"/>
                    <a:pt x="1098232" y="152114"/>
                    <a:pt x="1112234" y="133636"/>
                  </a:cubicBezTo>
                  <a:lnTo>
                    <a:pt x="1112234" y="584263"/>
                  </a:lnTo>
                  <a:lnTo>
                    <a:pt x="861346" y="584263"/>
                  </a:lnTo>
                  <a:cubicBezTo>
                    <a:pt x="822865" y="584263"/>
                    <a:pt x="791337" y="615791"/>
                    <a:pt x="791337" y="654272"/>
                  </a:cubicBezTo>
                  <a:lnTo>
                    <a:pt x="791337" y="678656"/>
                  </a:lnTo>
                  <a:cubicBezTo>
                    <a:pt x="791337" y="717137"/>
                    <a:pt x="822865" y="748665"/>
                    <a:pt x="861346" y="748665"/>
                  </a:cubicBezTo>
                  <a:lnTo>
                    <a:pt x="865441" y="748665"/>
                  </a:lnTo>
                  <a:cubicBezTo>
                    <a:pt x="907828" y="748665"/>
                    <a:pt x="942784" y="780955"/>
                    <a:pt x="946213" y="823150"/>
                  </a:cubicBezTo>
                  <a:cubicBezTo>
                    <a:pt x="949071" y="859060"/>
                    <a:pt x="979360" y="887539"/>
                    <a:pt x="1016032" y="887539"/>
                  </a:cubicBezTo>
                  <a:lnTo>
                    <a:pt x="1032796" y="887539"/>
                  </a:lnTo>
                  <a:cubicBezTo>
                    <a:pt x="1072039" y="887539"/>
                    <a:pt x="1104900" y="915638"/>
                    <a:pt x="1112234" y="952786"/>
                  </a:cubicBezTo>
                  <a:lnTo>
                    <a:pt x="1112234" y="1103948"/>
                  </a:lnTo>
                  <a:cubicBezTo>
                    <a:pt x="1112234" y="1142429"/>
                    <a:pt x="1080706" y="1173956"/>
                    <a:pt x="1042225" y="1173956"/>
                  </a:cubicBezTo>
                  <a:lnTo>
                    <a:pt x="743236" y="1173956"/>
                  </a:lnTo>
                  <a:cubicBezTo>
                    <a:pt x="740473" y="1173956"/>
                    <a:pt x="738092" y="1174052"/>
                    <a:pt x="735330" y="1174337"/>
                  </a:cubicBezTo>
                  <a:cubicBezTo>
                    <a:pt x="730567" y="1174814"/>
                    <a:pt x="725710" y="1175004"/>
                    <a:pt x="720757" y="1175004"/>
                  </a:cubicBezTo>
                  <a:lnTo>
                    <a:pt x="162782" y="1175004"/>
                  </a:lnTo>
                  <a:lnTo>
                    <a:pt x="162782" y="1111853"/>
                  </a:lnTo>
                  <a:cubicBezTo>
                    <a:pt x="162782" y="1067276"/>
                    <a:pt x="126397" y="1030891"/>
                    <a:pt x="81820" y="1030891"/>
                  </a:cubicBezTo>
                  <a:lnTo>
                    <a:pt x="70009" y="1030891"/>
                  </a:lnTo>
                  <a:cubicBezTo>
                    <a:pt x="31528" y="1030891"/>
                    <a:pt x="0" y="999363"/>
                    <a:pt x="0" y="960882"/>
                  </a:cubicBezTo>
                  <a:lnTo>
                    <a:pt x="0" y="522446"/>
                  </a:lnTo>
                  <a:cubicBezTo>
                    <a:pt x="0" y="483965"/>
                    <a:pt x="31528" y="452438"/>
                    <a:pt x="70009" y="452438"/>
                  </a:cubicBezTo>
                  <a:lnTo>
                    <a:pt x="81153" y="452438"/>
                  </a:lnTo>
                  <a:cubicBezTo>
                    <a:pt x="125730" y="452438"/>
                    <a:pt x="162115" y="416052"/>
                    <a:pt x="162115" y="371475"/>
                  </a:cubicBez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: Shape 177">
              <a:extLst>
                <a:ext uri="{FF2B5EF4-FFF2-40B4-BE49-F238E27FC236}">
                  <a16:creationId xmlns:a16="http://schemas.microsoft.com/office/drawing/2014/main" id="{CEDB6374-78F6-9EF6-ABAB-31BAFF5BBFE7}"/>
                </a:ext>
              </a:extLst>
            </p:cNvPr>
            <p:cNvSpPr/>
            <p:nvPr/>
          </p:nvSpPr>
          <p:spPr>
            <a:xfrm>
              <a:off x="2763124" y="1790874"/>
              <a:ext cx="304800" cy="536924"/>
            </a:xfrm>
            <a:custGeom>
              <a:avLst/>
              <a:gdLst>
                <a:gd name="connsiteX0" fmla="*/ 303657 w 304800"/>
                <a:gd name="connsiteY0" fmla="*/ 536639 h 536924"/>
                <a:gd name="connsiteX1" fmla="*/ 304800 w 304800"/>
                <a:gd name="connsiteY1" fmla="*/ 57626 h 536924"/>
                <a:gd name="connsiteX2" fmla="*/ 247174 w 304800"/>
                <a:gd name="connsiteY2" fmla="*/ 0 h 536924"/>
                <a:gd name="connsiteX3" fmla="*/ 227076 w 304800"/>
                <a:gd name="connsiteY3" fmla="*/ 0 h 536924"/>
                <a:gd name="connsiteX4" fmla="*/ 169450 w 304800"/>
                <a:gd name="connsiteY4" fmla="*/ 57626 h 536924"/>
                <a:gd name="connsiteX5" fmla="*/ 169450 w 304800"/>
                <a:gd name="connsiteY5" fmla="*/ 66866 h 536924"/>
                <a:gd name="connsiteX6" fmla="*/ 88487 w 304800"/>
                <a:gd name="connsiteY6" fmla="*/ 147828 h 536924"/>
                <a:gd name="connsiteX7" fmla="*/ 76390 w 304800"/>
                <a:gd name="connsiteY7" fmla="*/ 147828 h 536924"/>
                <a:gd name="connsiteX8" fmla="*/ 0 w 304800"/>
                <a:gd name="connsiteY8" fmla="*/ 224219 h 536924"/>
                <a:gd name="connsiteX9" fmla="*/ 0 w 304800"/>
                <a:gd name="connsiteY9" fmla="*/ 432340 h 536924"/>
                <a:gd name="connsiteX10" fmla="*/ 0 w 304800"/>
                <a:gd name="connsiteY10" fmla="*/ 434531 h 536924"/>
                <a:gd name="connsiteX11" fmla="*/ 0 w 304800"/>
                <a:gd name="connsiteY11" fmla="*/ 439579 h 536924"/>
                <a:gd name="connsiteX12" fmla="*/ 0 w 304800"/>
                <a:gd name="connsiteY12" fmla="*/ 441770 h 536924"/>
                <a:gd name="connsiteX13" fmla="*/ 0 w 304800"/>
                <a:gd name="connsiteY13" fmla="*/ 459772 h 536924"/>
                <a:gd name="connsiteX14" fmla="*/ 76390 w 304800"/>
                <a:gd name="connsiteY14" fmla="*/ 536162 h 536924"/>
                <a:gd name="connsiteX15" fmla="*/ 94107 w 304800"/>
                <a:gd name="connsiteY15" fmla="*/ 536162 h 536924"/>
                <a:gd name="connsiteX16" fmla="*/ 117824 w 304800"/>
                <a:gd name="connsiteY16" fmla="*/ 536924 h 536924"/>
                <a:gd name="connsiteX17" fmla="*/ 303657 w 304800"/>
                <a:gd name="connsiteY17" fmla="*/ 536639 h 53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536924">
                  <a:moveTo>
                    <a:pt x="303657" y="536639"/>
                  </a:moveTo>
                  <a:lnTo>
                    <a:pt x="304800" y="57626"/>
                  </a:lnTo>
                  <a:cubicBezTo>
                    <a:pt x="304800" y="25908"/>
                    <a:pt x="278892" y="0"/>
                    <a:pt x="247174" y="0"/>
                  </a:cubicBezTo>
                  <a:lnTo>
                    <a:pt x="227076" y="0"/>
                  </a:lnTo>
                  <a:cubicBezTo>
                    <a:pt x="195358" y="0"/>
                    <a:pt x="169450" y="25908"/>
                    <a:pt x="169450" y="57626"/>
                  </a:cubicBezTo>
                  <a:lnTo>
                    <a:pt x="169450" y="66866"/>
                  </a:lnTo>
                  <a:cubicBezTo>
                    <a:pt x="169450" y="111443"/>
                    <a:pt x="133064" y="147828"/>
                    <a:pt x="88487" y="147828"/>
                  </a:cubicBezTo>
                  <a:lnTo>
                    <a:pt x="76390" y="147828"/>
                  </a:lnTo>
                  <a:cubicBezTo>
                    <a:pt x="34385" y="147828"/>
                    <a:pt x="0" y="182213"/>
                    <a:pt x="0" y="224219"/>
                  </a:cubicBezTo>
                  <a:lnTo>
                    <a:pt x="0" y="432340"/>
                  </a:lnTo>
                  <a:cubicBezTo>
                    <a:pt x="0" y="433102"/>
                    <a:pt x="0" y="433864"/>
                    <a:pt x="0" y="434531"/>
                  </a:cubicBezTo>
                  <a:cubicBezTo>
                    <a:pt x="95" y="436340"/>
                    <a:pt x="95" y="437864"/>
                    <a:pt x="0" y="439579"/>
                  </a:cubicBezTo>
                  <a:cubicBezTo>
                    <a:pt x="0" y="440341"/>
                    <a:pt x="0" y="441008"/>
                    <a:pt x="0" y="441770"/>
                  </a:cubicBezTo>
                  <a:lnTo>
                    <a:pt x="0" y="459772"/>
                  </a:lnTo>
                  <a:cubicBezTo>
                    <a:pt x="0" y="501777"/>
                    <a:pt x="34385" y="536162"/>
                    <a:pt x="76390" y="536162"/>
                  </a:cubicBezTo>
                  <a:lnTo>
                    <a:pt x="94107" y="536162"/>
                  </a:lnTo>
                  <a:cubicBezTo>
                    <a:pt x="102775" y="536162"/>
                    <a:pt x="108871" y="536924"/>
                    <a:pt x="117824" y="536924"/>
                  </a:cubicBezTo>
                  <a:cubicBezTo>
                    <a:pt x="176022" y="536924"/>
                    <a:pt x="238982" y="536829"/>
                    <a:pt x="303657" y="536639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: Shape 178">
              <a:extLst>
                <a:ext uri="{FF2B5EF4-FFF2-40B4-BE49-F238E27FC236}">
                  <a16:creationId xmlns:a16="http://schemas.microsoft.com/office/drawing/2014/main" id="{20E42C9A-C107-17D2-EBA8-1820E5758FAD}"/>
                </a:ext>
              </a:extLst>
            </p:cNvPr>
            <p:cNvSpPr/>
            <p:nvPr/>
          </p:nvSpPr>
          <p:spPr>
            <a:xfrm>
              <a:off x="3109262" y="2015378"/>
              <a:ext cx="266318" cy="238580"/>
            </a:xfrm>
            <a:custGeom>
              <a:avLst/>
              <a:gdLst>
                <a:gd name="connsiteX0" fmla="*/ 208693 w 266318"/>
                <a:gd name="connsiteY0" fmla="*/ 71533 h 238580"/>
                <a:gd name="connsiteX1" fmla="*/ 188690 w 266318"/>
                <a:gd name="connsiteY1" fmla="*/ 71533 h 238580"/>
                <a:gd name="connsiteX2" fmla="*/ 183547 w 266318"/>
                <a:gd name="connsiteY2" fmla="*/ 71818 h 238580"/>
                <a:gd name="connsiteX3" fmla="*/ 183547 w 266318"/>
                <a:gd name="connsiteY3" fmla="*/ 15907 h 238580"/>
                <a:gd name="connsiteX4" fmla="*/ 148876 w 266318"/>
                <a:gd name="connsiteY4" fmla="*/ 286 h 238580"/>
                <a:gd name="connsiteX5" fmla="*/ 136779 w 266318"/>
                <a:gd name="connsiteY5" fmla="*/ 286 h 238580"/>
                <a:gd name="connsiteX6" fmla="*/ 46006 w 266318"/>
                <a:gd name="connsiteY6" fmla="*/ 0 h 238580"/>
                <a:gd name="connsiteX7" fmla="*/ 0 w 266318"/>
                <a:gd name="connsiteY7" fmla="*/ 46006 h 238580"/>
                <a:gd name="connsiteX8" fmla="*/ 0 w 266318"/>
                <a:gd name="connsiteY8" fmla="*/ 134969 h 238580"/>
                <a:gd name="connsiteX9" fmla="*/ 0 w 266318"/>
                <a:gd name="connsiteY9" fmla="*/ 174403 h 238580"/>
                <a:gd name="connsiteX10" fmla="*/ 0 w 266318"/>
                <a:gd name="connsiteY10" fmla="*/ 177451 h 238580"/>
                <a:gd name="connsiteX11" fmla="*/ 0 w 266318"/>
                <a:gd name="connsiteY11" fmla="*/ 178784 h 238580"/>
                <a:gd name="connsiteX12" fmla="*/ 0 w 266318"/>
                <a:gd name="connsiteY12" fmla="*/ 189643 h 238580"/>
                <a:gd name="connsiteX13" fmla="*/ 48768 w 266318"/>
                <a:gd name="connsiteY13" fmla="*/ 238411 h 238580"/>
                <a:gd name="connsiteX14" fmla="*/ 56674 w 266318"/>
                <a:gd name="connsiteY14" fmla="*/ 238411 h 238580"/>
                <a:gd name="connsiteX15" fmla="*/ 180213 w 266318"/>
                <a:gd name="connsiteY15" fmla="*/ 238411 h 238580"/>
                <a:gd name="connsiteX16" fmla="*/ 188690 w 266318"/>
                <a:gd name="connsiteY16" fmla="*/ 238411 h 238580"/>
                <a:gd name="connsiteX17" fmla="*/ 208693 w 266318"/>
                <a:gd name="connsiteY17" fmla="*/ 238411 h 238580"/>
                <a:gd name="connsiteX18" fmla="*/ 266319 w 266318"/>
                <a:gd name="connsiteY18" fmla="*/ 180784 h 238580"/>
                <a:gd name="connsiteX19" fmla="*/ 266319 w 266318"/>
                <a:gd name="connsiteY19" fmla="*/ 129159 h 238580"/>
                <a:gd name="connsiteX20" fmla="*/ 208693 w 266318"/>
                <a:gd name="connsiteY20" fmla="*/ 71533 h 23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318" h="238580">
                  <a:moveTo>
                    <a:pt x="208693" y="71533"/>
                  </a:moveTo>
                  <a:lnTo>
                    <a:pt x="188690" y="71533"/>
                  </a:lnTo>
                  <a:cubicBezTo>
                    <a:pt x="186976" y="71533"/>
                    <a:pt x="185261" y="71628"/>
                    <a:pt x="183547" y="71818"/>
                  </a:cubicBezTo>
                  <a:lnTo>
                    <a:pt x="183547" y="15907"/>
                  </a:lnTo>
                  <a:cubicBezTo>
                    <a:pt x="183547" y="-3143"/>
                    <a:pt x="167926" y="286"/>
                    <a:pt x="148876" y="286"/>
                  </a:cubicBezTo>
                  <a:lnTo>
                    <a:pt x="136779" y="286"/>
                  </a:lnTo>
                  <a:cubicBezTo>
                    <a:pt x="117729" y="286"/>
                    <a:pt x="46006" y="0"/>
                    <a:pt x="46006" y="0"/>
                  </a:cubicBezTo>
                  <a:cubicBezTo>
                    <a:pt x="20669" y="0"/>
                    <a:pt x="0" y="20669"/>
                    <a:pt x="0" y="46006"/>
                  </a:cubicBezTo>
                  <a:lnTo>
                    <a:pt x="0" y="134969"/>
                  </a:lnTo>
                  <a:cubicBezTo>
                    <a:pt x="0" y="135446"/>
                    <a:pt x="0" y="173926"/>
                    <a:pt x="0" y="174403"/>
                  </a:cubicBezTo>
                  <a:cubicBezTo>
                    <a:pt x="0" y="175450"/>
                    <a:pt x="0" y="176403"/>
                    <a:pt x="0" y="177451"/>
                  </a:cubicBezTo>
                  <a:cubicBezTo>
                    <a:pt x="0" y="177927"/>
                    <a:pt x="0" y="178308"/>
                    <a:pt x="0" y="178784"/>
                  </a:cubicBezTo>
                  <a:lnTo>
                    <a:pt x="0" y="189643"/>
                  </a:lnTo>
                  <a:cubicBezTo>
                    <a:pt x="0" y="216503"/>
                    <a:pt x="22003" y="238411"/>
                    <a:pt x="48768" y="238411"/>
                  </a:cubicBezTo>
                  <a:lnTo>
                    <a:pt x="56674" y="238411"/>
                  </a:lnTo>
                  <a:cubicBezTo>
                    <a:pt x="61913" y="238411"/>
                    <a:pt x="142494" y="238506"/>
                    <a:pt x="180213" y="238411"/>
                  </a:cubicBezTo>
                  <a:cubicBezTo>
                    <a:pt x="182975" y="238792"/>
                    <a:pt x="185833" y="238411"/>
                    <a:pt x="188690" y="238411"/>
                  </a:cubicBezTo>
                  <a:lnTo>
                    <a:pt x="208693" y="238411"/>
                  </a:lnTo>
                  <a:cubicBezTo>
                    <a:pt x="240411" y="238411"/>
                    <a:pt x="266319" y="212503"/>
                    <a:pt x="266319" y="180784"/>
                  </a:cubicBezTo>
                  <a:lnTo>
                    <a:pt x="266319" y="129159"/>
                  </a:lnTo>
                  <a:cubicBezTo>
                    <a:pt x="266319" y="97441"/>
                    <a:pt x="240411" y="71533"/>
                    <a:pt x="208693" y="71533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: Shape 179">
              <a:extLst>
                <a:ext uri="{FF2B5EF4-FFF2-40B4-BE49-F238E27FC236}">
                  <a16:creationId xmlns:a16="http://schemas.microsoft.com/office/drawing/2014/main" id="{CDDBC1BA-B90A-9926-E7D7-EBDB42082307}"/>
                </a:ext>
              </a:extLst>
            </p:cNvPr>
            <p:cNvSpPr/>
            <p:nvPr/>
          </p:nvSpPr>
          <p:spPr>
            <a:xfrm>
              <a:off x="2926191" y="4271089"/>
              <a:ext cx="135255" cy="274415"/>
            </a:xfrm>
            <a:custGeom>
              <a:avLst/>
              <a:gdLst>
                <a:gd name="connsiteX0" fmla="*/ 57626 w 135255"/>
                <a:gd name="connsiteY0" fmla="*/ 274415 h 274415"/>
                <a:gd name="connsiteX1" fmla="*/ 77629 w 135255"/>
                <a:gd name="connsiteY1" fmla="*/ 274415 h 274415"/>
                <a:gd name="connsiteX2" fmla="*/ 135255 w 135255"/>
                <a:gd name="connsiteY2" fmla="*/ 216789 h 274415"/>
                <a:gd name="connsiteX3" fmla="*/ 135255 w 135255"/>
                <a:gd name="connsiteY3" fmla="*/ 57626 h 274415"/>
                <a:gd name="connsiteX4" fmla="*/ 77629 w 135255"/>
                <a:gd name="connsiteY4" fmla="*/ 0 h 274415"/>
                <a:gd name="connsiteX5" fmla="*/ 57626 w 135255"/>
                <a:gd name="connsiteY5" fmla="*/ 0 h 274415"/>
                <a:gd name="connsiteX6" fmla="*/ 0 w 135255"/>
                <a:gd name="connsiteY6" fmla="*/ 57626 h 274415"/>
                <a:gd name="connsiteX7" fmla="*/ 0 w 135255"/>
                <a:gd name="connsiteY7" fmla="*/ 216789 h 274415"/>
                <a:gd name="connsiteX8" fmla="*/ 57626 w 135255"/>
                <a:gd name="connsiteY8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5" h="274415">
                  <a:moveTo>
                    <a:pt x="57626" y="274415"/>
                  </a:moveTo>
                  <a:lnTo>
                    <a:pt x="77629" y="274415"/>
                  </a:lnTo>
                  <a:cubicBezTo>
                    <a:pt x="109347" y="274415"/>
                    <a:pt x="135255" y="248507"/>
                    <a:pt x="135255" y="216789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16789"/>
                  </a:lnTo>
                  <a:cubicBezTo>
                    <a:pt x="0" y="248412"/>
                    <a:pt x="25908" y="274415"/>
                    <a:pt x="57626" y="274415"/>
                  </a:cubicBez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: Shape 180">
              <a:extLst>
                <a:ext uri="{FF2B5EF4-FFF2-40B4-BE49-F238E27FC236}">
                  <a16:creationId xmlns:a16="http://schemas.microsoft.com/office/drawing/2014/main" id="{E9140458-962D-02A7-9C0E-D80E071EEC51}"/>
                </a:ext>
              </a:extLst>
            </p:cNvPr>
            <p:cNvSpPr/>
            <p:nvPr/>
          </p:nvSpPr>
          <p:spPr>
            <a:xfrm>
              <a:off x="2129520" y="2520773"/>
              <a:ext cx="621982" cy="435008"/>
            </a:xfrm>
            <a:custGeom>
              <a:avLst/>
              <a:gdLst>
                <a:gd name="connsiteX0" fmla="*/ 331280 w 621982"/>
                <a:gd name="connsiteY0" fmla="*/ 2 h 435008"/>
                <a:gd name="connsiteX1" fmla="*/ 247841 w 621982"/>
                <a:gd name="connsiteY1" fmla="*/ 83441 h 435008"/>
                <a:gd name="connsiteX2" fmla="*/ 247841 w 621982"/>
                <a:gd name="connsiteY2" fmla="*/ 146592 h 435008"/>
                <a:gd name="connsiteX3" fmla="*/ 83439 w 621982"/>
                <a:gd name="connsiteY3" fmla="*/ 146592 h 435008"/>
                <a:gd name="connsiteX4" fmla="*/ 0 w 621982"/>
                <a:gd name="connsiteY4" fmla="*/ 230030 h 435008"/>
                <a:gd name="connsiteX5" fmla="*/ 0 w 621982"/>
                <a:gd name="connsiteY5" fmla="*/ 283751 h 435008"/>
                <a:gd name="connsiteX6" fmla="*/ 232410 w 621982"/>
                <a:gd name="connsiteY6" fmla="*/ 283751 h 435008"/>
                <a:gd name="connsiteX7" fmla="*/ 315849 w 621982"/>
                <a:gd name="connsiteY7" fmla="*/ 367190 h 435008"/>
                <a:gd name="connsiteX8" fmla="*/ 393001 w 621982"/>
                <a:gd name="connsiteY8" fmla="*/ 435009 h 435008"/>
                <a:gd name="connsiteX9" fmla="*/ 459867 w 621982"/>
                <a:gd name="connsiteY9" fmla="*/ 434437 h 435008"/>
                <a:gd name="connsiteX10" fmla="*/ 459867 w 621982"/>
                <a:gd name="connsiteY10" fmla="*/ 360142 h 435008"/>
                <a:gd name="connsiteX11" fmla="*/ 529876 w 621982"/>
                <a:gd name="connsiteY11" fmla="*/ 290133 h 435008"/>
                <a:gd name="connsiteX12" fmla="*/ 541020 w 621982"/>
                <a:gd name="connsiteY12" fmla="*/ 290133 h 435008"/>
                <a:gd name="connsiteX13" fmla="*/ 621983 w 621982"/>
                <a:gd name="connsiteY13" fmla="*/ 209171 h 435008"/>
                <a:gd name="connsiteX14" fmla="*/ 621983 w 621982"/>
                <a:gd name="connsiteY14" fmla="*/ 2097 h 435008"/>
                <a:gd name="connsiteX15" fmla="*/ 331280 w 621982"/>
                <a:gd name="connsiteY15" fmla="*/ 2 h 43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1982" h="435008">
                  <a:moveTo>
                    <a:pt x="331280" y="2"/>
                  </a:moveTo>
                  <a:cubicBezTo>
                    <a:pt x="285369" y="-284"/>
                    <a:pt x="247841" y="37530"/>
                    <a:pt x="247841" y="83441"/>
                  </a:cubicBezTo>
                  <a:lnTo>
                    <a:pt x="247841" y="146592"/>
                  </a:lnTo>
                  <a:lnTo>
                    <a:pt x="83439" y="146592"/>
                  </a:lnTo>
                  <a:cubicBezTo>
                    <a:pt x="37529" y="146592"/>
                    <a:pt x="0" y="184120"/>
                    <a:pt x="0" y="230030"/>
                  </a:cubicBezTo>
                  <a:lnTo>
                    <a:pt x="0" y="283751"/>
                  </a:lnTo>
                  <a:lnTo>
                    <a:pt x="232410" y="283751"/>
                  </a:lnTo>
                  <a:cubicBezTo>
                    <a:pt x="278321" y="283751"/>
                    <a:pt x="315849" y="321280"/>
                    <a:pt x="315849" y="367190"/>
                  </a:cubicBezTo>
                  <a:cubicBezTo>
                    <a:pt x="312706" y="406052"/>
                    <a:pt x="339947" y="427103"/>
                    <a:pt x="393001" y="435009"/>
                  </a:cubicBezTo>
                  <a:lnTo>
                    <a:pt x="459867" y="434437"/>
                  </a:lnTo>
                  <a:lnTo>
                    <a:pt x="459867" y="360142"/>
                  </a:lnTo>
                  <a:cubicBezTo>
                    <a:pt x="459867" y="321661"/>
                    <a:pt x="491395" y="290133"/>
                    <a:pt x="529876" y="290133"/>
                  </a:cubicBezTo>
                  <a:lnTo>
                    <a:pt x="541020" y="290133"/>
                  </a:lnTo>
                  <a:cubicBezTo>
                    <a:pt x="585597" y="290133"/>
                    <a:pt x="621983" y="253748"/>
                    <a:pt x="621983" y="209171"/>
                  </a:cubicBezTo>
                  <a:lnTo>
                    <a:pt x="621983" y="2097"/>
                  </a:lnTo>
                  <a:lnTo>
                    <a:pt x="331280" y="2"/>
                  </a:ln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: Shape 181">
              <a:extLst>
                <a:ext uri="{FF2B5EF4-FFF2-40B4-BE49-F238E27FC236}">
                  <a16:creationId xmlns:a16="http://schemas.microsoft.com/office/drawing/2014/main" id="{3619166C-CF2A-5810-0379-739C099506C1}"/>
                </a:ext>
              </a:extLst>
            </p:cNvPr>
            <p:cNvSpPr/>
            <p:nvPr/>
          </p:nvSpPr>
          <p:spPr>
            <a:xfrm>
              <a:off x="1962262" y="2804429"/>
              <a:ext cx="627126" cy="447484"/>
            </a:xfrm>
            <a:custGeom>
              <a:avLst/>
              <a:gdLst>
                <a:gd name="connsiteX0" fmla="*/ 627126 w 627126"/>
                <a:gd name="connsiteY0" fmla="*/ 447485 h 447484"/>
                <a:gd name="connsiteX1" fmla="*/ 627126 w 627126"/>
                <a:gd name="connsiteY1" fmla="*/ 150686 h 447484"/>
                <a:gd name="connsiteX2" fmla="*/ 560260 w 627126"/>
                <a:gd name="connsiteY2" fmla="*/ 151257 h 447484"/>
                <a:gd name="connsiteX3" fmla="*/ 483108 w 627126"/>
                <a:gd name="connsiteY3" fmla="*/ 83439 h 447484"/>
                <a:gd name="connsiteX4" fmla="*/ 399669 w 627126"/>
                <a:gd name="connsiteY4" fmla="*/ 0 h 447484"/>
                <a:gd name="connsiteX5" fmla="*/ 168212 w 627126"/>
                <a:gd name="connsiteY5" fmla="*/ 0 h 447484"/>
                <a:gd name="connsiteX6" fmla="*/ 168212 w 627126"/>
                <a:gd name="connsiteY6" fmla="*/ 69437 h 447484"/>
                <a:gd name="connsiteX7" fmla="*/ 84106 w 627126"/>
                <a:gd name="connsiteY7" fmla="*/ 158401 h 447484"/>
                <a:gd name="connsiteX8" fmla="*/ 0 w 627126"/>
                <a:gd name="connsiteY8" fmla="*/ 158401 h 447484"/>
                <a:gd name="connsiteX9" fmla="*/ 381 w 627126"/>
                <a:gd name="connsiteY9" fmla="*/ 212788 h 447484"/>
                <a:gd name="connsiteX10" fmla="*/ 83820 w 627126"/>
                <a:gd name="connsiteY10" fmla="*/ 296228 h 447484"/>
                <a:gd name="connsiteX11" fmla="*/ 225457 w 627126"/>
                <a:gd name="connsiteY11" fmla="*/ 296228 h 447484"/>
                <a:gd name="connsiteX12" fmla="*/ 318421 w 627126"/>
                <a:gd name="connsiteY12" fmla="*/ 364046 h 447484"/>
                <a:gd name="connsiteX13" fmla="*/ 401860 w 627126"/>
                <a:gd name="connsiteY13" fmla="*/ 447485 h 447484"/>
                <a:gd name="connsiteX14" fmla="*/ 627126 w 627126"/>
                <a:gd name="connsiteY14" fmla="*/ 447485 h 44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7126" h="447484">
                  <a:moveTo>
                    <a:pt x="627126" y="447485"/>
                  </a:moveTo>
                  <a:lnTo>
                    <a:pt x="627126" y="150686"/>
                  </a:lnTo>
                  <a:lnTo>
                    <a:pt x="560260" y="151257"/>
                  </a:lnTo>
                  <a:cubicBezTo>
                    <a:pt x="507301" y="143351"/>
                    <a:pt x="479965" y="122301"/>
                    <a:pt x="483108" y="83439"/>
                  </a:cubicBezTo>
                  <a:cubicBezTo>
                    <a:pt x="483108" y="37529"/>
                    <a:pt x="445580" y="0"/>
                    <a:pt x="399669" y="0"/>
                  </a:cubicBezTo>
                  <a:lnTo>
                    <a:pt x="168212" y="0"/>
                  </a:lnTo>
                  <a:lnTo>
                    <a:pt x="168212" y="69437"/>
                  </a:lnTo>
                  <a:cubicBezTo>
                    <a:pt x="168212" y="115348"/>
                    <a:pt x="130016" y="158401"/>
                    <a:pt x="84106" y="158401"/>
                  </a:cubicBezTo>
                  <a:lnTo>
                    <a:pt x="0" y="158401"/>
                  </a:lnTo>
                  <a:lnTo>
                    <a:pt x="381" y="212788"/>
                  </a:lnTo>
                  <a:cubicBezTo>
                    <a:pt x="667" y="258699"/>
                    <a:pt x="37909" y="296228"/>
                    <a:pt x="83820" y="296228"/>
                  </a:cubicBezTo>
                  <a:lnTo>
                    <a:pt x="225457" y="296228"/>
                  </a:lnTo>
                  <a:cubicBezTo>
                    <a:pt x="307753" y="293180"/>
                    <a:pt x="320326" y="324993"/>
                    <a:pt x="318421" y="364046"/>
                  </a:cubicBezTo>
                  <a:cubicBezTo>
                    <a:pt x="318421" y="409956"/>
                    <a:pt x="355949" y="447485"/>
                    <a:pt x="401860" y="447485"/>
                  </a:cubicBezTo>
                  <a:lnTo>
                    <a:pt x="627126" y="447485"/>
                  </a:ln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: Shape 182">
              <a:extLst>
                <a:ext uri="{FF2B5EF4-FFF2-40B4-BE49-F238E27FC236}">
                  <a16:creationId xmlns:a16="http://schemas.microsoft.com/office/drawing/2014/main" id="{A7FE51AC-45FD-CD4E-2DC3-F5454E141801}"/>
                </a:ext>
              </a:extLst>
            </p:cNvPr>
            <p:cNvSpPr/>
            <p:nvPr/>
          </p:nvSpPr>
          <p:spPr>
            <a:xfrm>
              <a:off x="2437369" y="3095990"/>
              <a:ext cx="152019" cy="156019"/>
            </a:xfrm>
            <a:custGeom>
              <a:avLst/>
              <a:gdLst>
                <a:gd name="connsiteX0" fmla="*/ 152019 w 152019"/>
                <a:gd name="connsiteY0" fmla="*/ 0 h 156019"/>
                <a:gd name="connsiteX1" fmla="*/ 57626 w 152019"/>
                <a:gd name="connsiteY1" fmla="*/ 0 h 156019"/>
                <a:gd name="connsiteX2" fmla="*/ 0 w 152019"/>
                <a:gd name="connsiteY2" fmla="*/ 57626 h 156019"/>
                <a:gd name="connsiteX3" fmla="*/ 0 w 152019"/>
                <a:gd name="connsiteY3" fmla="*/ 156019 h 156019"/>
                <a:gd name="connsiteX4" fmla="*/ 152019 w 152019"/>
                <a:gd name="connsiteY4" fmla="*/ 156019 h 156019"/>
                <a:gd name="connsiteX5" fmla="*/ 152019 w 152019"/>
                <a:gd name="connsiteY5" fmla="*/ 0 h 15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19" h="156019">
                  <a:moveTo>
                    <a:pt x="152019" y="0"/>
                  </a:move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156019"/>
                  </a:lnTo>
                  <a:lnTo>
                    <a:pt x="152019" y="156019"/>
                  </a:lnTo>
                  <a:lnTo>
                    <a:pt x="152019" y="0"/>
                  </a:ln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: Shape 183">
              <a:extLst>
                <a:ext uri="{FF2B5EF4-FFF2-40B4-BE49-F238E27FC236}">
                  <a16:creationId xmlns:a16="http://schemas.microsoft.com/office/drawing/2014/main" id="{83234CA7-5F8E-468A-6F6F-F2AC805A6BF5}"/>
                </a:ext>
              </a:extLst>
            </p:cNvPr>
            <p:cNvSpPr/>
            <p:nvPr/>
          </p:nvSpPr>
          <p:spPr>
            <a:xfrm>
              <a:off x="866029" y="2961973"/>
              <a:ext cx="1885569" cy="1438655"/>
            </a:xfrm>
            <a:custGeom>
              <a:avLst/>
              <a:gdLst>
                <a:gd name="connsiteX0" fmla="*/ 945452 w 1885569"/>
                <a:gd name="connsiteY0" fmla="*/ 114776 h 1438655"/>
                <a:gd name="connsiteX1" fmla="*/ 945452 w 1885569"/>
                <a:gd name="connsiteY1" fmla="*/ 205835 h 1438655"/>
                <a:gd name="connsiteX2" fmla="*/ 864489 w 1885569"/>
                <a:gd name="connsiteY2" fmla="*/ 286798 h 1438655"/>
                <a:gd name="connsiteX3" fmla="*/ 558165 w 1885569"/>
                <a:gd name="connsiteY3" fmla="*/ 286798 h 1438655"/>
                <a:gd name="connsiteX4" fmla="*/ 475393 w 1885569"/>
                <a:gd name="connsiteY4" fmla="*/ 359759 h 1438655"/>
                <a:gd name="connsiteX5" fmla="*/ 395002 w 1885569"/>
                <a:gd name="connsiteY5" fmla="*/ 430530 h 1438655"/>
                <a:gd name="connsiteX6" fmla="*/ 57626 w 1885569"/>
                <a:gd name="connsiteY6" fmla="*/ 430530 h 1438655"/>
                <a:gd name="connsiteX7" fmla="*/ 0 w 1885569"/>
                <a:gd name="connsiteY7" fmla="*/ 488156 h 1438655"/>
                <a:gd name="connsiteX8" fmla="*/ 0 w 1885569"/>
                <a:gd name="connsiteY8" fmla="*/ 508159 h 1438655"/>
                <a:gd name="connsiteX9" fmla="*/ 57626 w 1885569"/>
                <a:gd name="connsiteY9" fmla="*/ 565785 h 1438655"/>
                <a:gd name="connsiteX10" fmla="*/ 222885 w 1885569"/>
                <a:gd name="connsiteY10" fmla="*/ 565785 h 1438655"/>
                <a:gd name="connsiteX11" fmla="*/ 303848 w 1885569"/>
                <a:gd name="connsiteY11" fmla="*/ 645890 h 1438655"/>
                <a:gd name="connsiteX12" fmla="*/ 361474 w 1885569"/>
                <a:gd name="connsiteY12" fmla="*/ 702850 h 1438655"/>
                <a:gd name="connsiteX13" fmla="*/ 550736 w 1885569"/>
                <a:gd name="connsiteY13" fmla="*/ 702850 h 1438655"/>
                <a:gd name="connsiteX14" fmla="*/ 631698 w 1885569"/>
                <a:gd name="connsiteY14" fmla="*/ 783812 h 1438655"/>
                <a:gd name="connsiteX15" fmla="*/ 631698 w 1885569"/>
                <a:gd name="connsiteY15" fmla="*/ 924687 h 1438655"/>
                <a:gd name="connsiteX16" fmla="*/ 550736 w 1885569"/>
                <a:gd name="connsiteY16" fmla="*/ 1005649 h 1438655"/>
                <a:gd name="connsiteX17" fmla="*/ 536257 w 1885569"/>
                <a:gd name="connsiteY17" fmla="*/ 1005649 h 1438655"/>
                <a:gd name="connsiteX18" fmla="*/ 478631 w 1885569"/>
                <a:gd name="connsiteY18" fmla="*/ 1063276 h 1438655"/>
                <a:gd name="connsiteX19" fmla="*/ 478631 w 1885569"/>
                <a:gd name="connsiteY19" fmla="*/ 1220914 h 1438655"/>
                <a:gd name="connsiteX20" fmla="*/ 397669 w 1885569"/>
                <a:gd name="connsiteY20" fmla="*/ 1301877 h 1438655"/>
                <a:gd name="connsiteX21" fmla="*/ 883634 w 1885569"/>
                <a:gd name="connsiteY21" fmla="*/ 1301877 h 1438655"/>
                <a:gd name="connsiteX22" fmla="*/ 941261 w 1885569"/>
                <a:gd name="connsiteY22" fmla="*/ 1359503 h 1438655"/>
                <a:gd name="connsiteX23" fmla="*/ 941261 w 1885569"/>
                <a:gd name="connsiteY23" fmla="*/ 1380363 h 1438655"/>
                <a:gd name="connsiteX24" fmla="*/ 941546 w 1885569"/>
                <a:gd name="connsiteY24" fmla="*/ 1380363 h 1438655"/>
                <a:gd name="connsiteX25" fmla="*/ 941546 w 1885569"/>
                <a:gd name="connsiteY25" fmla="*/ 1381030 h 1438655"/>
                <a:gd name="connsiteX26" fmla="*/ 999173 w 1885569"/>
                <a:gd name="connsiteY26" fmla="*/ 1438656 h 1438655"/>
                <a:gd name="connsiteX27" fmla="*/ 1261110 w 1885569"/>
                <a:gd name="connsiteY27" fmla="*/ 1438656 h 1438655"/>
                <a:gd name="connsiteX28" fmla="*/ 1261110 w 1885569"/>
                <a:gd name="connsiteY28" fmla="*/ 1362647 h 1438655"/>
                <a:gd name="connsiteX29" fmla="*/ 1318736 w 1885569"/>
                <a:gd name="connsiteY29" fmla="*/ 1305020 h 1438655"/>
                <a:gd name="connsiteX30" fmla="*/ 1765459 w 1885569"/>
                <a:gd name="connsiteY30" fmla="*/ 1305020 h 1438655"/>
                <a:gd name="connsiteX31" fmla="*/ 1785557 w 1885569"/>
                <a:gd name="connsiteY31" fmla="*/ 1304544 h 1438655"/>
                <a:gd name="connsiteX32" fmla="*/ 1827181 w 1885569"/>
                <a:gd name="connsiteY32" fmla="*/ 1303115 h 1438655"/>
                <a:gd name="connsiteX33" fmla="*/ 1884807 w 1885569"/>
                <a:gd name="connsiteY33" fmla="*/ 1245489 h 1438655"/>
                <a:gd name="connsiteX34" fmla="*/ 1885093 w 1885569"/>
                <a:gd name="connsiteY34" fmla="*/ 865251 h 1438655"/>
                <a:gd name="connsiteX35" fmla="*/ 1789367 w 1885569"/>
                <a:gd name="connsiteY35" fmla="*/ 865251 h 1438655"/>
                <a:gd name="connsiteX36" fmla="*/ 1731740 w 1885569"/>
                <a:gd name="connsiteY36" fmla="*/ 807625 h 1438655"/>
                <a:gd name="connsiteX37" fmla="*/ 1731740 w 1885569"/>
                <a:gd name="connsiteY37" fmla="*/ 629983 h 1438655"/>
                <a:gd name="connsiteX38" fmla="*/ 1789367 w 1885569"/>
                <a:gd name="connsiteY38" fmla="*/ 572357 h 1438655"/>
                <a:gd name="connsiteX39" fmla="*/ 1885474 w 1885569"/>
                <a:gd name="connsiteY39" fmla="*/ 572357 h 1438655"/>
                <a:gd name="connsiteX40" fmla="*/ 1885569 w 1885569"/>
                <a:gd name="connsiteY40" fmla="*/ 495967 h 1438655"/>
                <a:gd name="connsiteX41" fmla="*/ 1805464 w 1885569"/>
                <a:gd name="connsiteY41" fmla="*/ 427101 h 1438655"/>
                <a:gd name="connsiteX42" fmla="*/ 1793653 w 1885569"/>
                <a:gd name="connsiteY42" fmla="*/ 427101 h 1438655"/>
                <a:gd name="connsiteX43" fmla="*/ 1723644 w 1885569"/>
                <a:gd name="connsiteY43" fmla="*/ 357092 h 1438655"/>
                <a:gd name="connsiteX44" fmla="*/ 1723644 w 1885569"/>
                <a:gd name="connsiteY44" fmla="*/ 289750 h 1438655"/>
                <a:gd name="connsiteX45" fmla="*/ 1498378 w 1885569"/>
                <a:gd name="connsiteY45" fmla="*/ 289750 h 1438655"/>
                <a:gd name="connsiteX46" fmla="*/ 1417225 w 1885569"/>
                <a:gd name="connsiteY46" fmla="*/ 225742 h 1438655"/>
                <a:gd name="connsiteX47" fmla="*/ 1415034 w 1885569"/>
                <a:gd name="connsiteY47" fmla="*/ 204025 h 1438655"/>
                <a:gd name="connsiteX48" fmla="*/ 1323308 w 1885569"/>
                <a:gd name="connsiteY48" fmla="*/ 138398 h 1438655"/>
                <a:gd name="connsiteX49" fmla="*/ 1320641 w 1885569"/>
                <a:gd name="connsiteY49" fmla="*/ 138398 h 1438655"/>
                <a:gd name="connsiteX50" fmla="*/ 1180338 w 1885569"/>
                <a:gd name="connsiteY50" fmla="*/ 138398 h 1438655"/>
                <a:gd name="connsiteX51" fmla="*/ 1121950 w 1885569"/>
                <a:gd name="connsiteY51" fmla="*/ 114490 h 1438655"/>
                <a:gd name="connsiteX52" fmla="*/ 1121950 w 1885569"/>
                <a:gd name="connsiteY52" fmla="*/ 114490 h 1438655"/>
                <a:gd name="connsiteX53" fmla="*/ 1115092 w 1885569"/>
                <a:gd name="connsiteY53" fmla="*/ 106966 h 1438655"/>
                <a:gd name="connsiteX54" fmla="*/ 1114616 w 1885569"/>
                <a:gd name="connsiteY54" fmla="*/ 106299 h 1438655"/>
                <a:gd name="connsiteX55" fmla="*/ 1114520 w 1885569"/>
                <a:gd name="connsiteY55" fmla="*/ 106204 h 1438655"/>
                <a:gd name="connsiteX56" fmla="*/ 1114425 w 1885569"/>
                <a:gd name="connsiteY56" fmla="*/ 106108 h 1438655"/>
                <a:gd name="connsiteX57" fmla="*/ 1109853 w 1885569"/>
                <a:gd name="connsiteY57" fmla="*/ 99631 h 1438655"/>
                <a:gd name="connsiteX58" fmla="*/ 1109853 w 1885569"/>
                <a:gd name="connsiteY58" fmla="*/ 99631 h 1438655"/>
                <a:gd name="connsiteX59" fmla="*/ 1108805 w 1885569"/>
                <a:gd name="connsiteY59" fmla="*/ 97917 h 1438655"/>
                <a:gd name="connsiteX60" fmla="*/ 1108805 w 1885569"/>
                <a:gd name="connsiteY60" fmla="*/ 97822 h 1438655"/>
                <a:gd name="connsiteX61" fmla="*/ 1108424 w 1885569"/>
                <a:gd name="connsiteY61" fmla="*/ 97155 h 1438655"/>
                <a:gd name="connsiteX62" fmla="*/ 1108329 w 1885569"/>
                <a:gd name="connsiteY62" fmla="*/ 96964 h 1438655"/>
                <a:gd name="connsiteX63" fmla="*/ 1107853 w 1885569"/>
                <a:gd name="connsiteY63" fmla="*/ 96107 h 1438655"/>
                <a:gd name="connsiteX64" fmla="*/ 1107853 w 1885569"/>
                <a:gd name="connsiteY64" fmla="*/ 96107 h 1438655"/>
                <a:gd name="connsiteX65" fmla="*/ 1107377 w 1885569"/>
                <a:gd name="connsiteY65" fmla="*/ 95250 h 1438655"/>
                <a:gd name="connsiteX66" fmla="*/ 1107377 w 1885569"/>
                <a:gd name="connsiteY66" fmla="*/ 95250 h 1438655"/>
                <a:gd name="connsiteX67" fmla="*/ 1106996 w 1885569"/>
                <a:gd name="connsiteY67" fmla="*/ 94488 h 1438655"/>
                <a:gd name="connsiteX68" fmla="*/ 1106900 w 1885569"/>
                <a:gd name="connsiteY68" fmla="*/ 94393 h 1438655"/>
                <a:gd name="connsiteX69" fmla="*/ 1106424 w 1885569"/>
                <a:gd name="connsiteY69" fmla="*/ 93536 h 1438655"/>
                <a:gd name="connsiteX70" fmla="*/ 1106424 w 1885569"/>
                <a:gd name="connsiteY70" fmla="*/ 93440 h 1438655"/>
                <a:gd name="connsiteX71" fmla="*/ 1106329 w 1885569"/>
                <a:gd name="connsiteY71" fmla="*/ 93154 h 1438655"/>
                <a:gd name="connsiteX72" fmla="*/ 1105948 w 1885569"/>
                <a:gd name="connsiteY72" fmla="*/ 92392 h 1438655"/>
                <a:gd name="connsiteX73" fmla="*/ 1105567 w 1885569"/>
                <a:gd name="connsiteY73" fmla="*/ 91630 h 1438655"/>
                <a:gd name="connsiteX74" fmla="*/ 1105091 w 1885569"/>
                <a:gd name="connsiteY74" fmla="*/ 90678 h 1438655"/>
                <a:gd name="connsiteX75" fmla="*/ 1104995 w 1885569"/>
                <a:gd name="connsiteY75" fmla="*/ 90583 h 1438655"/>
                <a:gd name="connsiteX76" fmla="*/ 1104614 w 1885569"/>
                <a:gd name="connsiteY76" fmla="*/ 89821 h 1438655"/>
                <a:gd name="connsiteX77" fmla="*/ 1104614 w 1885569"/>
                <a:gd name="connsiteY77" fmla="*/ 89821 h 1438655"/>
                <a:gd name="connsiteX78" fmla="*/ 1104233 w 1885569"/>
                <a:gd name="connsiteY78" fmla="*/ 88963 h 1438655"/>
                <a:gd name="connsiteX79" fmla="*/ 1104233 w 1885569"/>
                <a:gd name="connsiteY79" fmla="*/ 88963 h 1438655"/>
                <a:gd name="connsiteX80" fmla="*/ 1103852 w 1885569"/>
                <a:gd name="connsiteY80" fmla="*/ 88011 h 1438655"/>
                <a:gd name="connsiteX81" fmla="*/ 1103662 w 1885569"/>
                <a:gd name="connsiteY81" fmla="*/ 87535 h 1438655"/>
                <a:gd name="connsiteX82" fmla="*/ 1103281 w 1885569"/>
                <a:gd name="connsiteY82" fmla="*/ 86582 h 1438655"/>
                <a:gd name="connsiteX83" fmla="*/ 1103186 w 1885569"/>
                <a:gd name="connsiteY83" fmla="*/ 86392 h 1438655"/>
                <a:gd name="connsiteX84" fmla="*/ 1102614 w 1885569"/>
                <a:gd name="connsiteY84" fmla="*/ 84963 h 1438655"/>
                <a:gd name="connsiteX85" fmla="*/ 1102424 w 1885569"/>
                <a:gd name="connsiteY85" fmla="*/ 84582 h 1438655"/>
                <a:gd name="connsiteX86" fmla="*/ 1097090 w 1885569"/>
                <a:gd name="connsiteY86" fmla="*/ 55245 h 1438655"/>
                <a:gd name="connsiteX87" fmla="*/ 1097090 w 1885569"/>
                <a:gd name="connsiteY87" fmla="*/ 0 h 1438655"/>
                <a:gd name="connsiteX88" fmla="*/ 1029367 w 1885569"/>
                <a:gd name="connsiteY88" fmla="*/ 0 h 1438655"/>
                <a:gd name="connsiteX89" fmla="*/ 945928 w 1885569"/>
                <a:gd name="connsiteY89" fmla="*/ 83439 h 1438655"/>
                <a:gd name="connsiteX90" fmla="*/ 945452 w 1885569"/>
                <a:gd name="connsiteY90" fmla="*/ 114776 h 1438655"/>
                <a:gd name="connsiteX91" fmla="*/ 945452 w 1885569"/>
                <a:gd name="connsiteY91" fmla="*/ 114776 h 143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885569" h="1438655">
                  <a:moveTo>
                    <a:pt x="945452" y="114776"/>
                  </a:moveTo>
                  <a:lnTo>
                    <a:pt x="945452" y="205835"/>
                  </a:lnTo>
                  <a:cubicBezTo>
                    <a:pt x="945452" y="250412"/>
                    <a:pt x="909066" y="286798"/>
                    <a:pt x="864489" y="286798"/>
                  </a:cubicBezTo>
                  <a:lnTo>
                    <a:pt x="558165" y="286798"/>
                  </a:lnTo>
                  <a:cubicBezTo>
                    <a:pt x="515874" y="286798"/>
                    <a:pt x="480632" y="318706"/>
                    <a:pt x="475393" y="359759"/>
                  </a:cubicBezTo>
                  <a:cubicBezTo>
                    <a:pt x="470249" y="400431"/>
                    <a:pt x="436055" y="430530"/>
                    <a:pt x="395002" y="430530"/>
                  </a:cubicBezTo>
                  <a:lnTo>
                    <a:pt x="57626" y="430530"/>
                  </a:lnTo>
                  <a:cubicBezTo>
                    <a:pt x="25908" y="430530"/>
                    <a:pt x="0" y="456438"/>
                    <a:pt x="0" y="488156"/>
                  </a:cubicBezTo>
                  <a:lnTo>
                    <a:pt x="0" y="508159"/>
                  </a:lnTo>
                  <a:cubicBezTo>
                    <a:pt x="0" y="539877"/>
                    <a:pt x="25908" y="565785"/>
                    <a:pt x="57626" y="565785"/>
                  </a:cubicBezTo>
                  <a:lnTo>
                    <a:pt x="222885" y="565785"/>
                  </a:lnTo>
                  <a:cubicBezTo>
                    <a:pt x="267176" y="565785"/>
                    <a:pt x="303371" y="601599"/>
                    <a:pt x="303848" y="645890"/>
                  </a:cubicBezTo>
                  <a:cubicBezTo>
                    <a:pt x="304229" y="677323"/>
                    <a:pt x="329946" y="702850"/>
                    <a:pt x="361474" y="702850"/>
                  </a:cubicBezTo>
                  <a:lnTo>
                    <a:pt x="550736" y="702850"/>
                  </a:lnTo>
                  <a:cubicBezTo>
                    <a:pt x="595313" y="702850"/>
                    <a:pt x="631698" y="739235"/>
                    <a:pt x="631698" y="783812"/>
                  </a:cubicBezTo>
                  <a:lnTo>
                    <a:pt x="631698" y="924687"/>
                  </a:lnTo>
                  <a:cubicBezTo>
                    <a:pt x="631698" y="969264"/>
                    <a:pt x="595313" y="1005649"/>
                    <a:pt x="550736" y="1005649"/>
                  </a:cubicBezTo>
                  <a:lnTo>
                    <a:pt x="536257" y="1005649"/>
                  </a:lnTo>
                  <a:cubicBezTo>
                    <a:pt x="504539" y="1005649"/>
                    <a:pt x="478631" y="1031557"/>
                    <a:pt x="478631" y="1063276"/>
                  </a:cubicBezTo>
                  <a:lnTo>
                    <a:pt x="478631" y="1220914"/>
                  </a:lnTo>
                  <a:cubicBezTo>
                    <a:pt x="478631" y="1265491"/>
                    <a:pt x="442246" y="1301877"/>
                    <a:pt x="397669" y="1301877"/>
                  </a:cubicBezTo>
                  <a:lnTo>
                    <a:pt x="883634" y="1301877"/>
                  </a:lnTo>
                  <a:cubicBezTo>
                    <a:pt x="915353" y="1301877"/>
                    <a:pt x="941261" y="1327785"/>
                    <a:pt x="941261" y="1359503"/>
                  </a:cubicBezTo>
                  <a:lnTo>
                    <a:pt x="941261" y="1380363"/>
                  </a:lnTo>
                  <a:lnTo>
                    <a:pt x="941546" y="1380363"/>
                  </a:lnTo>
                  <a:lnTo>
                    <a:pt x="941546" y="1381030"/>
                  </a:lnTo>
                  <a:cubicBezTo>
                    <a:pt x="941546" y="1412748"/>
                    <a:pt x="967454" y="1438656"/>
                    <a:pt x="999173" y="1438656"/>
                  </a:cubicBezTo>
                  <a:lnTo>
                    <a:pt x="1261110" y="1438656"/>
                  </a:lnTo>
                  <a:lnTo>
                    <a:pt x="1261110" y="1362647"/>
                  </a:lnTo>
                  <a:cubicBezTo>
                    <a:pt x="1261110" y="1330928"/>
                    <a:pt x="1287018" y="1305020"/>
                    <a:pt x="1318736" y="1305020"/>
                  </a:cubicBezTo>
                  <a:lnTo>
                    <a:pt x="1765459" y="1305020"/>
                  </a:lnTo>
                  <a:lnTo>
                    <a:pt x="1785557" y="1304544"/>
                  </a:lnTo>
                  <a:lnTo>
                    <a:pt x="1827181" y="1303115"/>
                  </a:lnTo>
                  <a:cubicBezTo>
                    <a:pt x="1858804" y="1302067"/>
                    <a:pt x="1884807" y="1277207"/>
                    <a:pt x="1884807" y="1245489"/>
                  </a:cubicBezTo>
                  <a:cubicBezTo>
                    <a:pt x="1884807" y="1118806"/>
                    <a:pt x="1884902" y="991933"/>
                    <a:pt x="1885093" y="865251"/>
                  </a:cubicBezTo>
                  <a:lnTo>
                    <a:pt x="1789367" y="865251"/>
                  </a:lnTo>
                  <a:cubicBezTo>
                    <a:pt x="1757648" y="865251"/>
                    <a:pt x="1731740" y="839343"/>
                    <a:pt x="1731740" y="807625"/>
                  </a:cubicBezTo>
                  <a:lnTo>
                    <a:pt x="1731740" y="629983"/>
                  </a:lnTo>
                  <a:cubicBezTo>
                    <a:pt x="1731740" y="598265"/>
                    <a:pt x="1757648" y="572357"/>
                    <a:pt x="1789367" y="572357"/>
                  </a:cubicBezTo>
                  <a:lnTo>
                    <a:pt x="1885474" y="572357"/>
                  </a:lnTo>
                  <a:lnTo>
                    <a:pt x="1885569" y="495967"/>
                  </a:lnTo>
                  <a:cubicBezTo>
                    <a:pt x="1879663" y="457009"/>
                    <a:pt x="1845945" y="427101"/>
                    <a:pt x="1805464" y="427101"/>
                  </a:cubicBezTo>
                  <a:lnTo>
                    <a:pt x="1793653" y="427101"/>
                  </a:lnTo>
                  <a:cubicBezTo>
                    <a:pt x="1755172" y="427101"/>
                    <a:pt x="1723644" y="395573"/>
                    <a:pt x="1723644" y="357092"/>
                  </a:cubicBezTo>
                  <a:lnTo>
                    <a:pt x="1723644" y="289750"/>
                  </a:lnTo>
                  <a:lnTo>
                    <a:pt x="1498378" y="289750"/>
                  </a:lnTo>
                  <a:cubicBezTo>
                    <a:pt x="1459135" y="289750"/>
                    <a:pt x="1426083" y="262318"/>
                    <a:pt x="1417225" y="225742"/>
                  </a:cubicBezTo>
                  <a:cubicBezTo>
                    <a:pt x="1415415" y="218313"/>
                    <a:pt x="1414748" y="211741"/>
                    <a:pt x="1415034" y="204025"/>
                  </a:cubicBezTo>
                  <a:cubicBezTo>
                    <a:pt x="1416272" y="166211"/>
                    <a:pt x="1402842" y="135826"/>
                    <a:pt x="1323308" y="138398"/>
                  </a:cubicBezTo>
                  <a:cubicBezTo>
                    <a:pt x="1322356" y="138398"/>
                    <a:pt x="1321594" y="138398"/>
                    <a:pt x="1320641" y="138398"/>
                  </a:cubicBezTo>
                  <a:lnTo>
                    <a:pt x="1180338" y="138398"/>
                  </a:lnTo>
                  <a:cubicBezTo>
                    <a:pt x="1157669" y="138398"/>
                    <a:pt x="1137095" y="129254"/>
                    <a:pt x="1121950" y="114490"/>
                  </a:cubicBezTo>
                  <a:lnTo>
                    <a:pt x="1121950" y="114490"/>
                  </a:lnTo>
                  <a:cubicBezTo>
                    <a:pt x="1119569" y="112109"/>
                    <a:pt x="1117283" y="109633"/>
                    <a:pt x="1115092" y="106966"/>
                  </a:cubicBezTo>
                  <a:lnTo>
                    <a:pt x="1114616" y="106299"/>
                  </a:lnTo>
                  <a:lnTo>
                    <a:pt x="1114520" y="106204"/>
                  </a:lnTo>
                  <a:lnTo>
                    <a:pt x="1114425" y="106108"/>
                  </a:lnTo>
                  <a:cubicBezTo>
                    <a:pt x="1112806" y="104013"/>
                    <a:pt x="1111282" y="101822"/>
                    <a:pt x="1109853" y="99631"/>
                  </a:cubicBezTo>
                  <a:lnTo>
                    <a:pt x="1109853" y="99631"/>
                  </a:lnTo>
                  <a:cubicBezTo>
                    <a:pt x="1109472" y="99060"/>
                    <a:pt x="1109186" y="98488"/>
                    <a:pt x="1108805" y="97917"/>
                  </a:cubicBezTo>
                  <a:lnTo>
                    <a:pt x="1108805" y="97822"/>
                  </a:lnTo>
                  <a:lnTo>
                    <a:pt x="1108424" y="97155"/>
                  </a:lnTo>
                  <a:lnTo>
                    <a:pt x="1108329" y="96964"/>
                  </a:lnTo>
                  <a:lnTo>
                    <a:pt x="1107853" y="96107"/>
                  </a:lnTo>
                  <a:lnTo>
                    <a:pt x="1107853" y="96107"/>
                  </a:lnTo>
                  <a:lnTo>
                    <a:pt x="1107377" y="95250"/>
                  </a:lnTo>
                  <a:lnTo>
                    <a:pt x="1107377" y="95250"/>
                  </a:lnTo>
                  <a:lnTo>
                    <a:pt x="1106996" y="94488"/>
                  </a:lnTo>
                  <a:lnTo>
                    <a:pt x="1106900" y="94393"/>
                  </a:lnTo>
                  <a:lnTo>
                    <a:pt x="1106424" y="93536"/>
                  </a:lnTo>
                  <a:lnTo>
                    <a:pt x="1106424" y="93440"/>
                  </a:lnTo>
                  <a:lnTo>
                    <a:pt x="1106329" y="93154"/>
                  </a:lnTo>
                  <a:lnTo>
                    <a:pt x="1105948" y="92392"/>
                  </a:lnTo>
                  <a:lnTo>
                    <a:pt x="1105567" y="91630"/>
                  </a:lnTo>
                  <a:lnTo>
                    <a:pt x="1105091" y="90678"/>
                  </a:lnTo>
                  <a:lnTo>
                    <a:pt x="1104995" y="90583"/>
                  </a:lnTo>
                  <a:lnTo>
                    <a:pt x="1104614" y="89821"/>
                  </a:lnTo>
                  <a:lnTo>
                    <a:pt x="1104614" y="89821"/>
                  </a:lnTo>
                  <a:lnTo>
                    <a:pt x="1104233" y="88963"/>
                  </a:lnTo>
                  <a:lnTo>
                    <a:pt x="1104233" y="88963"/>
                  </a:lnTo>
                  <a:lnTo>
                    <a:pt x="1103852" y="88011"/>
                  </a:lnTo>
                  <a:lnTo>
                    <a:pt x="1103662" y="87535"/>
                  </a:lnTo>
                  <a:lnTo>
                    <a:pt x="1103281" y="86582"/>
                  </a:lnTo>
                  <a:lnTo>
                    <a:pt x="1103186" y="86392"/>
                  </a:lnTo>
                  <a:lnTo>
                    <a:pt x="1102614" y="84963"/>
                  </a:lnTo>
                  <a:lnTo>
                    <a:pt x="1102424" y="84582"/>
                  </a:lnTo>
                  <a:cubicBezTo>
                    <a:pt x="1098995" y="75438"/>
                    <a:pt x="1097090" y="65532"/>
                    <a:pt x="1097090" y="55245"/>
                  </a:cubicBezTo>
                  <a:lnTo>
                    <a:pt x="1097090" y="0"/>
                  </a:lnTo>
                  <a:lnTo>
                    <a:pt x="1029367" y="0"/>
                  </a:lnTo>
                  <a:cubicBezTo>
                    <a:pt x="983456" y="0"/>
                    <a:pt x="945928" y="37529"/>
                    <a:pt x="945928" y="83439"/>
                  </a:cubicBezTo>
                  <a:lnTo>
                    <a:pt x="945452" y="114776"/>
                  </a:lnTo>
                  <a:lnTo>
                    <a:pt x="945452" y="114776"/>
                  </a:ln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: Shape 184">
              <a:extLst>
                <a:ext uri="{FF2B5EF4-FFF2-40B4-BE49-F238E27FC236}">
                  <a16:creationId xmlns:a16="http://schemas.microsoft.com/office/drawing/2014/main" id="{5681CEF1-019D-3FA5-BB3F-A5B3382271F0}"/>
                </a:ext>
              </a:extLst>
            </p:cNvPr>
            <p:cNvSpPr/>
            <p:nvPr/>
          </p:nvSpPr>
          <p:spPr>
            <a:xfrm>
              <a:off x="1972549" y="4846494"/>
              <a:ext cx="135254" cy="128873"/>
            </a:xfrm>
            <a:custGeom>
              <a:avLst/>
              <a:gdLst>
                <a:gd name="connsiteX0" fmla="*/ 57626 w 135254"/>
                <a:gd name="connsiteY0" fmla="*/ 128874 h 128873"/>
                <a:gd name="connsiteX1" fmla="*/ 77629 w 135254"/>
                <a:gd name="connsiteY1" fmla="*/ 128874 h 128873"/>
                <a:gd name="connsiteX2" fmla="*/ 135255 w 135254"/>
                <a:gd name="connsiteY2" fmla="*/ 71247 h 128873"/>
                <a:gd name="connsiteX3" fmla="*/ 135255 w 135254"/>
                <a:gd name="connsiteY3" fmla="*/ 57626 h 128873"/>
                <a:gd name="connsiteX4" fmla="*/ 77629 w 135254"/>
                <a:gd name="connsiteY4" fmla="*/ 0 h 128873"/>
                <a:gd name="connsiteX5" fmla="*/ 57626 w 135254"/>
                <a:gd name="connsiteY5" fmla="*/ 0 h 128873"/>
                <a:gd name="connsiteX6" fmla="*/ 0 w 135254"/>
                <a:gd name="connsiteY6" fmla="*/ 57626 h 128873"/>
                <a:gd name="connsiteX7" fmla="*/ 0 w 135254"/>
                <a:gd name="connsiteY7" fmla="*/ 71247 h 128873"/>
                <a:gd name="connsiteX8" fmla="*/ 57626 w 135254"/>
                <a:gd name="connsiteY8" fmla="*/ 128874 h 1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4" h="128873">
                  <a:moveTo>
                    <a:pt x="57626" y="128874"/>
                  </a:moveTo>
                  <a:lnTo>
                    <a:pt x="77629" y="128874"/>
                  </a:lnTo>
                  <a:cubicBezTo>
                    <a:pt x="109347" y="128874"/>
                    <a:pt x="135255" y="102965"/>
                    <a:pt x="135255" y="71247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71247"/>
                  </a:lnTo>
                  <a:cubicBezTo>
                    <a:pt x="0" y="102965"/>
                    <a:pt x="25908" y="128874"/>
                    <a:pt x="57626" y="128874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: Shape 185">
              <a:extLst>
                <a:ext uri="{FF2B5EF4-FFF2-40B4-BE49-F238E27FC236}">
                  <a16:creationId xmlns:a16="http://schemas.microsoft.com/office/drawing/2014/main" id="{F8257DDB-F6C9-698D-09D4-8087C3881035}"/>
                </a:ext>
              </a:extLst>
            </p:cNvPr>
            <p:cNvSpPr/>
            <p:nvPr/>
          </p:nvSpPr>
          <p:spPr>
            <a:xfrm>
              <a:off x="2926191" y="4710763"/>
              <a:ext cx="299656" cy="417766"/>
            </a:xfrm>
            <a:custGeom>
              <a:avLst/>
              <a:gdLst>
                <a:gd name="connsiteX0" fmla="*/ 57626 w 299656"/>
                <a:gd name="connsiteY0" fmla="*/ 417767 h 417766"/>
                <a:gd name="connsiteX1" fmla="*/ 77629 w 299656"/>
                <a:gd name="connsiteY1" fmla="*/ 417767 h 417766"/>
                <a:gd name="connsiteX2" fmla="*/ 135255 w 299656"/>
                <a:gd name="connsiteY2" fmla="*/ 360140 h 417766"/>
                <a:gd name="connsiteX3" fmla="*/ 135255 w 299656"/>
                <a:gd name="connsiteY3" fmla="*/ 216217 h 417766"/>
                <a:gd name="connsiteX4" fmla="*/ 216218 w 299656"/>
                <a:gd name="connsiteY4" fmla="*/ 135255 h 417766"/>
                <a:gd name="connsiteX5" fmla="*/ 242030 w 299656"/>
                <a:gd name="connsiteY5" fmla="*/ 135255 h 417766"/>
                <a:gd name="connsiteX6" fmla="*/ 299656 w 299656"/>
                <a:gd name="connsiteY6" fmla="*/ 77629 h 417766"/>
                <a:gd name="connsiteX7" fmla="*/ 299656 w 299656"/>
                <a:gd name="connsiteY7" fmla="*/ 57626 h 417766"/>
                <a:gd name="connsiteX8" fmla="*/ 242030 w 299656"/>
                <a:gd name="connsiteY8" fmla="*/ 0 h 417766"/>
                <a:gd name="connsiteX9" fmla="*/ 77629 w 299656"/>
                <a:gd name="connsiteY9" fmla="*/ 0 h 417766"/>
                <a:gd name="connsiteX10" fmla="*/ 57626 w 299656"/>
                <a:gd name="connsiteY10" fmla="*/ 0 h 417766"/>
                <a:gd name="connsiteX11" fmla="*/ 56197 w 299656"/>
                <a:gd name="connsiteY11" fmla="*/ 0 h 417766"/>
                <a:gd name="connsiteX12" fmla="*/ 56197 w 299656"/>
                <a:gd name="connsiteY12" fmla="*/ 0 h 417766"/>
                <a:gd name="connsiteX13" fmla="*/ 54769 w 299656"/>
                <a:gd name="connsiteY13" fmla="*/ 95 h 417766"/>
                <a:gd name="connsiteX14" fmla="*/ 54769 w 299656"/>
                <a:gd name="connsiteY14" fmla="*/ 95 h 417766"/>
                <a:gd name="connsiteX15" fmla="*/ 53340 w 299656"/>
                <a:gd name="connsiteY15" fmla="*/ 190 h 417766"/>
                <a:gd name="connsiteX16" fmla="*/ 53340 w 299656"/>
                <a:gd name="connsiteY16" fmla="*/ 190 h 417766"/>
                <a:gd name="connsiteX17" fmla="*/ 51911 w 299656"/>
                <a:gd name="connsiteY17" fmla="*/ 286 h 417766"/>
                <a:gd name="connsiteX18" fmla="*/ 51911 w 299656"/>
                <a:gd name="connsiteY18" fmla="*/ 286 h 417766"/>
                <a:gd name="connsiteX19" fmla="*/ 50482 w 299656"/>
                <a:gd name="connsiteY19" fmla="*/ 476 h 417766"/>
                <a:gd name="connsiteX20" fmla="*/ 50482 w 299656"/>
                <a:gd name="connsiteY20" fmla="*/ 476 h 417766"/>
                <a:gd name="connsiteX21" fmla="*/ 49054 w 299656"/>
                <a:gd name="connsiteY21" fmla="*/ 667 h 417766"/>
                <a:gd name="connsiteX22" fmla="*/ 49054 w 299656"/>
                <a:gd name="connsiteY22" fmla="*/ 667 h 417766"/>
                <a:gd name="connsiteX23" fmla="*/ 47625 w 299656"/>
                <a:gd name="connsiteY23" fmla="*/ 857 h 417766"/>
                <a:gd name="connsiteX24" fmla="*/ 47625 w 299656"/>
                <a:gd name="connsiteY24" fmla="*/ 857 h 417766"/>
                <a:gd name="connsiteX25" fmla="*/ 46196 w 299656"/>
                <a:gd name="connsiteY25" fmla="*/ 1143 h 417766"/>
                <a:gd name="connsiteX26" fmla="*/ 46196 w 299656"/>
                <a:gd name="connsiteY26" fmla="*/ 1143 h 417766"/>
                <a:gd name="connsiteX27" fmla="*/ 44768 w 299656"/>
                <a:gd name="connsiteY27" fmla="*/ 1429 h 417766"/>
                <a:gd name="connsiteX28" fmla="*/ 44768 w 299656"/>
                <a:gd name="connsiteY28" fmla="*/ 1429 h 417766"/>
                <a:gd name="connsiteX29" fmla="*/ 43339 w 299656"/>
                <a:gd name="connsiteY29" fmla="*/ 1809 h 417766"/>
                <a:gd name="connsiteX30" fmla="*/ 43339 w 299656"/>
                <a:gd name="connsiteY30" fmla="*/ 1809 h 417766"/>
                <a:gd name="connsiteX31" fmla="*/ 42005 w 299656"/>
                <a:gd name="connsiteY31" fmla="*/ 2191 h 417766"/>
                <a:gd name="connsiteX32" fmla="*/ 42005 w 299656"/>
                <a:gd name="connsiteY32" fmla="*/ 2191 h 417766"/>
                <a:gd name="connsiteX33" fmla="*/ 40672 w 299656"/>
                <a:gd name="connsiteY33" fmla="*/ 2572 h 417766"/>
                <a:gd name="connsiteX34" fmla="*/ 40672 w 299656"/>
                <a:gd name="connsiteY34" fmla="*/ 2572 h 417766"/>
                <a:gd name="connsiteX35" fmla="*/ 39338 w 299656"/>
                <a:gd name="connsiteY35" fmla="*/ 3048 h 417766"/>
                <a:gd name="connsiteX36" fmla="*/ 39338 w 299656"/>
                <a:gd name="connsiteY36" fmla="*/ 3048 h 417766"/>
                <a:gd name="connsiteX37" fmla="*/ 38005 w 299656"/>
                <a:gd name="connsiteY37" fmla="*/ 3524 h 417766"/>
                <a:gd name="connsiteX38" fmla="*/ 38005 w 299656"/>
                <a:gd name="connsiteY38" fmla="*/ 3524 h 417766"/>
                <a:gd name="connsiteX39" fmla="*/ 36671 w 299656"/>
                <a:gd name="connsiteY39" fmla="*/ 4000 h 417766"/>
                <a:gd name="connsiteX40" fmla="*/ 36671 w 299656"/>
                <a:gd name="connsiteY40" fmla="*/ 4000 h 417766"/>
                <a:gd name="connsiteX41" fmla="*/ 35338 w 299656"/>
                <a:gd name="connsiteY41" fmla="*/ 4572 h 417766"/>
                <a:gd name="connsiteX42" fmla="*/ 35338 w 299656"/>
                <a:gd name="connsiteY42" fmla="*/ 4572 h 417766"/>
                <a:gd name="connsiteX43" fmla="*/ 34099 w 299656"/>
                <a:gd name="connsiteY43" fmla="*/ 5143 h 417766"/>
                <a:gd name="connsiteX44" fmla="*/ 34099 w 299656"/>
                <a:gd name="connsiteY44" fmla="*/ 5143 h 417766"/>
                <a:gd name="connsiteX45" fmla="*/ 32861 w 299656"/>
                <a:gd name="connsiteY45" fmla="*/ 5715 h 417766"/>
                <a:gd name="connsiteX46" fmla="*/ 32861 w 299656"/>
                <a:gd name="connsiteY46" fmla="*/ 5715 h 417766"/>
                <a:gd name="connsiteX47" fmla="*/ 31623 w 299656"/>
                <a:gd name="connsiteY47" fmla="*/ 6382 h 417766"/>
                <a:gd name="connsiteX48" fmla="*/ 31623 w 299656"/>
                <a:gd name="connsiteY48" fmla="*/ 6382 h 417766"/>
                <a:gd name="connsiteX49" fmla="*/ 30385 w 299656"/>
                <a:gd name="connsiteY49" fmla="*/ 7048 h 417766"/>
                <a:gd name="connsiteX50" fmla="*/ 30385 w 299656"/>
                <a:gd name="connsiteY50" fmla="*/ 7048 h 417766"/>
                <a:gd name="connsiteX51" fmla="*/ 29146 w 299656"/>
                <a:gd name="connsiteY51" fmla="*/ 7715 h 417766"/>
                <a:gd name="connsiteX52" fmla="*/ 29146 w 299656"/>
                <a:gd name="connsiteY52" fmla="*/ 7715 h 417766"/>
                <a:gd name="connsiteX53" fmla="*/ 27908 w 299656"/>
                <a:gd name="connsiteY53" fmla="*/ 8382 h 417766"/>
                <a:gd name="connsiteX54" fmla="*/ 27908 w 299656"/>
                <a:gd name="connsiteY54" fmla="*/ 8382 h 417766"/>
                <a:gd name="connsiteX55" fmla="*/ 26765 w 299656"/>
                <a:gd name="connsiteY55" fmla="*/ 9144 h 417766"/>
                <a:gd name="connsiteX56" fmla="*/ 26765 w 299656"/>
                <a:gd name="connsiteY56" fmla="*/ 9144 h 417766"/>
                <a:gd name="connsiteX57" fmla="*/ 25622 w 299656"/>
                <a:gd name="connsiteY57" fmla="*/ 9906 h 417766"/>
                <a:gd name="connsiteX58" fmla="*/ 25622 w 299656"/>
                <a:gd name="connsiteY58" fmla="*/ 9906 h 417766"/>
                <a:gd name="connsiteX59" fmla="*/ 24479 w 299656"/>
                <a:gd name="connsiteY59" fmla="*/ 10668 h 417766"/>
                <a:gd name="connsiteX60" fmla="*/ 24479 w 299656"/>
                <a:gd name="connsiteY60" fmla="*/ 10668 h 417766"/>
                <a:gd name="connsiteX61" fmla="*/ 23336 w 299656"/>
                <a:gd name="connsiteY61" fmla="*/ 11525 h 417766"/>
                <a:gd name="connsiteX62" fmla="*/ 23336 w 299656"/>
                <a:gd name="connsiteY62" fmla="*/ 11525 h 417766"/>
                <a:gd name="connsiteX63" fmla="*/ 22193 w 299656"/>
                <a:gd name="connsiteY63" fmla="*/ 12382 h 417766"/>
                <a:gd name="connsiteX64" fmla="*/ 22193 w 299656"/>
                <a:gd name="connsiteY64" fmla="*/ 12382 h 417766"/>
                <a:gd name="connsiteX65" fmla="*/ 21146 w 299656"/>
                <a:gd name="connsiteY65" fmla="*/ 13240 h 417766"/>
                <a:gd name="connsiteX66" fmla="*/ 21146 w 299656"/>
                <a:gd name="connsiteY66" fmla="*/ 13240 h 417766"/>
                <a:gd name="connsiteX67" fmla="*/ 20098 w 299656"/>
                <a:gd name="connsiteY67" fmla="*/ 14097 h 417766"/>
                <a:gd name="connsiteX68" fmla="*/ 20098 w 299656"/>
                <a:gd name="connsiteY68" fmla="*/ 14097 h 417766"/>
                <a:gd name="connsiteX69" fmla="*/ 19050 w 299656"/>
                <a:gd name="connsiteY69" fmla="*/ 15049 h 417766"/>
                <a:gd name="connsiteX70" fmla="*/ 19050 w 299656"/>
                <a:gd name="connsiteY70" fmla="*/ 15049 h 417766"/>
                <a:gd name="connsiteX71" fmla="*/ 18002 w 299656"/>
                <a:gd name="connsiteY71" fmla="*/ 16002 h 417766"/>
                <a:gd name="connsiteX72" fmla="*/ 18002 w 299656"/>
                <a:gd name="connsiteY72" fmla="*/ 16002 h 417766"/>
                <a:gd name="connsiteX73" fmla="*/ 17050 w 299656"/>
                <a:gd name="connsiteY73" fmla="*/ 16954 h 417766"/>
                <a:gd name="connsiteX74" fmla="*/ 17050 w 299656"/>
                <a:gd name="connsiteY74" fmla="*/ 16954 h 417766"/>
                <a:gd name="connsiteX75" fmla="*/ 16097 w 299656"/>
                <a:gd name="connsiteY75" fmla="*/ 17907 h 417766"/>
                <a:gd name="connsiteX76" fmla="*/ 16097 w 299656"/>
                <a:gd name="connsiteY76" fmla="*/ 17907 h 417766"/>
                <a:gd name="connsiteX77" fmla="*/ 15145 w 299656"/>
                <a:gd name="connsiteY77" fmla="*/ 18955 h 417766"/>
                <a:gd name="connsiteX78" fmla="*/ 15145 w 299656"/>
                <a:gd name="connsiteY78" fmla="*/ 18955 h 417766"/>
                <a:gd name="connsiteX79" fmla="*/ 14192 w 299656"/>
                <a:gd name="connsiteY79" fmla="*/ 20002 h 417766"/>
                <a:gd name="connsiteX80" fmla="*/ 14192 w 299656"/>
                <a:gd name="connsiteY80" fmla="*/ 20002 h 417766"/>
                <a:gd name="connsiteX81" fmla="*/ 13335 w 299656"/>
                <a:gd name="connsiteY81" fmla="*/ 21050 h 417766"/>
                <a:gd name="connsiteX82" fmla="*/ 13335 w 299656"/>
                <a:gd name="connsiteY82" fmla="*/ 21050 h 417766"/>
                <a:gd name="connsiteX83" fmla="*/ 12478 w 299656"/>
                <a:gd name="connsiteY83" fmla="*/ 22098 h 417766"/>
                <a:gd name="connsiteX84" fmla="*/ 12478 w 299656"/>
                <a:gd name="connsiteY84" fmla="*/ 22098 h 417766"/>
                <a:gd name="connsiteX85" fmla="*/ 11621 w 299656"/>
                <a:gd name="connsiteY85" fmla="*/ 23146 h 417766"/>
                <a:gd name="connsiteX86" fmla="*/ 11621 w 299656"/>
                <a:gd name="connsiteY86" fmla="*/ 23146 h 417766"/>
                <a:gd name="connsiteX87" fmla="*/ 10763 w 299656"/>
                <a:gd name="connsiteY87" fmla="*/ 24289 h 417766"/>
                <a:gd name="connsiteX88" fmla="*/ 10763 w 299656"/>
                <a:gd name="connsiteY88" fmla="*/ 24289 h 417766"/>
                <a:gd name="connsiteX89" fmla="*/ 10001 w 299656"/>
                <a:gd name="connsiteY89" fmla="*/ 25432 h 417766"/>
                <a:gd name="connsiteX90" fmla="*/ 10001 w 299656"/>
                <a:gd name="connsiteY90" fmla="*/ 25432 h 417766"/>
                <a:gd name="connsiteX91" fmla="*/ 9239 w 299656"/>
                <a:gd name="connsiteY91" fmla="*/ 26575 h 417766"/>
                <a:gd name="connsiteX92" fmla="*/ 9239 w 299656"/>
                <a:gd name="connsiteY92" fmla="*/ 26575 h 417766"/>
                <a:gd name="connsiteX93" fmla="*/ 8477 w 299656"/>
                <a:gd name="connsiteY93" fmla="*/ 27717 h 417766"/>
                <a:gd name="connsiteX94" fmla="*/ 8477 w 299656"/>
                <a:gd name="connsiteY94" fmla="*/ 27717 h 417766"/>
                <a:gd name="connsiteX95" fmla="*/ 7811 w 299656"/>
                <a:gd name="connsiteY95" fmla="*/ 28956 h 417766"/>
                <a:gd name="connsiteX96" fmla="*/ 7811 w 299656"/>
                <a:gd name="connsiteY96" fmla="*/ 28956 h 417766"/>
                <a:gd name="connsiteX97" fmla="*/ 7144 w 299656"/>
                <a:gd name="connsiteY97" fmla="*/ 30194 h 417766"/>
                <a:gd name="connsiteX98" fmla="*/ 7144 w 299656"/>
                <a:gd name="connsiteY98" fmla="*/ 30194 h 417766"/>
                <a:gd name="connsiteX99" fmla="*/ 6477 w 299656"/>
                <a:gd name="connsiteY99" fmla="*/ 31432 h 417766"/>
                <a:gd name="connsiteX100" fmla="*/ 6477 w 299656"/>
                <a:gd name="connsiteY100" fmla="*/ 31432 h 417766"/>
                <a:gd name="connsiteX101" fmla="*/ 5810 w 299656"/>
                <a:gd name="connsiteY101" fmla="*/ 32671 h 417766"/>
                <a:gd name="connsiteX102" fmla="*/ 5810 w 299656"/>
                <a:gd name="connsiteY102" fmla="*/ 32671 h 417766"/>
                <a:gd name="connsiteX103" fmla="*/ 5239 w 299656"/>
                <a:gd name="connsiteY103" fmla="*/ 33909 h 417766"/>
                <a:gd name="connsiteX104" fmla="*/ 5239 w 299656"/>
                <a:gd name="connsiteY104" fmla="*/ 33909 h 417766"/>
                <a:gd name="connsiteX105" fmla="*/ 4667 w 299656"/>
                <a:gd name="connsiteY105" fmla="*/ 35147 h 417766"/>
                <a:gd name="connsiteX106" fmla="*/ 4667 w 299656"/>
                <a:gd name="connsiteY106" fmla="*/ 35147 h 417766"/>
                <a:gd name="connsiteX107" fmla="*/ 4096 w 299656"/>
                <a:gd name="connsiteY107" fmla="*/ 36481 h 417766"/>
                <a:gd name="connsiteX108" fmla="*/ 4096 w 299656"/>
                <a:gd name="connsiteY108" fmla="*/ 36481 h 417766"/>
                <a:gd name="connsiteX109" fmla="*/ 3620 w 299656"/>
                <a:gd name="connsiteY109" fmla="*/ 37814 h 417766"/>
                <a:gd name="connsiteX110" fmla="*/ 3620 w 299656"/>
                <a:gd name="connsiteY110" fmla="*/ 37814 h 417766"/>
                <a:gd name="connsiteX111" fmla="*/ 3143 w 299656"/>
                <a:gd name="connsiteY111" fmla="*/ 39148 h 417766"/>
                <a:gd name="connsiteX112" fmla="*/ 3143 w 299656"/>
                <a:gd name="connsiteY112" fmla="*/ 39148 h 417766"/>
                <a:gd name="connsiteX113" fmla="*/ 2667 w 299656"/>
                <a:gd name="connsiteY113" fmla="*/ 40481 h 417766"/>
                <a:gd name="connsiteX114" fmla="*/ 2667 w 299656"/>
                <a:gd name="connsiteY114" fmla="*/ 40481 h 417766"/>
                <a:gd name="connsiteX115" fmla="*/ 2286 w 299656"/>
                <a:gd name="connsiteY115" fmla="*/ 41815 h 417766"/>
                <a:gd name="connsiteX116" fmla="*/ 2286 w 299656"/>
                <a:gd name="connsiteY116" fmla="*/ 41815 h 417766"/>
                <a:gd name="connsiteX117" fmla="*/ 1905 w 299656"/>
                <a:gd name="connsiteY117" fmla="*/ 43148 h 417766"/>
                <a:gd name="connsiteX118" fmla="*/ 1905 w 299656"/>
                <a:gd name="connsiteY118" fmla="*/ 43148 h 417766"/>
                <a:gd name="connsiteX119" fmla="*/ 1524 w 299656"/>
                <a:gd name="connsiteY119" fmla="*/ 44482 h 417766"/>
                <a:gd name="connsiteX120" fmla="*/ 1524 w 299656"/>
                <a:gd name="connsiteY120" fmla="*/ 44482 h 417766"/>
                <a:gd name="connsiteX121" fmla="*/ 1238 w 299656"/>
                <a:gd name="connsiteY121" fmla="*/ 45910 h 417766"/>
                <a:gd name="connsiteX122" fmla="*/ 1238 w 299656"/>
                <a:gd name="connsiteY122" fmla="*/ 45910 h 417766"/>
                <a:gd name="connsiteX123" fmla="*/ 953 w 299656"/>
                <a:gd name="connsiteY123" fmla="*/ 47339 h 417766"/>
                <a:gd name="connsiteX124" fmla="*/ 953 w 299656"/>
                <a:gd name="connsiteY124" fmla="*/ 47339 h 417766"/>
                <a:gd name="connsiteX125" fmla="*/ 667 w 299656"/>
                <a:gd name="connsiteY125" fmla="*/ 48768 h 417766"/>
                <a:gd name="connsiteX126" fmla="*/ 667 w 299656"/>
                <a:gd name="connsiteY126" fmla="*/ 48768 h 417766"/>
                <a:gd name="connsiteX127" fmla="*/ 476 w 299656"/>
                <a:gd name="connsiteY127" fmla="*/ 50197 h 417766"/>
                <a:gd name="connsiteX128" fmla="*/ 476 w 299656"/>
                <a:gd name="connsiteY128" fmla="*/ 50197 h 417766"/>
                <a:gd name="connsiteX129" fmla="*/ 286 w 299656"/>
                <a:gd name="connsiteY129" fmla="*/ 51625 h 417766"/>
                <a:gd name="connsiteX130" fmla="*/ 286 w 299656"/>
                <a:gd name="connsiteY130" fmla="*/ 51625 h 417766"/>
                <a:gd name="connsiteX131" fmla="*/ 190 w 299656"/>
                <a:gd name="connsiteY131" fmla="*/ 53054 h 417766"/>
                <a:gd name="connsiteX132" fmla="*/ 190 w 299656"/>
                <a:gd name="connsiteY132" fmla="*/ 53054 h 417766"/>
                <a:gd name="connsiteX133" fmla="*/ 95 w 299656"/>
                <a:gd name="connsiteY133" fmla="*/ 54483 h 417766"/>
                <a:gd name="connsiteX134" fmla="*/ 95 w 299656"/>
                <a:gd name="connsiteY134" fmla="*/ 54483 h 417766"/>
                <a:gd name="connsiteX135" fmla="*/ 95 w 299656"/>
                <a:gd name="connsiteY135" fmla="*/ 54959 h 417766"/>
                <a:gd name="connsiteX136" fmla="*/ 0 w 299656"/>
                <a:gd name="connsiteY136" fmla="*/ 56864 h 417766"/>
                <a:gd name="connsiteX137" fmla="*/ 0 w 299656"/>
                <a:gd name="connsiteY137" fmla="*/ 57340 h 417766"/>
                <a:gd name="connsiteX138" fmla="*/ 0 w 299656"/>
                <a:gd name="connsiteY138" fmla="*/ 57340 h 417766"/>
                <a:gd name="connsiteX139" fmla="*/ 0 w 299656"/>
                <a:gd name="connsiteY139" fmla="*/ 77343 h 417766"/>
                <a:gd name="connsiteX140" fmla="*/ 0 w 299656"/>
                <a:gd name="connsiteY140" fmla="*/ 359855 h 417766"/>
                <a:gd name="connsiteX141" fmla="*/ 57626 w 299656"/>
                <a:gd name="connsiteY141" fmla="*/ 417767 h 417766"/>
                <a:gd name="connsiteX142" fmla="*/ 57626 w 299656"/>
                <a:gd name="connsiteY142" fmla="*/ 417767 h 417766"/>
                <a:gd name="connsiteX143" fmla="*/ 57626 w 299656"/>
                <a:gd name="connsiteY143" fmla="*/ 0 h 417766"/>
                <a:gd name="connsiteX144" fmla="*/ 57626 w 299656"/>
                <a:gd name="connsiteY144" fmla="*/ 0 h 417766"/>
                <a:gd name="connsiteX145" fmla="*/ 57626 w 299656"/>
                <a:gd name="connsiteY145" fmla="*/ 0 h 41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299656" h="417766">
                  <a:moveTo>
                    <a:pt x="57626" y="417767"/>
                  </a:moveTo>
                  <a:lnTo>
                    <a:pt x="77629" y="417767"/>
                  </a:lnTo>
                  <a:cubicBezTo>
                    <a:pt x="109347" y="417767"/>
                    <a:pt x="135255" y="391858"/>
                    <a:pt x="135255" y="360140"/>
                  </a:cubicBezTo>
                  <a:lnTo>
                    <a:pt x="135255" y="216217"/>
                  </a:lnTo>
                  <a:cubicBezTo>
                    <a:pt x="135255" y="171640"/>
                    <a:pt x="171640" y="135255"/>
                    <a:pt x="216218" y="135255"/>
                  </a:cubicBezTo>
                  <a:lnTo>
                    <a:pt x="242030" y="135255"/>
                  </a:lnTo>
                  <a:cubicBezTo>
                    <a:pt x="273748" y="135255"/>
                    <a:pt x="299656" y="109347"/>
                    <a:pt x="299656" y="77629"/>
                  </a:cubicBezTo>
                  <a:lnTo>
                    <a:pt x="299656" y="57626"/>
                  </a:lnTo>
                  <a:cubicBezTo>
                    <a:pt x="299656" y="25908"/>
                    <a:pt x="273748" y="0"/>
                    <a:pt x="242030" y="0"/>
                  </a:cubicBezTo>
                  <a:lnTo>
                    <a:pt x="77629" y="0"/>
                  </a:lnTo>
                  <a:lnTo>
                    <a:pt x="57626" y="0"/>
                  </a:lnTo>
                  <a:lnTo>
                    <a:pt x="56197" y="0"/>
                  </a:lnTo>
                  <a:lnTo>
                    <a:pt x="56197" y="0"/>
                  </a:lnTo>
                  <a:lnTo>
                    <a:pt x="54769" y="95"/>
                  </a:lnTo>
                  <a:lnTo>
                    <a:pt x="54769" y="95"/>
                  </a:lnTo>
                  <a:lnTo>
                    <a:pt x="53340" y="190"/>
                  </a:lnTo>
                  <a:lnTo>
                    <a:pt x="53340" y="190"/>
                  </a:lnTo>
                  <a:lnTo>
                    <a:pt x="51911" y="286"/>
                  </a:lnTo>
                  <a:lnTo>
                    <a:pt x="51911" y="286"/>
                  </a:lnTo>
                  <a:lnTo>
                    <a:pt x="50482" y="476"/>
                  </a:lnTo>
                  <a:lnTo>
                    <a:pt x="50482" y="476"/>
                  </a:lnTo>
                  <a:lnTo>
                    <a:pt x="49054" y="667"/>
                  </a:lnTo>
                  <a:lnTo>
                    <a:pt x="49054" y="667"/>
                  </a:lnTo>
                  <a:lnTo>
                    <a:pt x="47625" y="857"/>
                  </a:lnTo>
                  <a:lnTo>
                    <a:pt x="47625" y="857"/>
                  </a:lnTo>
                  <a:cubicBezTo>
                    <a:pt x="47149" y="952"/>
                    <a:pt x="46672" y="1048"/>
                    <a:pt x="46196" y="1143"/>
                  </a:cubicBezTo>
                  <a:lnTo>
                    <a:pt x="46196" y="1143"/>
                  </a:lnTo>
                  <a:lnTo>
                    <a:pt x="44768" y="1429"/>
                  </a:lnTo>
                  <a:lnTo>
                    <a:pt x="44768" y="1429"/>
                  </a:lnTo>
                  <a:lnTo>
                    <a:pt x="43339" y="1809"/>
                  </a:lnTo>
                  <a:lnTo>
                    <a:pt x="43339" y="1809"/>
                  </a:lnTo>
                  <a:lnTo>
                    <a:pt x="42005" y="2191"/>
                  </a:lnTo>
                  <a:lnTo>
                    <a:pt x="42005" y="2191"/>
                  </a:lnTo>
                  <a:lnTo>
                    <a:pt x="40672" y="2572"/>
                  </a:lnTo>
                  <a:lnTo>
                    <a:pt x="40672" y="2572"/>
                  </a:lnTo>
                  <a:lnTo>
                    <a:pt x="39338" y="3048"/>
                  </a:lnTo>
                  <a:lnTo>
                    <a:pt x="39338" y="3048"/>
                  </a:lnTo>
                  <a:lnTo>
                    <a:pt x="38005" y="3524"/>
                  </a:lnTo>
                  <a:lnTo>
                    <a:pt x="38005" y="3524"/>
                  </a:lnTo>
                  <a:lnTo>
                    <a:pt x="36671" y="4000"/>
                  </a:lnTo>
                  <a:lnTo>
                    <a:pt x="36671" y="4000"/>
                  </a:lnTo>
                  <a:lnTo>
                    <a:pt x="35338" y="4572"/>
                  </a:lnTo>
                  <a:lnTo>
                    <a:pt x="35338" y="4572"/>
                  </a:lnTo>
                  <a:lnTo>
                    <a:pt x="34099" y="5143"/>
                  </a:lnTo>
                  <a:lnTo>
                    <a:pt x="34099" y="5143"/>
                  </a:lnTo>
                  <a:lnTo>
                    <a:pt x="32861" y="5715"/>
                  </a:lnTo>
                  <a:lnTo>
                    <a:pt x="32861" y="5715"/>
                  </a:lnTo>
                  <a:lnTo>
                    <a:pt x="31623" y="6382"/>
                  </a:lnTo>
                  <a:lnTo>
                    <a:pt x="31623" y="6382"/>
                  </a:lnTo>
                  <a:cubicBezTo>
                    <a:pt x="31242" y="6572"/>
                    <a:pt x="30766" y="6763"/>
                    <a:pt x="30385" y="7048"/>
                  </a:cubicBezTo>
                  <a:lnTo>
                    <a:pt x="30385" y="7048"/>
                  </a:lnTo>
                  <a:lnTo>
                    <a:pt x="29146" y="7715"/>
                  </a:lnTo>
                  <a:lnTo>
                    <a:pt x="29146" y="7715"/>
                  </a:lnTo>
                  <a:cubicBezTo>
                    <a:pt x="28765" y="7906"/>
                    <a:pt x="28385" y="8191"/>
                    <a:pt x="27908" y="8382"/>
                  </a:cubicBezTo>
                  <a:lnTo>
                    <a:pt x="27908" y="8382"/>
                  </a:lnTo>
                  <a:lnTo>
                    <a:pt x="26765" y="9144"/>
                  </a:lnTo>
                  <a:lnTo>
                    <a:pt x="26765" y="9144"/>
                  </a:lnTo>
                  <a:lnTo>
                    <a:pt x="25622" y="9906"/>
                  </a:lnTo>
                  <a:lnTo>
                    <a:pt x="25622" y="9906"/>
                  </a:lnTo>
                  <a:lnTo>
                    <a:pt x="24479" y="10668"/>
                  </a:lnTo>
                  <a:lnTo>
                    <a:pt x="24479" y="10668"/>
                  </a:lnTo>
                  <a:lnTo>
                    <a:pt x="23336" y="11525"/>
                  </a:lnTo>
                  <a:lnTo>
                    <a:pt x="23336" y="11525"/>
                  </a:lnTo>
                  <a:lnTo>
                    <a:pt x="22193" y="12382"/>
                  </a:lnTo>
                  <a:lnTo>
                    <a:pt x="22193" y="12382"/>
                  </a:lnTo>
                  <a:cubicBezTo>
                    <a:pt x="21812" y="12668"/>
                    <a:pt x="21431" y="12954"/>
                    <a:pt x="21146" y="13240"/>
                  </a:cubicBezTo>
                  <a:lnTo>
                    <a:pt x="21146" y="13240"/>
                  </a:lnTo>
                  <a:lnTo>
                    <a:pt x="20098" y="14097"/>
                  </a:lnTo>
                  <a:lnTo>
                    <a:pt x="20098" y="14097"/>
                  </a:lnTo>
                  <a:lnTo>
                    <a:pt x="19050" y="15049"/>
                  </a:lnTo>
                  <a:lnTo>
                    <a:pt x="19050" y="15049"/>
                  </a:lnTo>
                  <a:lnTo>
                    <a:pt x="18002" y="16002"/>
                  </a:lnTo>
                  <a:lnTo>
                    <a:pt x="18002" y="16002"/>
                  </a:lnTo>
                  <a:lnTo>
                    <a:pt x="17050" y="16954"/>
                  </a:lnTo>
                  <a:lnTo>
                    <a:pt x="17050" y="16954"/>
                  </a:lnTo>
                  <a:lnTo>
                    <a:pt x="16097" y="17907"/>
                  </a:lnTo>
                  <a:lnTo>
                    <a:pt x="16097" y="17907"/>
                  </a:lnTo>
                  <a:lnTo>
                    <a:pt x="15145" y="18955"/>
                  </a:lnTo>
                  <a:lnTo>
                    <a:pt x="15145" y="18955"/>
                  </a:lnTo>
                  <a:lnTo>
                    <a:pt x="14192" y="20002"/>
                  </a:lnTo>
                  <a:lnTo>
                    <a:pt x="14192" y="20002"/>
                  </a:lnTo>
                  <a:lnTo>
                    <a:pt x="13335" y="21050"/>
                  </a:lnTo>
                  <a:lnTo>
                    <a:pt x="13335" y="21050"/>
                  </a:lnTo>
                  <a:cubicBezTo>
                    <a:pt x="13049" y="21431"/>
                    <a:pt x="12763" y="21812"/>
                    <a:pt x="12478" y="22098"/>
                  </a:cubicBezTo>
                  <a:lnTo>
                    <a:pt x="12478" y="22098"/>
                  </a:lnTo>
                  <a:cubicBezTo>
                    <a:pt x="12192" y="22479"/>
                    <a:pt x="11906" y="22860"/>
                    <a:pt x="11621" y="23146"/>
                  </a:cubicBezTo>
                  <a:lnTo>
                    <a:pt x="11621" y="23146"/>
                  </a:lnTo>
                  <a:lnTo>
                    <a:pt x="10763" y="24289"/>
                  </a:lnTo>
                  <a:lnTo>
                    <a:pt x="10763" y="24289"/>
                  </a:lnTo>
                  <a:lnTo>
                    <a:pt x="10001" y="25432"/>
                  </a:lnTo>
                  <a:lnTo>
                    <a:pt x="10001" y="25432"/>
                  </a:lnTo>
                  <a:lnTo>
                    <a:pt x="9239" y="26575"/>
                  </a:lnTo>
                  <a:lnTo>
                    <a:pt x="9239" y="26575"/>
                  </a:lnTo>
                  <a:lnTo>
                    <a:pt x="8477" y="27717"/>
                  </a:lnTo>
                  <a:lnTo>
                    <a:pt x="8477" y="27717"/>
                  </a:lnTo>
                  <a:lnTo>
                    <a:pt x="7811" y="28956"/>
                  </a:lnTo>
                  <a:lnTo>
                    <a:pt x="7811" y="28956"/>
                  </a:lnTo>
                  <a:lnTo>
                    <a:pt x="7144" y="30194"/>
                  </a:lnTo>
                  <a:lnTo>
                    <a:pt x="7144" y="30194"/>
                  </a:lnTo>
                  <a:lnTo>
                    <a:pt x="6477" y="31432"/>
                  </a:lnTo>
                  <a:lnTo>
                    <a:pt x="6477" y="31432"/>
                  </a:lnTo>
                  <a:lnTo>
                    <a:pt x="5810" y="32671"/>
                  </a:lnTo>
                  <a:lnTo>
                    <a:pt x="5810" y="32671"/>
                  </a:lnTo>
                  <a:lnTo>
                    <a:pt x="5239" y="33909"/>
                  </a:lnTo>
                  <a:lnTo>
                    <a:pt x="5239" y="33909"/>
                  </a:lnTo>
                  <a:cubicBezTo>
                    <a:pt x="5048" y="34290"/>
                    <a:pt x="4858" y="34766"/>
                    <a:pt x="4667" y="35147"/>
                  </a:cubicBezTo>
                  <a:lnTo>
                    <a:pt x="4667" y="35147"/>
                  </a:lnTo>
                  <a:lnTo>
                    <a:pt x="4096" y="36481"/>
                  </a:lnTo>
                  <a:lnTo>
                    <a:pt x="4096" y="36481"/>
                  </a:lnTo>
                  <a:lnTo>
                    <a:pt x="3620" y="37814"/>
                  </a:lnTo>
                  <a:lnTo>
                    <a:pt x="3620" y="37814"/>
                  </a:lnTo>
                  <a:lnTo>
                    <a:pt x="3143" y="39148"/>
                  </a:lnTo>
                  <a:lnTo>
                    <a:pt x="3143" y="39148"/>
                  </a:lnTo>
                  <a:lnTo>
                    <a:pt x="2667" y="40481"/>
                  </a:lnTo>
                  <a:lnTo>
                    <a:pt x="2667" y="40481"/>
                  </a:lnTo>
                  <a:lnTo>
                    <a:pt x="2286" y="41815"/>
                  </a:lnTo>
                  <a:lnTo>
                    <a:pt x="2286" y="41815"/>
                  </a:lnTo>
                  <a:lnTo>
                    <a:pt x="1905" y="43148"/>
                  </a:lnTo>
                  <a:lnTo>
                    <a:pt x="1905" y="43148"/>
                  </a:lnTo>
                  <a:lnTo>
                    <a:pt x="1524" y="44482"/>
                  </a:lnTo>
                  <a:lnTo>
                    <a:pt x="1524" y="44482"/>
                  </a:lnTo>
                  <a:lnTo>
                    <a:pt x="1238" y="45910"/>
                  </a:lnTo>
                  <a:lnTo>
                    <a:pt x="1238" y="45910"/>
                  </a:lnTo>
                  <a:cubicBezTo>
                    <a:pt x="1143" y="46387"/>
                    <a:pt x="1048" y="46863"/>
                    <a:pt x="953" y="47339"/>
                  </a:cubicBezTo>
                  <a:lnTo>
                    <a:pt x="953" y="47339"/>
                  </a:lnTo>
                  <a:lnTo>
                    <a:pt x="667" y="48768"/>
                  </a:lnTo>
                  <a:lnTo>
                    <a:pt x="667" y="48768"/>
                  </a:lnTo>
                  <a:lnTo>
                    <a:pt x="476" y="50197"/>
                  </a:lnTo>
                  <a:lnTo>
                    <a:pt x="476" y="50197"/>
                  </a:lnTo>
                  <a:lnTo>
                    <a:pt x="286" y="51625"/>
                  </a:lnTo>
                  <a:lnTo>
                    <a:pt x="286" y="51625"/>
                  </a:lnTo>
                  <a:lnTo>
                    <a:pt x="190" y="53054"/>
                  </a:lnTo>
                  <a:lnTo>
                    <a:pt x="190" y="53054"/>
                  </a:lnTo>
                  <a:lnTo>
                    <a:pt x="95" y="54483"/>
                  </a:lnTo>
                  <a:lnTo>
                    <a:pt x="95" y="54483"/>
                  </a:lnTo>
                  <a:lnTo>
                    <a:pt x="95" y="54959"/>
                  </a:lnTo>
                  <a:cubicBezTo>
                    <a:pt x="95" y="55626"/>
                    <a:pt x="95" y="56197"/>
                    <a:pt x="0" y="56864"/>
                  </a:cubicBezTo>
                  <a:lnTo>
                    <a:pt x="0" y="57340"/>
                  </a:lnTo>
                  <a:lnTo>
                    <a:pt x="0" y="57340"/>
                  </a:lnTo>
                  <a:lnTo>
                    <a:pt x="0" y="77343"/>
                  </a:lnTo>
                  <a:lnTo>
                    <a:pt x="0" y="359855"/>
                  </a:lnTo>
                  <a:cubicBezTo>
                    <a:pt x="0" y="391858"/>
                    <a:pt x="25908" y="417767"/>
                    <a:pt x="57626" y="417767"/>
                  </a:cubicBezTo>
                  <a:lnTo>
                    <a:pt x="57626" y="417767"/>
                  </a:lnTo>
                  <a:close/>
                  <a:moveTo>
                    <a:pt x="57626" y="0"/>
                  </a:moveTo>
                  <a:lnTo>
                    <a:pt x="57626" y="0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: Shape 186">
              <a:extLst>
                <a:ext uri="{FF2B5EF4-FFF2-40B4-BE49-F238E27FC236}">
                  <a16:creationId xmlns:a16="http://schemas.microsoft.com/office/drawing/2014/main" id="{6FB14CDB-CB9C-C172-937C-7D1B4B5C381D}"/>
                </a:ext>
              </a:extLst>
            </p:cNvPr>
            <p:cNvSpPr/>
            <p:nvPr/>
          </p:nvSpPr>
          <p:spPr>
            <a:xfrm>
              <a:off x="75454" y="4553410"/>
              <a:ext cx="628078" cy="867822"/>
            </a:xfrm>
            <a:custGeom>
              <a:avLst/>
              <a:gdLst>
                <a:gd name="connsiteX0" fmla="*/ 550069 w 628078"/>
                <a:gd name="connsiteY0" fmla="*/ 300609 h 867822"/>
                <a:gd name="connsiteX1" fmla="*/ 570452 w 628078"/>
                <a:gd name="connsiteY1" fmla="*/ 300609 h 867822"/>
                <a:gd name="connsiteX2" fmla="*/ 628079 w 628078"/>
                <a:gd name="connsiteY2" fmla="*/ 242983 h 867822"/>
                <a:gd name="connsiteX3" fmla="*/ 628079 w 628078"/>
                <a:gd name="connsiteY3" fmla="*/ 57626 h 867822"/>
                <a:gd name="connsiteX4" fmla="*/ 570452 w 628078"/>
                <a:gd name="connsiteY4" fmla="*/ 0 h 867822"/>
                <a:gd name="connsiteX5" fmla="*/ 216599 w 628078"/>
                <a:gd name="connsiteY5" fmla="*/ 0 h 867822"/>
                <a:gd name="connsiteX6" fmla="*/ 158972 w 628078"/>
                <a:gd name="connsiteY6" fmla="*/ 857 h 867822"/>
                <a:gd name="connsiteX7" fmla="*/ 158972 w 628078"/>
                <a:gd name="connsiteY7" fmla="*/ 212884 h 867822"/>
                <a:gd name="connsiteX8" fmla="*/ 78010 w 628078"/>
                <a:gd name="connsiteY8" fmla="*/ 293846 h 867822"/>
                <a:gd name="connsiteX9" fmla="*/ 57626 w 628078"/>
                <a:gd name="connsiteY9" fmla="*/ 293846 h 867822"/>
                <a:gd name="connsiteX10" fmla="*/ 0 w 628078"/>
                <a:gd name="connsiteY10" fmla="*/ 352901 h 867822"/>
                <a:gd name="connsiteX11" fmla="*/ 0 w 628078"/>
                <a:gd name="connsiteY11" fmla="*/ 464153 h 867822"/>
                <a:gd name="connsiteX12" fmla="*/ 0 w 628078"/>
                <a:gd name="connsiteY12" fmla="*/ 520351 h 867822"/>
                <a:gd name="connsiteX13" fmla="*/ 0 w 628078"/>
                <a:gd name="connsiteY13" fmla="*/ 810197 h 867822"/>
                <a:gd name="connsiteX14" fmla="*/ 57626 w 628078"/>
                <a:gd name="connsiteY14" fmla="*/ 867823 h 867822"/>
                <a:gd name="connsiteX15" fmla="*/ 252413 w 628078"/>
                <a:gd name="connsiteY15" fmla="*/ 867823 h 867822"/>
                <a:gd name="connsiteX16" fmla="*/ 310039 w 628078"/>
                <a:gd name="connsiteY16" fmla="*/ 866965 h 867822"/>
                <a:gd name="connsiteX17" fmla="*/ 310039 w 628078"/>
                <a:gd name="connsiteY17" fmla="*/ 660559 h 867822"/>
                <a:gd name="connsiteX18" fmla="*/ 391001 w 628078"/>
                <a:gd name="connsiteY18" fmla="*/ 579596 h 867822"/>
                <a:gd name="connsiteX19" fmla="*/ 411385 w 628078"/>
                <a:gd name="connsiteY19" fmla="*/ 579596 h 867822"/>
                <a:gd name="connsiteX20" fmla="*/ 469011 w 628078"/>
                <a:gd name="connsiteY20" fmla="*/ 520541 h 867822"/>
                <a:gd name="connsiteX21" fmla="*/ 469011 w 628078"/>
                <a:gd name="connsiteY21" fmla="*/ 381667 h 867822"/>
                <a:gd name="connsiteX22" fmla="*/ 550069 w 628078"/>
                <a:gd name="connsiteY22" fmla="*/ 300609 h 86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8078" h="867822">
                  <a:moveTo>
                    <a:pt x="550069" y="300609"/>
                  </a:moveTo>
                  <a:lnTo>
                    <a:pt x="570452" y="300609"/>
                  </a:lnTo>
                  <a:cubicBezTo>
                    <a:pt x="602171" y="300609"/>
                    <a:pt x="628079" y="274701"/>
                    <a:pt x="628079" y="242983"/>
                  </a:cubicBezTo>
                  <a:lnTo>
                    <a:pt x="628079" y="57626"/>
                  </a:lnTo>
                  <a:cubicBezTo>
                    <a:pt x="628079" y="25908"/>
                    <a:pt x="602171" y="0"/>
                    <a:pt x="570452" y="0"/>
                  </a:cubicBezTo>
                  <a:lnTo>
                    <a:pt x="216599" y="0"/>
                  </a:lnTo>
                  <a:lnTo>
                    <a:pt x="158972" y="857"/>
                  </a:lnTo>
                  <a:lnTo>
                    <a:pt x="158972" y="212884"/>
                  </a:lnTo>
                  <a:cubicBezTo>
                    <a:pt x="158972" y="257461"/>
                    <a:pt x="122587" y="293846"/>
                    <a:pt x="78010" y="293846"/>
                  </a:cubicBezTo>
                  <a:lnTo>
                    <a:pt x="57626" y="293846"/>
                  </a:lnTo>
                  <a:cubicBezTo>
                    <a:pt x="25908" y="293846"/>
                    <a:pt x="0" y="320421"/>
                    <a:pt x="0" y="352901"/>
                  </a:cubicBezTo>
                  <a:lnTo>
                    <a:pt x="0" y="464153"/>
                  </a:lnTo>
                  <a:lnTo>
                    <a:pt x="0" y="520351"/>
                  </a:lnTo>
                  <a:lnTo>
                    <a:pt x="0" y="810197"/>
                  </a:lnTo>
                  <a:cubicBezTo>
                    <a:pt x="0" y="841915"/>
                    <a:pt x="25908" y="867823"/>
                    <a:pt x="57626" y="867823"/>
                  </a:cubicBezTo>
                  <a:lnTo>
                    <a:pt x="252413" y="867823"/>
                  </a:lnTo>
                  <a:lnTo>
                    <a:pt x="310039" y="866965"/>
                  </a:lnTo>
                  <a:lnTo>
                    <a:pt x="310039" y="660559"/>
                  </a:lnTo>
                  <a:cubicBezTo>
                    <a:pt x="310039" y="615982"/>
                    <a:pt x="346424" y="579596"/>
                    <a:pt x="391001" y="579596"/>
                  </a:cubicBezTo>
                  <a:lnTo>
                    <a:pt x="411385" y="579596"/>
                  </a:lnTo>
                  <a:cubicBezTo>
                    <a:pt x="443103" y="579596"/>
                    <a:pt x="469011" y="553022"/>
                    <a:pt x="469011" y="520541"/>
                  </a:cubicBezTo>
                  <a:lnTo>
                    <a:pt x="469011" y="381667"/>
                  </a:lnTo>
                  <a:cubicBezTo>
                    <a:pt x="469011" y="336995"/>
                    <a:pt x="505397" y="300609"/>
                    <a:pt x="550069" y="300609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: Shape 187">
              <a:extLst>
                <a:ext uri="{FF2B5EF4-FFF2-40B4-BE49-F238E27FC236}">
                  <a16:creationId xmlns:a16="http://schemas.microsoft.com/office/drawing/2014/main" id="{B8A51132-2CD4-8FEB-6D93-83F1AA224723}"/>
                </a:ext>
              </a:extLst>
            </p:cNvPr>
            <p:cNvSpPr/>
            <p:nvPr/>
          </p:nvSpPr>
          <p:spPr>
            <a:xfrm>
              <a:off x="234712" y="4126976"/>
              <a:ext cx="1892046" cy="1432274"/>
            </a:xfrm>
            <a:custGeom>
              <a:avLst/>
              <a:gdLst>
                <a:gd name="connsiteX0" fmla="*/ 388906 w 1892046"/>
                <a:gd name="connsiteY0" fmla="*/ 1432274 h 1432274"/>
                <a:gd name="connsiteX1" fmla="*/ 542068 w 1892046"/>
                <a:gd name="connsiteY1" fmla="*/ 1432274 h 1432274"/>
                <a:gd name="connsiteX2" fmla="*/ 624364 w 1892046"/>
                <a:gd name="connsiteY2" fmla="*/ 1362266 h 1432274"/>
                <a:gd name="connsiteX3" fmla="*/ 704279 w 1892046"/>
                <a:gd name="connsiteY3" fmla="*/ 1294352 h 1432274"/>
                <a:gd name="connsiteX4" fmla="*/ 1017461 w 1892046"/>
                <a:gd name="connsiteY4" fmla="*/ 1294352 h 1432274"/>
                <a:gd name="connsiteX5" fmla="*/ 1100042 w 1892046"/>
                <a:gd name="connsiteY5" fmla="*/ 1222724 h 1432274"/>
                <a:gd name="connsiteX6" fmla="*/ 1177576 w 1892046"/>
                <a:gd name="connsiteY6" fmla="*/ 1153287 h 1432274"/>
                <a:gd name="connsiteX7" fmla="*/ 1258253 w 1892046"/>
                <a:gd name="connsiteY7" fmla="*/ 1069943 h 1432274"/>
                <a:gd name="connsiteX8" fmla="*/ 1258253 w 1892046"/>
                <a:gd name="connsiteY8" fmla="*/ 796194 h 1432274"/>
                <a:gd name="connsiteX9" fmla="*/ 1337405 w 1892046"/>
                <a:gd name="connsiteY9" fmla="*/ 715232 h 1432274"/>
                <a:gd name="connsiteX10" fmla="*/ 1417701 w 1892046"/>
                <a:gd name="connsiteY10" fmla="*/ 645605 h 1432274"/>
                <a:gd name="connsiteX11" fmla="*/ 1495235 w 1892046"/>
                <a:gd name="connsiteY11" fmla="*/ 578072 h 1432274"/>
                <a:gd name="connsiteX12" fmla="*/ 1576292 w 1892046"/>
                <a:gd name="connsiteY12" fmla="*/ 495681 h 1432274"/>
                <a:gd name="connsiteX13" fmla="*/ 1657255 w 1892046"/>
                <a:gd name="connsiteY13" fmla="*/ 415671 h 1432274"/>
                <a:gd name="connsiteX14" fmla="*/ 1833658 w 1892046"/>
                <a:gd name="connsiteY14" fmla="*/ 415671 h 1432274"/>
                <a:gd name="connsiteX15" fmla="*/ 1892046 w 1892046"/>
                <a:gd name="connsiteY15" fmla="*/ 363188 h 1432274"/>
                <a:gd name="connsiteX16" fmla="*/ 1891951 w 1892046"/>
                <a:gd name="connsiteY16" fmla="*/ 273177 h 1432274"/>
                <a:gd name="connsiteX17" fmla="*/ 1630299 w 1892046"/>
                <a:gd name="connsiteY17" fmla="*/ 273844 h 1432274"/>
                <a:gd name="connsiteX18" fmla="*/ 1572673 w 1892046"/>
                <a:gd name="connsiteY18" fmla="*/ 216217 h 1432274"/>
                <a:gd name="connsiteX19" fmla="*/ 1572673 w 1892046"/>
                <a:gd name="connsiteY19" fmla="*/ 215551 h 1432274"/>
                <a:gd name="connsiteX20" fmla="*/ 1572387 w 1892046"/>
                <a:gd name="connsiteY20" fmla="*/ 215551 h 1432274"/>
                <a:gd name="connsiteX21" fmla="*/ 1572387 w 1892046"/>
                <a:gd name="connsiteY21" fmla="*/ 194691 h 1432274"/>
                <a:gd name="connsiteX22" fmla="*/ 1514761 w 1892046"/>
                <a:gd name="connsiteY22" fmla="*/ 137065 h 1432274"/>
                <a:gd name="connsiteX23" fmla="*/ 1028795 w 1892046"/>
                <a:gd name="connsiteY23" fmla="*/ 137065 h 1432274"/>
                <a:gd name="connsiteX24" fmla="*/ 1028986 w 1892046"/>
                <a:gd name="connsiteY24" fmla="*/ 137065 h 1432274"/>
                <a:gd name="connsiteX25" fmla="*/ 852869 w 1892046"/>
                <a:gd name="connsiteY25" fmla="*/ 137065 h 1432274"/>
                <a:gd name="connsiteX26" fmla="*/ 771906 w 1892046"/>
                <a:gd name="connsiteY26" fmla="*/ 56959 h 1432274"/>
                <a:gd name="connsiteX27" fmla="*/ 714280 w 1892046"/>
                <a:gd name="connsiteY27" fmla="*/ 0 h 1432274"/>
                <a:gd name="connsiteX28" fmla="*/ 57626 w 1892046"/>
                <a:gd name="connsiteY28" fmla="*/ 0 h 1432274"/>
                <a:gd name="connsiteX29" fmla="*/ 0 w 1892046"/>
                <a:gd name="connsiteY29" fmla="*/ 57626 h 1432274"/>
                <a:gd name="connsiteX30" fmla="*/ 0 w 1892046"/>
                <a:gd name="connsiteY30" fmla="*/ 288798 h 1432274"/>
                <a:gd name="connsiteX31" fmla="*/ 95 w 1892046"/>
                <a:gd name="connsiteY31" fmla="*/ 291655 h 1432274"/>
                <a:gd name="connsiteX32" fmla="*/ 95 w 1892046"/>
                <a:gd name="connsiteY32" fmla="*/ 299656 h 1432274"/>
                <a:gd name="connsiteX33" fmla="*/ 0 w 1892046"/>
                <a:gd name="connsiteY33" fmla="*/ 303466 h 1432274"/>
                <a:gd name="connsiteX34" fmla="*/ 0 w 1892046"/>
                <a:gd name="connsiteY34" fmla="*/ 427387 h 1432274"/>
                <a:gd name="connsiteX35" fmla="*/ 57341 w 1892046"/>
                <a:gd name="connsiteY35" fmla="*/ 426530 h 1432274"/>
                <a:gd name="connsiteX36" fmla="*/ 411099 w 1892046"/>
                <a:gd name="connsiteY36" fmla="*/ 426530 h 1432274"/>
                <a:gd name="connsiteX37" fmla="*/ 468725 w 1892046"/>
                <a:gd name="connsiteY37" fmla="*/ 484156 h 1432274"/>
                <a:gd name="connsiteX38" fmla="*/ 468725 w 1892046"/>
                <a:gd name="connsiteY38" fmla="*/ 669512 h 1432274"/>
                <a:gd name="connsiteX39" fmla="*/ 411099 w 1892046"/>
                <a:gd name="connsiteY39" fmla="*/ 727138 h 1432274"/>
                <a:gd name="connsiteX40" fmla="*/ 390716 w 1892046"/>
                <a:gd name="connsiteY40" fmla="*/ 727138 h 1432274"/>
                <a:gd name="connsiteX41" fmla="*/ 309753 w 1892046"/>
                <a:gd name="connsiteY41" fmla="*/ 808101 h 1432274"/>
                <a:gd name="connsiteX42" fmla="*/ 309753 w 1892046"/>
                <a:gd name="connsiteY42" fmla="*/ 946975 h 1432274"/>
                <a:gd name="connsiteX43" fmla="*/ 252127 w 1892046"/>
                <a:gd name="connsiteY43" fmla="*/ 1006030 h 1432274"/>
                <a:gd name="connsiteX44" fmla="*/ 231743 w 1892046"/>
                <a:gd name="connsiteY44" fmla="*/ 1006030 h 1432274"/>
                <a:gd name="connsiteX45" fmla="*/ 150781 w 1892046"/>
                <a:gd name="connsiteY45" fmla="*/ 1086993 h 1432274"/>
                <a:gd name="connsiteX46" fmla="*/ 150781 w 1892046"/>
                <a:gd name="connsiteY46" fmla="*/ 1293495 h 1432274"/>
                <a:gd name="connsiteX47" fmla="*/ 107347 w 1892046"/>
                <a:gd name="connsiteY47" fmla="*/ 1294162 h 1432274"/>
                <a:gd name="connsiteX48" fmla="*/ 113348 w 1892046"/>
                <a:gd name="connsiteY48" fmla="*/ 1294352 h 1432274"/>
                <a:gd name="connsiteX49" fmla="*/ 226600 w 1892046"/>
                <a:gd name="connsiteY49" fmla="*/ 1294352 h 1432274"/>
                <a:gd name="connsiteX50" fmla="*/ 306515 w 1892046"/>
                <a:gd name="connsiteY50" fmla="*/ 1362266 h 1432274"/>
                <a:gd name="connsiteX51" fmla="*/ 388906 w 1892046"/>
                <a:gd name="connsiteY51" fmla="*/ 1432274 h 143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92046" h="1432274">
                  <a:moveTo>
                    <a:pt x="388906" y="1432274"/>
                  </a:moveTo>
                  <a:lnTo>
                    <a:pt x="542068" y="1432274"/>
                  </a:lnTo>
                  <a:cubicBezTo>
                    <a:pt x="583406" y="1432274"/>
                    <a:pt x="617982" y="1401794"/>
                    <a:pt x="624364" y="1362266"/>
                  </a:cubicBezTo>
                  <a:cubicBezTo>
                    <a:pt x="630841" y="1322737"/>
                    <a:pt x="664274" y="1294352"/>
                    <a:pt x="704279" y="1294352"/>
                  </a:cubicBezTo>
                  <a:lnTo>
                    <a:pt x="1017461" y="1294352"/>
                  </a:lnTo>
                  <a:cubicBezTo>
                    <a:pt x="1059371" y="1294352"/>
                    <a:pt x="1094232" y="1263110"/>
                    <a:pt x="1100042" y="1222724"/>
                  </a:cubicBezTo>
                  <a:cubicBezTo>
                    <a:pt x="1105662" y="1183481"/>
                    <a:pt x="1137952" y="1154526"/>
                    <a:pt x="1177576" y="1153287"/>
                  </a:cubicBezTo>
                  <a:cubicBezTo>
                    <a:pt x="1222248" y="1151858"/>
                    <a:pt x="1258253" y="1114901"/>
                    <a:pt x="1258253" y="1069943"/>
                  </a:cubicBezTo>
                  <a:lnTo>
                    <a:pt x="1258253" y="796194"/>
                  </a:lnTo>
                  <a:cubicBezTo>
                    <a:pt x="1258253" y="752284"/>
                    <a:pt x="1293400" y="716280"/>
                    <a:pt x="1337405" y="715232"/>
                  </a:cubicBezTo>
                  <a:cubicBezTo>
                    <a:pt x="1377696" y="714280"/>
                    <a:pt x="1411224" y="684371"/>
                    <a:pt x="1417701" y="645605"/>
                  </a:cubicBezTo>
                  <a:cubicBezTo>
                    <a:pt x="1424178" y="607123"/>
                    <a:pt x="1456182" y="579215"/>
                    <a:pt x="1495235" y="578072"/>
                  </a:cubicBezTo>
                  <a:cubicBezTo>
                    <a:pt x="1539716" y="576834"/>
                    <a:pt x="1575721" y="540353"/>
                    <a:pt x="1576292" y="495681"/>
                  </a:cubicBezTo>
                  <a:cubicBezTo>
                    <a:pt x="1576864" y="451390"/>
                    <a:pt x="1613059" y="415671"/>
                    <a:pt x="1657255" y="415671"/>
                  </a:cubicBezTo>
                  <a:lnTo>
                    <a:pt x="1833658" y="415671"/>
                  </a:lnTo>
                  <a:cubicBezTo>
                    <a:pt x="1865376" y="415671"/>
                    <a:pt x="1892141" y="395002"/>
                    <a:pt x="1892046" y="363188"/>
                  </a:cubicBezTo>
                  <a:lnTo>
                    <a:pt x="1891951" y="273177"/>
                  </a:lnTo>
                  <a:cubicBezTo>
                    <a:pt x="1804130" y="273177"/>
                    <a:pt x="1718215" y="273844"/>
                    <a:pt x="1630299" y="273844"/>
                  </a:cubicBezTo>
                  <a:cubicBezTo>
                    <a:pt x="1598581" y="273844"/>
                    <a:pt x="1572673" y="247936"/>
                    <a:pt x="1572673" y="216217"/>
                  </a:cubicBezTo>
                  <a:lnTo>
                    <a:pt x="1572673" y="215551"/>
                  </a:lnTo>
                  <a:lnTo>
                    <a:pt x="1572387" y="215551"/>
                  </a:lnTo>
                  <a:lnTo>
                    <a:pt x="1572387" y="194691"/>
                  </a:lnTo>
                  <a:cubicBezTo>
                    <a:pt x="1572387" y="162973"/>
                    <a:pt x="1546479" y="137065"/>
                    <a:pt x="1514761" y="137065"/>
                  </a:cubicBezTo>
                  <a:lnTo>
                    <a:pt x="1028795" y="137065"/>
                  </a:lnTo>
                  <a:lnTo>
                    <a:pt x="1028986" y="137065"/>
                  </a:lnTo>
                  <a:lnTo>
                    <a:pt x="852869" y="137065"/>
                  </a:lnTo>
                  <a:cubicBezTo>
                    <a:pt x="808577" y="137065"/>
                    <a:pt x="772382" y="101251"/>
                    <a:pt x="771906" y="56959"/>
                  </a:cubicBezTo>
                  <a:cubicBezTo>
                    <a:pt x="771525" y="25622"/>
                    <a:pt x="745712" y="0"/>
                    <a:pt x="714280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88798"/>
                  </a:lnTo>
                  <a:cubicBezTo>
                    <a:pt x="0" y="289750"/>
                    <a:pt x="0" y="290703"/>
                    <a:pt x="95" y="291655"/>
                  </a:cubicBezTo>
                  <a:cubicBezTo>
                    <a:pt x="286" y="294418"/>
                    <a:pt x="286" y="296799"/>
                    <a:pt x="95" y="299656"/>
                  </a:cubicBezTo>
                  <a:cubicBezTo>
                    <a:pt x="0" y="300895"/>
                    <a:pt x="0" y="302228"/>
                    <a:pt x="0" y="303466"/>
                  </a:cubicBezTo>
                  <a:lnTo>
                    <a:pt x="0" y="427387"/>
                  </a:lnTo>
                  <a:lnTo>
                    <a:pt x="57341" y="426530"/>
                  </a:lnTo>
                  <a:lnTo>
                    <a:pt x="411099" y="426530"/>
                  </a:lnTo>
                  <a:cubicBezTo>
                    <a:pt x="442817" y="426530"/>
                    <a:pt x="468725" y="452438"/>
                    <a:pt x="468725" y="484156"/>
                  </a:cubicBezTo>
                  <a:lnTo>
                    <a:pt x="468725" y="669512"/>
                  </a:lnTo>
                  <a:cubicBezTo>
                    <a:pt x="468725" y="701230"/>
                    <a:pt x="442817" y="727138"/>
                    <a:pt x="411099" y="727138"/>
                  </a:cubicBezTo>
                  <a:lnTo>
                    <a:pt x="390716" y="727138"/>
                  </a:lnTo>
                  <a:cubicBezTo>
                    <a:pt x="346139" y="727138"/>
                    <a:pt x="309753" y="763524"/>
                    <a:pt x="309753" y="808101"/>
                  </a:cubicBezTo>
                  <a:lnTo>
                    <a:pt x="309753" y="946975"/>
                  </a:lnTo>
                  <a:cubicBezTo>
                    <a:pt x="309753" y="979456"/>
                    <a:pt x="283845" y="1006030"/>
                    <a:pt x="252127" y="1006030"/>
                  </a:cubicBezTo>
                  <a:lnTo>
                    <a:pt x="231743" y="1006030"/>
                  </a:lnTo>
                  <a:cubicBezTo>
                    <a:pt x="187166" y="1006030"/>
                    <a:pt x="150781" y="1042416"/>
                    <a:pt x="150781" y="1086993"/>
                  </a:cubicBezTo>
                  <a:lnTo>
                    <a:pt x="150781" y="1293495"/>
                  </a:lnTo>
                  <a:lnTo>
                    <a:pt x="107347" y="1294162"/>
                  </a:lnTo>
                  <a:cubicBezTo>
                    <a:pt x="109347" y="1294352"/>
                    <a:pt x="111347" y="1294352"/>
                    <a:pt x="113348" y="1294352"/>
                  </a:cubicBezTo>
                  <a:lnTo>
                    <a:pt x="226600" y="1294352"/>
                  </a:lnTo>
                  <a:cubicBezTo>
                    <a:pt x="266605" y="1294352"/>
                    <a:pt x="300038" y="1322832"/>
                    <a:pt x="306515" y="1362266"/>
                  </a:cubicBezTo>
                  <a:cubicBezTo>
                    <a:pt x="312992" y="1401889"/>
                    <a:pt x="347567" y="1432274"/>
                    <a:pt x="388906" y="1432274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: Shape 188">
              <a:extLst>
                <a:ext uri="{FF2B5EF4-FFF2-40B4-BE49-F238E27FC236}">
                  <a16:creationId xmlns:a16="http://schemas.microsoft.com/office/drawing/2014/main" id="{02F4A85B-D2ED-296C-1A65-3188A47C5CCC}"/>
                </a:ext>
              </a:extLst>
            </p:cNvPr>
            <p:cNvSpPr/>
            <p:nvPr/>
          </p:nvSpPr>
          <p:spPr>
            <a:xfrm>
              <a:off x="3572367" y="5286168"/>
              <a:ext cx="417766" cy="299656"/>
            </a:xfrm>
            <a:custGeom>
              <a:avLst/>
              <a:gdLst>
                <a:gd name="connsiteX0" fmla="*/ 0 w 417766"/>
                <a:gd name="connsiteY0" fmla="*/ 57626 h 299656"/>
                <a:gd name="connsiteX1" fmla="*/ 0 w 417766"/>
                <a:gd name="connsiteY1" fmla="*/ 77628 h 299656"/>
                <a:gd name="connsiteX2" fmla="*/ 57626 w 417766"/>
                <a:gd name="connsiteY2" fmla="*/ 135255 h 299656"/>
                <a:gd name="connsiteX3" fmla="*/ 201549 w 417766"/>
                <a:gd name="connsiteY3" fmla="*/ 135255 h 299656"/>
                <a:gd name="connsiteX4" fmla="*/ 282512 w 417766"/>
                <a:gd name="connsiteY4" fmla="*/ 216218 h 299656"/>
                <a:gd name="connsiteX5" fmla="*/ 282512 w 417766"/>
                <a:gd name="connsiteY5" fmla="*/ 242030 h 299656"/>
                <a:gd name="connsiteX6" fmla="*/ 340138 w 417766"/>
                <a:gd name="connsiteY6" fmla="*/ 299656 h 299656"/>
                <a:gd name="connsiteX7" fmla="*/ 360140 w 417766"/>
                <a:gd name="connsiteY7" fmla="*/ 299656 h 299656"/>
                <a:gd name="connsiteX8" fmla="*/ 417767 w 417766"/>
                <a:gd name="connsiteY8" fmla="*/ 242030 h 299656"/>
                <a:gd name="connsiteX9" fmla="*/ 417767 w 417766"/>
                <a:gd name="connsiteY9" fmla="*/ 77628 h 299656"/>
                <a:gd name="connsiteX10" fmla="*/ 417767 w 417766"/>
                <a:gd name="connsiteY10" fmla="*/ 57626 h 299656"/>
                <a:gd name="connsiteX11" fmla="*/ 417767 w 417766"/>
                <a:gd name="connsiteY11" fmla="*/ 56102 h 299656"/>
                <a:gd name="connsiteX12" fmla="*/ 417767 w 417766"/>
                <a:gd name="connsiteY12" fmla="*/ 56102 h 299656"/>
                <a:gd name="connsiteX13" fmla="*/ 417671 w 417766"/>
                <a:gd name="connsiteY13" fmla="*/ 54673 h 299656"/>
                <a:gd name="connsiteX14" fmla="*/ 417671 w 417766"/>
                <a:gd name="connsiteY14" fmla="*/ 54673 h 299656"/>
                <a:gd name="connsiteX15" fmla="*/ 417576 w 417766"/>
                <a:gd name="connsiteY15" fmla="*/ 53244 h 299656"/>
                <a:gd name="connsiteX16" fmla="*/ 417576 w 417766"/>
                <a:gd name="connsiteY16" fmla="*/ 53244 h 299656"/>
                <a:gd name="connsiteX17" fmla="*/ 417481 w 417766"/>
                <a:gd name="connsiteY17" fmla="*/ 51816 h 299656"/>
                <a:gd name="connsiteX18" fmla="*/ 417481 w 417766"/>
                <a:gd name="connsiteY18" fmla="*/ 51816 h 299656"/>
                <a:gd name="connsiteX19" fmla="*/ 417290 w 417766"/>
                <a:gd name="connsiteY19" fmla="*/ 50387 h 299656"/>
                <a:gd name="connsiteX20" fmla="*/ 417290 w 417766"/>
                <a:gd name="connsiteY20" fmla="*/ 50387 h 299656"/>
                <a:gd name="connsiteX21" fmla="*/ 417100 w 417766"/>
                <a:gd name="connsiteY21" fmla="*/ 48958 h 299656"/>
                <a:gd name="connsiteX22" fmla="*/ 417100 w 417766"/>
                <a:gd name="connsiteY22" fmla="*/ 48958 h 299656"/>
                <a:gd name="connsiteX23" fmla="*/ 416909 w 417766"/>
                <a:gd name="connsiteY23" fmla="*/ 47530 h 299656"/>
                <a:gd name="connsiteX24" fmla="*/ 416909 w 417766"/>
                <a:gd name="connsiteY24" fmla="*/ 47530 h 299656"/>
                <a:gd name="connsiteX25" fmla="*/ 416623 w 417766"/>
                <a:gd name="connsiteY25" fmla="*/ 46101 h 299656"/>
                <a:gd name="connsiteX26" fmla="*/ 416623 w 417766"/>
                <a:gd name="connsiteY26" fmla="*/ 46101 h 299656"/>
                <a:gd name="connsiteX27" fmla="*/ 416338 w 417766"/>
                <a:gd name="connsiteY27" fmla="*/ 44672 h 299656"/>
                <a:gd name="connsiteX28" fmla="*/ 416338 w 417766"/>
                <a:gd name="connsiteY28" fmla="*/ 44672 h 299656"/>
                <a:gd name="connsiteX29" fmla="*/ 415957 w 417766"/>
                <a:gd name="connsiteY29" fmla="*/ 43243 h 299656"/>
                <a:gd name="connsiteX30" fmla="*/ 415957 w 417766"/>
                <a:gd name="connsiteY30" fmla="*/ 43243 h 299656"/>
                <a:gd name="connsiteX31" fmla="*/ 415576 w 417766"/>
                <a:gd name="connsiteY31" fmla="*/ 41910 h 299656"/>
                <a:gd name="connsiteX32" fmla="*/ 415576 w 417766"/>
                <a:gd name="connsiteY32" fmla="*/ 41910 h 299656"/>
                <a:gd name="connsiteX33" fmla="*/ 415195 w 417766"/>
                <a:gd name="connsiteY33" fmla="*/ 40577 h 299656"/>
                <a:gd name="connsiteX34" fmla="*/ 415195 w 417766"/>
                <a:gd name="connsiteY34" fmla="*/ 40577 h 299656"/>
                <a:gd name="connsiteX35" fmla="*/ 414719 w 417766"/>
                <a:gd name="connsiteY35" fmla="*/ 39243 h 299656"/>
                <a:gd name="connsiteX36" fmla="*/ 414719 w 417766"/>
                <a:gd name="connsiteY36" fmla="*/ 39243 h 299656"/>
                <a:gd name="connsiteX37" fmla="*/ 414242 w 417766"/>
                <a:gd name="connsiteY37" fmla="*/ 37909 h 299656"/>
                <a:gd name="connsiteX38" fmla="*/ 414242 w 417766"/>
                <a:gd name="connsiteY38" fmla="*/ 37909 h 299656"/>
                <a:gd name="connsiteX39" fmla="*/ 413766 w 417766"/>
                <a:gd name="connsiteY39" fmla="*/ 36576 h 299656"/>
                <a:gd name="connsiteX40" fmla="*/ 413766 w 417766"/>
                <a:gd name="connsiteY40" fmla="*/ 36576 h 299656"/>
                <a:gd name="connsiteX41" fmla="*/ 413195 w 417766"/>
                <a:gd name="connsiteY41" fmla="*/ 35243 h 299656"/>
                <a:gd name="connsiteX42" fmla="*/ 413195 w 417766"/>
                <a:gd name="connsiteY42" fmla="*/ 35243 h 299656"/>
                <a:gd name="connsiteX43" fmla="*/ 412623 w 417766"/>
                <a:gd name="connsiteY43" fmla="*/ 34004 h 299656"/>
                <a:gd name="connsiteX44" fmla="*/ 412623 w 417766"/>
                <a:gd name="connsiteY44" fmla="*/ 34004 h 299656"/>
                <a:gd name="connsiteX45" fmla="*/ 412052 w 417766"/>
                <a:gd name="connsiteY45" fmla="*/ 32766 h 299656"/>
                <a:gd name="connsiteX46" fmla="*/ 412052 w 417766"/>
                <a:gd name="connsiteY46" fmla="*/ 32766 h 299656"/>
                <a:gd name="connsiteX47" fmla="*/ 411385 w 417766"/>
                <a:gd name="connsiteY47" fmla="*/ 31528 h 299656"/>
                <a:gd name="connsiteX48" fmla="*/ 411385 w 417766"/>
                <a:gd name="connsiteY48" fmla="*/ 31528 h 299656"/>
                <a:gd name="connsiteX49" fmla="*/ 410718 w 417766"/>
                <a:gd name="connsiteY49" fmla="*/ 30289 h 299656"/>
                <a:gd name="connsiteX50" fmla="*/ 410718 w 417766"/>
                <a:gd name="connsiteY50" fmla="*/ 30289 h 299656"/>
                <a:gd name="connsiteX51" fmla="*/ 410051 w 417766"/>
                <a:gd name="connsiteY51" fmla="*/ 29051 h 299656"/>
                <a:gd name="connsiteX52" fmla="*/ 410051 w 417766"/>
                <a:gd name="connsiteY52" fmla="*/ 29051 h 299656"/>
                <a:gd name="connsiteX53" fmla="*/ 409385 w 417766"/>
                <a:gd name="connsiteY53" fmla="*/ 27813 h 299656"/>
                <a:gd name="connsiteX54" fmla="*/ 409385 w 417766"/>
                <a:gd name="connsiteY54" fmla="*/ 27813 h 299656"/>
                <a:gd name="connsiteX55" fmla="*/ 408622 w 417766"/>
                <a:gd name="connsiteY55" fmla="*/ 26670 h 299656"/>
                <a:gd name="connsiteX56" fmla="*/ 408622 w 417766"/>
                <a:gd name="connsiteY56" fmla="*/ 26670 h 299656"/>
                <a:gd name="connsiteX57" fmla="*/ 407861 w 417766"/>
                <a:gd name="connsiteY57" fmla="*/ 25527 h 299656"/>
                <a:gd name="connsiteX58" fmla="*/ 407861 w 417766"/>
                <a:gd name="connsiteY58" fmla="*/ 25527 h 299656"/>
                <a:gd name="connsiteX59" fmla="*/ 407098 w 417766"/>
                <a:gd name="connsiteY59" fmla="*/ 24384 h 299656"/>
                <a:gd name="connsiteX60" fmla="*/ 407098 w 417766"/>
                <a:gd name="connsiteY60" fmla="*/ 24384 h 299656"/>
                <a:gd name="connsiteX61" fmla="*/ 406241 w 417766"/>
                <a:gd name="connsiteY61" fmla="*/ 23241 h 299656"/>
                <a:gd name="connsiteX62" fmla="*/ 406241 w 417766"/>
                <a:gd name="connsiteY62" fmla="*/ 23241 h 299656"/>
                <a:gd name="connsiteX63" fmla="*/ 405384 w 417766"/>
                <a:gd name="connsiteY63" fmla="*/ 22193 h 299656"/>
                <a:gd name="connsiteX64" fmla="*/ 405384 w 417766"/>
                <a:gd name="connsiteY64" fmla="*/ 22193 h 299656"/>
                <a:gd name="connsiteX65" fmla="*/ 404527 w 417766"/>
                <a:gd name="connsiteY65" fmla="*/ 21145 h 299656"/>
                <a:gd name="connsiteX66" fmla="*/ 404527 w 417766"/>
                <a:gd name="connsiteY66" fmla="*/ 21145 h 299656"/>
                <a:gd name="connsiteX67" fmla="*/ 403670 w 417766"/>
                <a:gd name="connsiteY67" fmla="*/ 20098 h 299656"/>
                <a:gd name="connsiteX68" fmla="*/ 403670 w 417766"/>
                <a:gd name="connsiteY68" fmla="*/ 20098 h 299656"/>
                <a:gd name="connsiteX69" fmla="*/ 402717 w 417766"/>
                <a:gd name="connsiteY69" fmla="*/ 19050 h 299656"/>
                <a:gd name="connsiteX70" fmla="*/ 402717 w 417766"/>
                <a:gd name="connsiteY70" fmla="*/ 19050 h 299656"/>
                <a:gd name="connsiteX71" fmla="*/ 401764 w 417766"/>
                <a:gd name="connsiteY71" fmla="*/ 18002 h 299656"/>
                <a:gd name="connsiteX72" fmla="*/ 401764 w 417766"/>
                <a:gd name="connsiteY72" fmla="*/ 18002 h 299656"/>
                <a:gd name="connsiteX73" fmla="*/ 400812 w 417766"/>
                <a:gd name="connsiteY73" fmla="*/ 17050 h 299656"/>
                <a:gd name="connsiteX74" fmla="*/ 400812 w 417766"/>
                <a:gd name="connsiteY74" fmla="*/ 17050 h 299656"/>
                <a:gd name="connsiteX75" fmla="*/ 399860 w 417766"/>
                <a:gd name="connsiteY75" fmla="*/ 16097 h 299656"/>
                <a:gd name="connsiteX76" fmla="*/ 399860 w 417766"/>
                <a:gd name="connsiteY76" fmla="*/ 16097 h 299656"/>
                <a:gd name="connsiteX77" fmla="*/ 398812 w 417766"/>
                <a:gd name="connsiteY77" fmla="*/ 15144 h 299656"/>
                <a:gd name="connsiteX78" fmla="*/ 398812 w 417766"/>
                <a:gd name="connsiteY78" fmla="*/ 15144 h 299656"/>
                <a:gd name="connsiteX79" fmla="*/ 397764 w 417766"/>
                <a:gd name="connsiteY79" fmla="*/ 14192 h 299656"/>
                <a:gd name="connsiteX80" fmla="*/ 397764 w 417766"/>
                <a:gd name="connsiteY80" fmla="*/ 14192 h 299656"/>
                <a:gd name="connsiteX81" fmla="*/ 396716 w 417766"/>
                <a:gd name="connsiteY81" fmla="*/ 13335 h 299656"/>
                <a:gd name="connsiteX82" fmla="*/ 396716 w 417766"/>
                <a:gd name="connsiteY82" fmla="*/ 13335 h 299656"/>
                <a:gd name="connsiteX83" fmla="*/ 395669 w 417766"/>
                <a:gd name="connsiteY83" fmla="*/ 12478 h 299656"/>
                <a:gd name="connsiteX84" fmla="*/ 395669 w 417766"/>
                <a:gd name="connsiteY84" fmla="*/ 12478 h 299656"/>
                <a:gd name="connsiteX85" fmla="*/ 394621 w 417766"/>
                <a:gd name="connsiteY85" fmla="*/ 11620 h 299656"/>
                <a:gd name="connsiteX86" fmla="*/ 394621 w 417766"/>
                <a:gd name="connsiteY86" fmla="*/ 11620 h 299656"/>
                <a:gd name="connsiteX87" fmla="*/ 393478 w 417766"/>
                <a:gd name="connsiteY87" fmla="*/ 10763 h 299656"/>
                <a:gd name="connsiteX88" fmla="*/ 393478 w 417766"/>
                <a:gd name="connsiteY88" fmla="*/ 10763 h 299656"/>
                <a:gd name="connsiteX89" fmla="*/ 392335 w 417766"/>
                <a:gd name="connsiteY89" fmla="*/ 10001 h 299656"/>
                <a:gd name="connsiteX90" fmla="*/ 392335 w 417766"/>
                <a:gd name="connsiteY90" fmla="*/ 10001 h 299656"/>
                <a:gd name="connsiteX91" fmla="*/ 391192 w 417766"/>
                <a:gd name="connsiteY91" fmla="*/ 9239 h 299656"/>
                <a:gd name="connsiteX92" fmla="*/ 391192 w 417766"/>
                <a:gd name="connsiteY92" fmla="*/ 9239 h 299656"/>
                <a:gd name="connsiteX93" fmla="*/ 390049 w 417766"/>
                <a:gd name="connsiteY93" fmla="*/ 8477 h 299656"/>
                <a:gd name="connsiteX94" fmla="*/ 390049 w 417766"/>
                <a:gd name="connsiteY94" fmla="*/ 8477 h 299656"/>
                <a:gd name="connsiteX95" fmla="*/ 388811 w 417766"/>
                <a:gd name="connsiteY95" fmla="*/ 7811 h 299656"/>
                <a:gd name="connsiteX96" fmla="*/ 388811 w 417766"/>
                <a:gd name="connsiteY96" fmla="*/ 7811 h 299656"/>
                <a:gd name="connsiteX97" fmla="*/ 387572 w 417766"/>
                <a:gd name="connsiteY97" fmla="*/ 7144 h 299656"/>
                <a:gd name="connsiteX98" fmla="*/ 387572 w 417766"/>
                <a:gd name="connsiteY98" fmla="*/ 7144 h 299656"/>
                <a:gd name="connsiteX99" fmla="*/ 386334 w 417766"/>
                <a:gd name="connsiteY99" fmla="*/ 6477 h 299656"/>
                <a:gd name="connsiteX100" fmla="*/ 386334 w 417766"/>
                <a:gd name="connsiteY100" fmla="*/ 6477 h 299656"/>
                <a:gd name="connsiteX101" fmla="*/ 385096 w 417766"/>
                <a:gd name="connsiteY101" fmla="*/ 5810 h 299656"/>
                <a:gd name="connsiteX102" fmla="*/ 385096 w 417766"/>
                <a:gd name="connsiteY102" fmla="*/ 5810 h 299656"/>
                <a:gd name="connsiteX103" fmla="*/ 383858 w 417766"/>
                <a:gd name="connsiteY103" fmla="*/ 5239 h 299656"/>
                <a:gd name="connsiteX104" fmla="*/ 383858 w 417766"/>
                <a:gd name="connsiteY104" fmla="*/ 5239 h 299656"/>
                <a:gd name="connsiteX105" fmla="*/ 382619 w 417766"/>
                <a:gd name="connsiteY105" fmla="*/ 4667 h 299656"/>
                <a:gd name="connsiteX106" fmla="*/ 382619 w 417766"/>
                <a:gd name="connsiteY106" fmla="*/ 4667 h 299656"/>
                <a:gd name="connsiteX107" fmla="*/ 381286 w 417766"/>
                <a:gd name="connsiteY107" fmla="*/ 4096 h 299656"/>
                <a:gd name="connsiteX108" fmla="*/ 381286 w 417766"/>
                <a:gd name="connsiteY108" fmla="*/ 4096 h 299656"/>
                <a:gd name="connsiteX109" fmla="*/ 379952 w 417766"/>
                <a:gd name="connsiteY109" fmla="*/ 3620 h 299656"/>
                <a:gd name="connsiteX110" fmla="*/ 379952 w 417766"/>
                <a:gd name="connsiteY110" fmla="*/ 3620 h 299656"/>
                <a:gd name="connsiteX111" fmla="*/ 378619 w 417766"/>
                <a:gd name="connsiteY111" fmla="*/ 3143 h 299656"/>
                <a:gd name="connsiteX112" fmla="*/ 378619 w 417766"/>
                <a:gd name="connsiteY112" fmla="*/ 3143 h 299656"/>
                <a:gd name="connsiteX113" fmla="*/ 377285 w 417766"/>
                <a:gd name="connsiteY113" fmla="*/ 2667 h 299656"/>
                <a:gd name="connsiteX114" fmla="*/ 377285 w 417766"/>
                <a:gd name="connsiteY114" fmla="*/ 2667 h 299656"/>
                <a:gd name="connsiteX115" fmla="*/ 375952 w 417766"/>
                <a:gd name="connsiteY115" fmla="*/ 2286 h 299656"/>
                <a:gd name="connsiteX116" fmla="*/ 375952 w 417766"/>
                <a:gd name="connsiteY116" fmla="*/ 2286 h 299656"/>
                <a:gd name="connsiteX117" fmla="*/ 374618 w 417766"/>
                <a:gd name="connsiteY117" fmla="*/ 1905 h 299656"/>
                <a:gd name="connsiteX118" fmla="*/ 374618 w 417766"/>
                <a:gd name="connsiteY118" fmla="*/ 1905 h 299656"/>
                <a:gd name="connsiteX119" fmla="*/ 373285 w 417766"/>
                <a:gd name="connsiteY119" fmla="*/ 1524 h 299656"/>
                <a:gd name="connsiteX120" fmla="*/ 373285 w 417766"/>
                <a:gd name="connsiteY120" fmla="*/ 1524 h 299656"/>
                <a:gd name="connsiteX121" fmla="*/ 371856 w 417766"/>
                <a:gd name="connsiteY121" fmla="*/ 1238 h 299656"/>
                <a:gd name="connsiteX122" fmla="*/ 371856 w 417766"/>
                <a:gd name="connsiteY122" fmla="*/ 1238 h 299656"/>
                <a:gd name="connsiteX123" fmla="*/ 370427 w 417766"/>
                <a:gd name="connsiteY123" fmla="*/ 952 h 299656"/>
                <a:gd name="connsiteX124" fmla="*/ 370427 w 417766"/>
                <a:gd name="connsiteY124" fmla="*/ 952 h 299656"/>
                <a:gd name="connsiteX125" fmla="*/ 368998 w 417766"/>
                <a:gd name="connsiteY125" fmla="*/ 667 h 299656"/>
                <a:gd name="connsiteX126" fmla="*/ 368998 w 417766"/>
                <a:gd name="connsiteY126" fmla="*/ 667 h 299656"/>
                <a:gd name="connsiteX127" fmla="*/ 367570 w 417766"/>
                <a:gd name="connsiteY127" fmla="*/ 476 h 299656"/>
                <a:gd name="connsiteX128" fmla="*/ 367570 w 417766"/>
                <a:gd name="connsiteY128" fmla="*/ 476 h 299656"/>
                <a:gd name="connsiteX129" fmla="*/ 366141 w 417766"/>
                <a:gd name="connsiteY129" fmla="*/ 285 h 299656"/>
                <a:gd name="connsiteX130" fmla="*/ 366141 w 417766"/>
                <a:gd name="connsiteY130" fmla="*/ 285 h 299656"/>
                <a:gd name="connsiteX131" fmla="*/ 364712 w 417766"/>
                <a:gd name="connsiteY131" fmla="*/ 190 h 299656"/>
                <a:gd name="connsiteX132" fmla="*/ 364712 w 417766"/>
                <a:gd name="connsiteY132" fmla="*/ 190 h 299656"/>
                <a:gd name="connsiteX133" fmla="*/ 363284 w 417766"/>
                <a:gd name="connsiteY133" fmla="*/ 95 h 299656"/>
                <a:gd name="connsiteX134" fmla="*/ 363284 w 417766"/>
                <a:gd name="connsiteY134" fmla="*/ 95 h 299656"/>
                <a:gd name="connsiteX135" fmla="*/ 362807 w 417766"/>
                <a:gd name="connsiteY135" fmla="*/ 95 h 299656"/>
                <a:gd name="connsiteX136" fmla="*/ 360902 w 417766"/>
                <a:gd name="connsiteY136" fmla="*/ 0 h 299656"/>
                <a:gd name="connsiteX137" fmla="*/ 360426 w 417766"/>
                <a:gd name="connsiteY137" fmla="*/ 0 h 299656"/>
                <a:gd name="connsiteX138" fmla="*/ 360426 w 417766"/>
                <a:gd name="connsiteY138" fmla="*/ 0 h 299656"/>
                <a:gd name="connsiteX139" fmla="*/ 340423 w 417766"/>
                <a:gd name="connsiteY139" fmla="*/ 0 h 299656"/>
                <a:gd name="connsiteX140" fmla="*/ 57912 w 417766"/>
                <a:gd name="connsiteY140" fmla="*/ 0 h 299656"/>
                <a:gd name="connsiteX141" fmla="*/ 0 w 417766"/>
                <a:gd name="connsiteY141" fmla="*/ 57626 h 299656"/>
                <a:gd name="connsiteX142" fmla="*/ 0 w 417766"/>
                <a:gd name="connsiteY142" fmla="*/ 57626 h 299656"/>
                <a:gd name="connsiteX143" fmla="*/ 417767 w 417766"/>
                <a:gd name="connsiteY143" fmla="*/ 57626 h 299656"/>
                <a:gd name="connsiteX144" fmla="*/ 417767 w 417766"/>
                <a:gd name="connsiteY144" fmla="*/ 57626 h 299656"/>
                <a:gd name="connsiteX145" fmla="*/ 417767 w 417766"/>
                <a:gd name="connsiteY145" fmla="*/ 57626 h 29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17766" h="299656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201549" y="135255"/>
                  </a:lnTo>
                  <a:cubicBezTo>
                    <a:pt x="246126" y="135255"/>
                    <a:pt x="282512" y="171640"/>
                    <a:pt x="282512" y="216218"/>
                  </a:cubicBezTo>
                  <a:lnTo>
                    <a:pt x="282512" y="242030"/>
                  </a:lnTo>
                  <a:cubicBezTo>
                    <a:pt x="282512" y="273748"/>
                    <a:pt x="308420" y="299656"/>
                    <a:pt x="340138" y="299656"/>
                  </a:cubicBezTo>
                  <a:lnTo>
                    <a:pt x="360140" y="299656"/>
                  </a:lnTo>
                  <a:cubicBezTo>
                    <a:pt x="391859" y="299656"/>
                    <a:pt x="417767" y="273748"/>
                    <a:pt x="417767" y="242030"/>
                  </a:cubicBezTo>
                  <a:lnTo>
                    <a:pt x="417767" y="77628"/>
                  </a:lnTo>
                  <a:lnTo>
                    <a:pt x="417767" y="57626"/>
                  </a:lnTo>
                  <a:lnTo>
                    <a:pt x="417767" y="56102"/>
                  </a:lnTo>
                  <a:lnTo>
                    <a:pt x="417767" y="56102"/>
                  </a:lnTo>
                  <a:lnTo>
                    <a:pt x="417671" y="54673"/>
                  </a:lnTo>
                  <a:lnTo>
                    <a:pt x="417671" y="54673"/>
                  </a:lnTo>
                  <a:lnTo>
                    <a:pt x="417576" y="53244"/>
                  </a:lnTo>
                  <a:lnTo>
                    <a:pt x="417576" y="53244"/>
                  </a:lnTo>
                  <a:lnTo>
                    <a:pt x="417481" y="51816"/>
                  </a:lnTo>
                  <a:lnTo>
                    <a:pt x="417481" y="51816"/>
                  </a:lnTo>
                  <a:lnTo>
                    <a:pt x="417290" y="50387"/>
                  </a:lnTo>
                  <a:lnTo>
                    <a:pt x="417290" y="50387"/>
                  </a:lnTo>
                  <a:lnTo>
                    <a:pt x="417100" y="48958"/>
                  </a:lnTo>
                  <a:lnTo>
                    <a:pt x="417100" y="48958"/>
                  </a:lnTo>
                  <a:lnTo>
                    <a:pt x="416909" y="47530"/>
                  </a:lnTo>
                  <a:lnTo>
                    <a:pt x="416909" y="47530"/>
                  </a:lnTo>
                  <a:cubicBezTo>
                    <a:pt x="416814" y="47054"/>
                    <a:pt x="416719" y="46577"/>
                    <a:pt x="416623" y="46101"/>
                  </a:cubicBezTo>
                  <a:lnTo>
                    <a:pt x="416623" y="46101"/>
                  </a:lnTo>
                  <a:lnTo>
                    <a:pt x="416338" y="44672"/>
                  </a:lnTo>
                  <a:lnTo>
                    <a:pt x="416338" y="44672"/>
                  </a:lnTo>
                  <a:lnTo>
                    <a:pt x="415957" y="43243"/>
                  </a:lnTo>
                  <a:lnTo>
                    <a:pt x="415957" y="43243"/>
                  </a:lnTo>
                  <a:lnTo>
                    <a:pt x="415576" y="41910"/>
                  </a:lnTo>
                  <a:lnTo>
                    <a:pt x="415576" y="41910"/>
                  </a:lnTo>
                  <a:lnTo>
                    <a:pt x="415195" y="40577"/>
                  </a:lnTo>
                  <a:lnTo>
                    <a:pt x="415195" y="40577"/>
                  </a:lnTo>
                  <a:lnTo>
                    <a:pt x="414719" y="39243"/>
                  </a:lnTo>
                  <a:lnTo>
                    <a:pt x="414719" y="39243"/>
                  </a:lnTo>
                  <a:lnTo>
                    <a:pt x="414242" y="37909"/>
                  </a:lnTo>
                  <a:lnTo>
                    <a:pt x="414242" y="37909"/>
                  </a:lnTo>
                  <a:lnTo>
                    <a:pt x="413766" y="36576"/>
                  </a:lnTo>
                  <a:lnTo>
                    <a:pt x="413766" y="36576"/>
                  </a:lnTo>
                  <a:lnTo>
                    <a:pt x="413195" y="35243"/>
                  </a:lnTo>
                  <a:lnTo>
                    <a:pt x="413195" y="35243"/>
                  </a:lnTo>
                  <a:lnTo>
                    <a:pt x="412623" y="34004"/>
                  </a:lnTo>
                  <a:lnTo>
                    <a:pt x="412623" y="34004"/>
                  </a:lnTo>
                  <a:lnTo>
                    <a:pt x="412052" y="32766"/>
                  </a:lnTo>
                  <a:lnTo>
                    <a:pt x="412052" y="32766"/>
                  </a:lnTo>
                  <a:lnTo>
                    <a:pt x="411385" y="31528"/>
                  </a:lnTo>
                  <a:lnTo>
                    <a:pt x="411385" y="31528"/>
                  </a:lnTo>
                  <a:cubicBezTo>
                    <a:pt x="411194" y="31146"/>
                    <a:pt x="411004" y="30670"/>
                    <a:pt x="410718" y="30289"/>
                  </a:cubicBezTo>
                  <a:lnTo>
                    <a:pt x="410718" y="30289"/>
                  </a:lnTo>
                  <a:lnTo>
                    <a:pt x="410051" y="29051"/>
                  </a:lnTo>
                  <a:lnTo>
                    <a:pt x="410051" y="29051"/>
                  </a:lnTo>
                  <a:cubicBezTo>
                    <a:pt x="409861" y="28670"/>
                    <a:pt x="409575" y="28289"/>
                    <a:pt x="409385" y="27813"/>
                  </a:cubicBezTo>
                  <a:lnTo>
                    <a:pt x="409385" y="27813"/>
                  </a:lnTo>
                  <a:lnTo>
                    <a:pt x="408622" y="26670"/>
                  </a:lnTo>
                  <a:lnTo>
                    <a:pt x="408622" y="26670"/>
                  </a:lnTo>
                  <a:lnTo>
                    <a:pt x="407861" y="25527"/>
                  </a:lnTo>
                  <a:lnTo>
                    <a:pt x="407861" y="25527"/>
                  </a:lnTo>
                  <a:lnTo>
                    <a:pt x="407098" y="24384"/>
                  </a:lnTo>
                  <a:lnTo>
                    <a:pt x="407098" y="24384"/>
                  </a:lnTo>
                  <a:lnTo>
                    <a:pt x="406241" y="23241"/>
                  </a:lnTo>
                  <a:lnTo>
                    <a:pt x="406241" y="23241"/>
                  </a:lnTo>
                  <a:lnTo>
                    <a:pt x="405384" y="22193"/>
                  </a:lnTo>
                  <a:lnTo>
                    <a:pt x="405384" y="22193"/>
                  </a:lnTo>
                  <a:cubicBezTo>
                    <a:pt x="405098" y="21812"/>
                    <a:pt x="404813" y="21431"/>
                    <a:pt x="404527" y="21145"/>
                  </a:cubicBezTo>
                  <a:lnTo>
                    <a:pt x="404527" y="21145"/>
                  </a:lnTo>
                  <a:lnTo>
                    <a:pt x="403670" y="20098"/>
                  </a:lnTo>
                  <a:lnTo>
                    <a:pt x="403670" y="20098"/>
                  </a:lnTo>
                  <a:lnTo>
                    <a:pt x="402717" y="19050"/>
                  </a:lnTo>
                  <a:lnTo>
                    <a:pt x="402717" y="19050"/>
                  </a:lnTo>
                  <a:lnTo>
                    <a:pt x="401764" y="18002"/>
                  </a:lnTo>
                  <a:lnTo>
                    <a:pt x="401764" y="18002"/>
                  </a:lnTo>
                  <a:lnTo>
                    <a:pt x="400812" y="17050"/>
                  </a:lnTo>
                  <a:lnTo>
                    <a:pt x="400812" y="17050"/>
                  </a:lnTo>
                  <a:lnTo>
                    <a:pt x="399860" y="16097"/>
                  </a:lnTo>
                  <a:lnTo>
                    <a:pt x="399860" y="16097"/>
                  </a:lnTo>
                  <a:lnTo>
                    <a:pt x="398812" y="15144"/>
                  </a:lnTo>
                  <a:lnTo>
                    <a:pt x="398812" y="15144"/>
                  </a:lnTo>
                  <a:lnTo>
                    <a:pt x="397764" y="14192"/>
                  </a:lnTo>
                  <a:lnTo>
                    <a:pt x="397764" y="14192"/>
                  </a:lnTo>
                  <a:lnTo>
                    <a:pt x="396716" y="13335"/>
                  </a:lnTo>
                  <a:lnTo>
                    <a:pt x="396716" y="13335"/>
                  </a:lnTo>
                  <a:cubicBezTo>
                    <a:pt x="396335" y="13049"/>
                    <a:pt x="395954" y="12763"/>
                    <a:pt x="395669" y="12478"/>
                  </a:cubicBezTo>
                  <a:lnTo>
                    <a:pt x="395669" y="12478"/>
                  </a:lnTo>
                  <a:cubicBezTo>
                    <a:pt x="395288" y="12192"/>
                    <a:pt x="394906" y="11906"/>
                    <a:pt x="394621" y="11620"/>
                  </a:cubicBezTo>
                  <a:lnTo>
                    <a:pt x="394621" y="11620"/>
                  </a:lnTo>
                  <a:lnTo>
                    <a:pt x="393478" y="10763"/>
                  </a:lnTo>
                  <a:lnTo>
                    <a:pt x="393478" y="10763"/>
                  </a:lnTo>
                  <a:lnTo>
                    <a:pt x="392335" y="10001"/>
                  </a:lnTo>
                  <a:lnTo>
                    <a:pt x="392335" y="10001"/>
                  </a:lnTo>
                  <a:lnTo>
                    <a:pt x="391192" y="9239"/>
                  </a:lnTo>
                  <a:lnTo>
                    <a:pt x="391192" y="9239"/>
                  </a:lnTo>
                  <a:lnTo>
                    <a:pt x="390049" y="8477"/>
                  </a:lnTo>
                  <a:lnTo>
                    <a:pt x="390049" y="8477"/>
                  </a:lnTo>
                  <a:lnTo>
                    <a:pt x="388811" y="7811"/>
                  </a:lnTo>
                  <a:lnTo>
                    <a:pt x="388811" y="7811"/>
                  </a:lnTo>
                  <a:lnTo>
                    <a:pt x="387572" y="7144"/>
                  </a:lnTo>
                  <a:lnTo>
                    <a:pt x="387572" y="7144"/>
                  </a:lnTo>
                  <a:lnTo>
                    <a:pt x="386334" y="6477"/>
                  </a:lnTo>
                  <a:lnTo>
                    <a:pt x="386334" y="6477"/>
                  </a:lnTo>
                  <a:lnTo>
                    <a:pt x="385096" y="5810"/>
                  </a:lnTo>
                  <a:lnTo>
                    <a:pt x="385096" y="5810"/>
                  </a:lnTo>
                  <a:lnTo>
                    <a:pt x="383858" y="5239"/>
                  </a:lnTo>
                  <a:lnTo>
                    <a:pt x="383858" y="5239"/>
                  </a:lnTo>
                  <a:cubicBezTo>
                    <a:pt x="383477" y="5048"/>
                    <a:pt x="383000" y="4858"/>
                    <a:pt x="382619" y="4667"/>
                  </a:cubicBezTo>
                  <a:lnTo>
                    <a:pt x="382619" y="4667"/>
                  </a:lnTo>
                  <a:lnTo>
                    <a:pt x="381286" y="4096"/>
                  </a:lnTo>
                  <a:lnTo>
                    <a:pt x="381286" y="4096"/>
                  </a:lnTo>
                  <a:lnTo>
                    <a:pt x="379952" y="3620"/>
                  </a:lnTo>
                  <a:lnTo>
                    <a:pt x="379952" y="3620"/>
                  </a:lnTo>
                  <a:lnTo>
                    <a:pt x="378619" y="3143"/>
                  </a:lnTo>
                  <a:lnTo>
                    <a:pt x="378619" y="3143"/>
                  </a:lnTo>
                  <a:lnTo>
                    <a:pt x="377285" y="2667"/>
                  </a:lnTo>
                  <a:lnTo>
                    <a:pt x="377285" y="2667"/>
                  </a:lnTo>
                  <a:lnTo>
                    <a:pt x="375952" y="2286"/>
                  </a:lnTo>
                  <a:lnTo>
                    <a:pt x="375952" y="2286"/>
                  </a:lnTo>
                  <a:lnTo>
                    <a:pt x="374618" y="1905"/>
                  </a:lnTo>
                  <a:lnTo>
                    <a:pt x="374618" y="1905"/>
                  </a:lnTo>
                  <a:lnTo>
                    <a:pt x="373285" y="1524"/>
                  </a:lnTo>
                  <a:lnTo>
                    <a:pt x="373285" y="1524"/>
                  </a:lnTo>
                  <a:lnTo>
                    <a:pt x="371856" y="1238"/>
                  </a:lnTo>
                  <a:lnTo>
                    <a:pt x="371856" y="1238"/>
                  </a:lnTo>
                  <a:cubicBezTo>
                    <a:pt x="371380" y="1143"/>
                    <a:pt x="370904" y="1048"/>
                    <a:pt x="370427" y="952"/>
                  </a:cubicBezTo>
                  <a:lnTo>
                    <a:pt x="370427" y="952"/>
                  </a:lnTo>
                  <a:lnTo>
                    <a:pt x="368998" y="667"/>
                  </a:lnTo>
                  <a:lnTo>
                    <a:pt x="368998" y="667"/>
                  </a:lnTo>
                  <a:lnTo>
                    <a:pt x="367570" y="476"/>
                  </a:lnTo>
                  <a:lnTo>
                    <a:pt x="367570" y="476"/>
                  </a:lnTo>
                  <a:lnTo>
                    <a:pt x="366141" y="285"/>
                  </a:lnTo>
                  <a:lnTo>
                    <a:pt x="366141" y="285"/>
                  </a:lnTo>
                  <a:lnTo>
                    <a:pt x="364712" y="190"/>
                  </a:lnTo>
                  <a:lnTo>
                    <a:pt x="364712" y="190"/>
                  </a:lnTo>
                  <a:lnTo>
                    <a:pt x="363284" y="95"/>
                  </a:lnTo>
                  <a:lnTo>
                    <a:pt x="363284" y="95"/>
                  </a:lnTo>
                  <a:lnTo>
                    <a:pt x="362807" y="95"/>
                  </a:lnTo>
                  <a:cubicBezTo>
                    <a:pt x="362141" y="95"/>
                    <a:pt x="361569" y="95"/>
                    <a:pt x="360902" y="0"/>
                  </a:cubicBezTo>
                  <a:lnTo>
                    <a:pt x="360426" y="0"/>
                  </a:lnTo>
                  <a:lnTo>
                    <a:pt x="360426" y="0"/>
                  </a:lnTo>
                  <a:lnTo>
                    <a:pt x="340423" y="0"/>
                  </a:lnTo>
                  <a:lnTo>
                    <a:pt x="57912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57626"/>
                  </a:lnTo>
                  <a:close/>
                  <a:moveTo>
                    <a:pt x="417767" y="57626"/>
                  </a:moveTo>
                  <a:lnTo>
                    <a:pt x="417767" y="57626"/>
                  </a:lnTo>
                  <a:lnTo>
                    <a:pt x="417767" y="57626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: Shape 189">
              <a:extLst>
                <a:ext uri="{FF2B5EF4-FFF2-40B4-BE49-F238E27FC236}">
                  <a16:creationId xmlns:a16="http://schemas.microsoft.com/office/drawing/2014/main" id="{B36626DB-4484-374F-4A7E-40D5BDB3B525}"/>
                </a:ext>
              </a:extLst>
            </p:cNvPr>
            <p:cNvSpPr/>
            <p:nvPr/>
          </p:nvSpPr>
          <p:spPr>
            <a:xfrm>
              <a:off x="2750550" y="3676824"/>
              <a:ext cx="1739455" cy="1600200"/>
            </a:xfrm>
            <a:custGeom>
              <a:avLst/>
              <a:gdLst>
                <a:gd name="connsiteX0" fmla="*/ 476 w 1739455"/>
                <a:gd name="connsiteY0" fmla="*/ 514921 h 1600200"/>
                <a:gd name="connsiteX1" fmla="*/ 48006 w 1739455"/>
                <a:gd name="connsiteY1" fmla="*/ 442722 h 1600200"/>
                <a:gd name="connsiteX2" fmla="*/ 234791 w 1739455"/>
                <a:gd name="connsiteY2" fmla="*/ 442722 h 1600200"/>
                <a:gd name="connsiteX3" fmla="*/ 319373 w 1739455"/>
                <a:gd name="connsiteY3" fmla="*/ 508063 h 1600200"/>
                <a:gd name="connsiteX4" fmla="*/ 319373 w 1739455"/>
                <a:gd name="connsiteY4" fmla="*/ 527018 h 1600200"/>
                <a:gd name="connsiteX5" fmla="*/ 377000 w 1739455"/>
                <a:gd name="connsiteY5" fmla="*/ 584645 h 1600200"/>
                <a:gd name="connsiteX6" fmla="*/ 405098 w 1739455"/>
                <a:gd name="connsiteY6" fmla="*/ 584645 h 1600200"/>
                <a:gd name="connsiteX7" fmla="*/ 486061 w 1739455"/>
                <a:gd name="connsiteY7" fmla="*/ 665607 h 1600200"/>
                <a:gd name="connsiteX8" fmla="*/ 486061 w 1739455"/>
                <a:gd name="connsiteY8" fmla="*/ 672751 h 1600200"/>
                <a:gd name="connsiteX9" fmla="*/ 486061 w 1739455"/>
                <a:gd name="connsiteY9" fmla="*/ 674275 h 1600200"/>
                <a:gd name="connsiteX10" fmla="*/ 486061 w 1739455"/>
                <a:gd name="connsiteY10" fmla="*/ 674275 h 1600200"/>
                <a:gd name="connsiteX11" fmla="*/ 486156 w 1739455"/>
                <a:gd name="connsiteY11" fmla="*/ 675704 h 1600200"/>
                <a:gd name="connsiteX12" fmla="*/ 486156 w 1739455"/>
                <a:gd name="connsiteY12" fmla="*/ 675704 h 1600200"/>
                <a:gd name="connsiteX13" fmla="*/ 486251 w 1739455"/>
                <a:gd name="connsiteY13" fmla="*/ 677132 h 1600200"/>
                <a:gd name="connsiteX14" fmla="*/ 486251 w 1739455"/>
                <a:gd name="connsiteY14" fmla="*/ 677132 h 1600200"/>
                <a:gd name="connsiteX15" fmla="*/ 486346 w 1739455"/>
                <a:gd name="connsiteY15" fmla="*/ 678561 h 1600200"/>
                <a:gd name="connsiteX16" fmla="*/ 486346 w 1739455"/>
                <a:gd name="connsiteY16" fmla="*/ 678561 h 1600200"/>
                <a:gd name="connsiteX17" fmla="*/ 486537 w 1739455"/>
                <a:gd name="connsiteY17" fmla="*/ 679990 h 1600200"/>
                <a:gd name="connsiteX18" fmla="*/ 486537 w 1739455"/>
                <a:gd name="connsiteY18" fmla="*/ 679990 h 1600200"/>
                <a:gd name="connsiteX19" fmla="*/ 486728 w 1739455"/>
                <a:gd name="connsiteY19" fmla="*/ 681419 h 1600200"/>
                <a:gd name="connsiteX20" fmla="*/ 486728 w 1739455"/>
                <a:gd name="connsiteY20" fmla="*/ 681419 h 1600200"/>
                <a:gd name="connsiteX21" fmla="*/ 486918 w 1739455"/>
                <a:gd name="connsiteY21" fmla="*/ 682847 h 1600200"/>
                <a:gd name="connsiteX22" fmla="*/ 486918 w 1739455"/>
                <a:gd name="connsiteY22" fmla="*/ 682847 h 1600200"/>
                <a:gd name="connsiteX23" fmla="*/ 509206 w 1739455"/>
                <a:gd name="connsiteY23" fmla="*/ 718852 h 1600200"/>
                <a:gd name="connsiteX24" fmla="*/ 509206 w 1739455"/>
                <a:gd name="connsiteY24" fmla="*/ 718852 h 1600200"/>
                <a:gd name="connsiteX25" fmla="*/ 510350 w 1739455"/>
                <a:gd name="connsiteY25" fmla="*/ 719709 h 1600200"/>
                <a:gd name="connsiteX26" fmla="*/ 510350 w 1739455"/>
                <a:gd name="connsiteY26" fmla="*/ 719709 h 1600200"/>
                <a:gd name="connsiteX27" fmla="*/ 511493 w 1739455"/>
                <a:gd name="connsiteY27" fmla="*/ 720471 h 1600200"/>
                <a:gd name="connsiteX28" fmla="*/ 511493 w 1739455"/>
                <a:gd name="connsiteY28" fmla="*/ 720471 h 1600200"/>
                <a:gd name="connsiteX29" fmla="*/ 512636 w 1739455"/>
                <a:gd name="connsiteY29" fmla="*/ 721233 h 1600200"/>
                <a:gd name="connsiteX30" fmla="*/ 512636 w 1739455"/>
                <a:gd name="connsiteY30" fmla="*/ 721233 h 1600200"/>
                <a:gd name="connsiteX31" fmla="*/ 513779 w 1739455"/>
                <a:gd name="connsiteY31" fmla="*/ 721995 h 1600200"/>
                <a:gd name="connsiteX32" fmla="*/ 513779 w 1739455"/>
                <a:gd name="connsiteY32" fmla="*/ 721995 h 1600200"/>
                <a:gd name="connsiteX33" fmla="*/ 514350 w 1739455"/>
                <a:gd name="connsiteY33" fmla="*/ 722281 h 1600200"/>
                <a:gd name="connsiteX34" fmla="*/ 515684 w 1739455"/>
                <a:gd name="connsiteY34" fmla="*/ 723043 h 1600200"/>
                <a:gd name="connsiteX35" fmla="*/ 516255 w 1739455"/>
                <a:gd name="connsiteY35" fmla="*/ 723329 h 1600200"/>
                <a:gd name="connsiteX36" fmla="*/ 516255 w 1739455"/>
                <a:gd name="connsiteY36" fmla="*/ 723329 h 1600200"/>
                <a:gd name="connsiteX37" fmla="*/ 517493 w 1739455"/>
                <a:gd name="connsiteY37" fmla="*/ 723995 h 1600200"/>
                <a:gd name="connsiteX38" fmla="*/ 517493 w 1739455"/>
                <a:gd name="connsiteY38" fmla="*/ 723995 h 1600200"/>
                <a:gd name="connsiteX39" fmla="*/ 518731 w 1739455"/>
                <a:gd name="connsiteY39" fmla="*/ 724662 h 1600200"/>
                <a:gd name="connsiteX40" fmla="*/ 518731 w 1739455"/>
                <a:gd name="connsiteY40" fmla="*/ 724662 h 1600200"/>
                <a:gd name="connsiteX41" fmla="*/ 519970 w 1739455"/>
                <a:gd name="connsiteY41" fmla="*/ 725234 h 1600200"/>
                <a:gd name="connsiteX42" fmla="*/ 519970 w 1739455"/>
                <a:gd name="connsiteY42" fmla="*/ 725234 h 1600200"/>
                <a:gd name="connsiteX43" fmla="*/ 521208 w 1739455"/>
                <a:gd name="connsiteY43" fmla="*/ 725805 h 1600200"/>
                <a:gd name="connsiteX44" fmla="*/ 521208 w 1739455"/>
                <a:gd name="connsiteY44" fmla="*/ 725805 h 1600200"/>
                <a:gd name="connsiteX45" fmla="*/ 522542 w 1739455"/>
                <a:gd name="connsiteY45" fmla="*/ 726377 h 1600200"/>
                <a:gd name="connsiteX46" fmla="*/ 522542 w 1739455"/>
                <a:gd name="connsiteY46" fmla="*/ 726377 h 1600200"/>
                <a:gd name="connsiteX47" fmla="*/ 523875 w 1739455"/>
                <a:gd name="connsiteY47" fmla="*/ 726853 h 1600200"/>
                <a:gd name="connsiteX48" fmla="*/ 523875 w 1739455"/>
                <a:gd name="connsiteY48" fmla="*/ 726853 h 1600200"/>
                <a:gd name="connsiteX49" fmla="*/ 525209 w 1739455"/>
                <a:gd name="connsiteY49" fmla="*/ 727329 h 1600200"/>
                <a:gd name="connsiteX50" fmla="*/ 525209 w 1739455"/>
                <a:gd name="connsiteY50" fmla="*/ 727329 h 1600200"/>
                <a:gd name="connsiteX51" fmla="*/ 525494 w 1739455"/>
                <a:gd name="connsiteY51" fmla="*/ 727424 h 1600200"/>
                <a:gd name="connsiteX52" fmla="*/ 527590 w 1739455"/>
                <a:gd name="connsiteY52" fmla="*/ 728091 h 1600200"/>
                <a:gd name="connsiteX53" fmla="*/ 527876 w 1739455"/>
                <a:gd name="connsiteY53" fmla="*/ 728186 h 1600200"/>
                <a:gd name="connsiteX54" fmla="*/ 527876 w 1739455"/>
                <a:gd name="connsiteY54" fmla="*/ 728186 h 1600200"/>
                <a:gd name="connsiteX55" fmla="*/ 529209 w 1739455"/>
                <a:gd name="connsiteY55" fmla="*/ 728567 h 1600200"/>
                <a:gd name="connsiteX56" fmla="*/ 529209 w 1739455"/>
                <a:gd name="connsiteY56" fmla="*/ 728567 h 1600200"/>
                <a:gd name="connsiteX57" fmla="*/ 530543 w 1739455"/>
                <a:gd name="connsiteY57" fmla="*/ 728948 h 1600200"/>
                <a:gd name="connsiteX58" fmla="*/ 530543 w 1739455"/>
                <a:gd name="connsiteY58" fmla="*/ 728948 h 1600200"/>
                <a:gd name="connsiteX59" fmla="*/ 531971 w 1739455"/>
                <a:gd name="connsiteY59" fmla="*/ 729234 h 1600200"/>
                <a:gd name="connsiteX60" fmla="*/ 531971 w 1739455"/>
                <a:gd name="connsiteY60" fmla="*/ 729234 h 1600200"/>
                <a:gd name="connsiteX61" fmla="*/ 533400 w 1739455"/>
                <a:gd name="connsiteY61" fmla="*/ 729520 h 1600200"/>
                <a:gd name="connsiteX62" fmla="*/ 533400 w 1739455"/>
                <a:gd name="connsiteY62" fmla="*/ 729520 h 1600200"/>
                <a:gd name="connsiteX63" fmla="*/ 533686 w 1739455"/>
                <a:gd name="connsiteY63" fmla="*/ 729520 h 1600200"/>
                <a:gd name="connsiteX64" fmla="*/ 536067 w 1739455"/>
                <a:gd name="connsiteY64" fmla="*/ 729901 h 1600200"/>
                <a:gd name="connsiteX65" fmla="*/ 536353 w 1739455"/>
                <a:gd name="connsiteY65" fmla="*/ 729901 h 1600200"/>
                <a:gd name="connsiteX66" fmla="*/ 536353 w 1739455"/>
                <a:gd name="connsiteY66" fmla="*/ 729901 h 1600200"/>
                <a:gd name="connsiteX67" fmla="*/ 537781 w 1739455"/>
                <a:gd name="connsiteY67" fmla="*/ 730091 h 1600200"/>
                <a:gd name="connsiteX68" fmla="*/ 537781 w 1739455"/>
                <a:gd name="connsiteY68" fmla="*/ 730091 h 1600200"/>
                <a:gd name="connsiteX69" fmla="*/ 539210 w 1739455"/>
                <a:gd name="connsiteY69" fmla="*/ 730187 h 1600200"/>
                <a:gd name="connsiteX70" fmla="*/ 539210 w 1739455"/>
                <a:gd name="connsiteY70" fmla="*/ 730187 h 1600200"/>
                <a:gd name="connsiteX71" fmla="*/ 540639 w 1739455"/>
                <a:gd name="connsiteY71" fmla="*/ 730282 h 1600200"/>
                <a:gd name="connsiteX72" fmla="*/ 540639 w 1739455"/>
                <a:gd name="connsiteY72" fmla="*/ 730282 h 1600200"/>
                <a:gd name="connsiteX73" fmla="*/ 541115 w 1739455"/>
                <a:gd name="connsiteY73" fmla="*/ 730282 h 1600200"/>
                <a:gd name="connsiteX74" fmla="*/ 544259 w 1739455"/>
                <a:gd name="connsiteY74" fmla="*/ 730377 h 1600200"/>
                <a:gd name="connsiteX75" fmla="*/ 563594 w 1739455"/>
                <a:gd name="connsiteY75" fmla="*/ 730377 h 1600200"/>
                <a:gd name="connsiteX76" fmla="*/ 565880 w 1739455"/>
                <a:gd name="connsiteY76" fmla="*/ 730377 h 1600200"/>
                <a:gd name="connsiteX77" fmla="*/ 646843 w 1739455"/>
                <a:gd name="connsiteY77" fmla="*/ 811339 h 1600200"/>
                <a:gd name="connsiteX78" fmla="*/ 646843 w 1739455"/>
                <a:gd name="connsiteY78" fmla="*/ 814864 h 1600200"/>
                <a:gd name="connsiteX79" fmla="*/ 646843 w 1739455"/>
                <a:gd name="connsiteY79" fmla="*/ 816388 h 1600200"/>
                <a:gd name="connsiteX80" fmla="*/ 646843 w 1739455"/>
                <a:gd name="connsiteY80" fmla="*/ 816388 h 1600200"/>
                <a:gd name="connsiteX81" fmla="*/ 646938 w 1739455"/>
                <a:gd name="connsiteY81" fmla="*/ 817817 h 1600200"/>
                <a:gd name="connsiteX82" fmla="*/ 646938 w 1739455"/>
                <a:gd name="connsiteY82" fmla="*/ 817817 h 1600200"/>
                <a:gd name="connsiteX83" fmla="*/ 647033 w 1739455"/>
                <a:gd name="connsiteY83" fmla="*/ 819245 h 1600200"/>
                <a:gd name="connsiteX84" fmla="*/ 647033 w 1739455"/>
                <a:gd name="connsiteY84" fmla="*/ 819245 h 1600200"/>
                <a:gd name="connsiteX85" fmla="*/ 647129 w 1739455"/>
                <a:gd name="connsiteY85" fmla="*/ 820674 h 1600200"/>
                <a:gd name="connsiteX86" fmla="*/ 647129 w 1739455"/>
                <a:gd name="connsiteY86" fmla="*/ 820674 h 1600200"/>
                <a:gd name="connsiteX87" fmla="*/ 647319 w 1739455"/>
                <a:gd name="connsiteY87" fmla="*/ 822103 h 1600200"/>
                <a:gd name="connsiteX88" fmla="*/ 647319 w 1739455"/>
                <a:gd name="connsiteY88" fmla="*/ 822103 h 1600200"/>
                <a:gd name="connsiteX89" fmla="*/ 647510 w 1739455"/>
                <a:gd name="connsiteY89" fmla="*/ 823531 h 1600200"/>
                <a:gd name="connsiteX90" fmla="*/ 647510 w 1739455"/>
                <a:gd name="connsiteY90" fmla="*/ 823531 h 1600200"/>
                <a:gd name="connsiteX91" fmla="*/ 647795 w 1739455"/>
                <a:gd name="connsiteY91" fmla="*/ 824960 h 1600200"/>
                <a:gd name="connsiteX92" fmla="*/ 647795 w 1739455"/>
                <a:gd name="connsiteY92" fmla="*/ 824960 h 1600200"/>
                <a:gd name="connsiteX93" fmla="*/ 648081 w 1739455"/>
                <a:gd name="connsiteY93" fmla="*/ 826389 h 1600200"/>
                <a:gd name="connsiteX94" fmla="*/ 648081 w 1739455"/>
                <a:gd name="connsiteY94" fmla="*/ 826389 h 1600200"/>
                <a:gd name="connsiteX95" fmla="*/ 648367 w 1739455"/>
                <a:gd name="connsiteY95" fmla="*/ 827818 h 1600200"/>
                <a:gd name="connsiteX96" fmla="*/ 648367 w 1739455"/>
                <a:gd name="connsiteY96" fmla="*/ 827818 h 1600200"/>
                <a:gd name="connsiteX97" fmla="*/ 648748 w 1739455"/>
                <a:gd name="connsiteY97" fmla="*/ 829247 h 1600200"/>
                <a:gd name="connsiteX98" fmla="*/ 648748 w 1739455"/>
                <a:gd name="connsiteY98" fmla="*/ 829247 h 1600200"/>
                <a:gd name="connsiteX99" fmla="*/ 700088 w 1739455"/>
                <a:gd name="connsiteY99" fmla="*/ 872300 h 1600200"/>
                <a:gd name="connsiteX100" fmla="*/ 700088 w 1739455"/>
                <a:gd name="connsiteY100" fmla="*/ 872300 h 1600200"/>
                <a:gd name="connsiteX101" fmla="*/ 701516 w 1739455"/>
                <a:gd name="connsiteY101" fmla="*/ 872395 h 1600200"/>
                <a:gd name="connsiteX102" fmla="*/ 701516 w 1739455"/>
                <a:gd name="connsiteY102" fmla="*/ 872395 h 1600200"/>
                <a:gd name="connsiteX103" fmla="*/ 701993 w 1739455"/>
                <a:gd name="connsiteY103" fmla="*/ 872395 h 1600200"/>
                <a:gd name="connsiteX104" fmla="*/ 705136 w 1739455"/>
                <a:gd name="connsiteY104" fmla="*/ 872490 h 1600200"/>
                <a:gd name="connsiteX105" fmla="*/ 712565 w 1739455"/>
                <a:gd name="connsiteY105" fmla="*/ 872490 h 1600200"/>
                <a:gd name="connsiteX106" fmla="*/ 793528 w 1739455"/>
                <a:gd name="connsiteY106" fmla="*/ 953453 h 1600200"/>
                <a:gd name="connsiteX107" fmla="*/ 793528 w 1739455"/>
                <a:gd name="connsiteY107" fmla="*/ 956977 h 1600200"/>
                <a:gd name="connsiteX108" fmla="*/ 793528 w 1739455"/>
                <a:gd name="connsiteY108" fmla="*/ 958501 h 1600200"/>
                <a:gd name="connsiteX109" fmla="*/ 793528 w 1739455"/>
                <a:gd name="connsiteY109" fmla="*/ 958501 h 1600200"/>
                <a:gd name="connsiteX110" fmla="*/ 793623 w 1739455"/>
                <a:gd name="connsiteY110" fmla="*/ 959930 h 1600200"/>
                <a:gd name="connsiteX111" fmla="*/ 793623 w 1739455"/>
                <a:gd name="connsiteY111" fmla="*/ 959930 h 1600200"/>
                <a:gd name="connsiteX112" fmla="*/ 793718 w 1739455"/>
                <a:gd name="connsiteY112" fmla="*/ 961358 h 1600200"/>
                <a:gd name="connsiteX113" fmla="*/ 793718 w 1739455"/>
                <a:gd name="connsiteY113" fmla="*/ 961358 h 1600200"/>
                <a:gd name="connsiteX114" fmla="*/ 793813 w 1739455"/>
                <a:gd name="connsiteY114" fmla="*/ 962787 h 1600200"/>
                <a:gd name="connsiteX115" fmla="*/ 793813 w 1739455"/>
                <a:gd name="connsiteY115" fmla="*/ 962787 h 1600200"/>
                <a:gd name="connsiteX116" fmla="*/ 794004 w 1739455"/>
                <a:gd name="connsiteY116" fmla="*/ 964216 h 1600200"/>
                <a:gd name="connsiteX117" fmla="*/ 794004 w 1739455"/>
                <a:gd name="connsiteY117" fmla="*/ 964216 h 1600200"/>
                <a:gd name="connsiteX118" fmla="*/ 794195 w 1739455"/>
                <a:gd name="connsiteY118" fmla="*/ 965645 h 1600200"/>
                <a:gd name="connsiteX119" fmla="*/ 794195 w 1739455"/>
                <a:gd name="connsiteY119" fmla="*/ 965645 h 1600200"/>
                <a:gd name="connsiteX120" fmla="*/ 823151 w 1739455"/>
                <a:gd name="connsiteY120" fmla="*/ 1007269 h 1600200"/>
                <a:gd name="connsiteX121" fmla="*/ 823722 w 1739455"/>
                <a:gd name="connsiteY121" fmla="*/ 1007555 h 1600200"/>
                <a:gd name="connsiteX122" fmla="*/ 823722 w 1739455"/>
                <a:gd name="connsiteY122" fmla="*/ 1007555 h 1600200"/>
                <a:gd name="connsiteX123" fmla="*/ 824960 w 1739455"/>
                <a:gd name="connsiteY123" fmla="*/ 1008221 h 1600200"/>
                <a:gd name="connsiteX124" fmla="*/ 824960 w 1739455"/>
                <a:gd name="connsiteY124" fmla="*/ 1008221 h 1600200"/>
                <a:gd name="connsiteX125" fmla="*/ 826198 w 1739455"/>
                <a:gd name="connsiteY125" fmla="*/ 1008888 h 1600200"/>
                <a:gd name="connsiteX126" fmla="*/ 826198 w 1739455"/>
                <a:gd name="connsiteY126" fmla="*/ 1008888 h 1600200"/>
                <a:gd name="connsiteX127" fmla="*/ 827437 w 1739455"/>
                <a:gd name="connsiteY127" fmla="*/ 1009460 h 1600200"/>
                <a:gd name="connsiteX128" fmla="*/ 827437 w 1739455"/>
                <a:gd name="connsiteY128" fmla="*/ 1009460 h 1600200"/>
                <a:gd name="connsiteX129" fmla="*/ 828675 w 1739455"/>
                <a:gd name="connsiteY129" fmla="*/ 1010031 h 1600200"/>
                <a:gd name="connsiteX130" fmla="*/ 828675 w 1739455"/>
                <a:gd name="connsiteY130" fmla="*/ 1010031 h 1600200"/>
                <a:gd name="connsiteX131" fmla="*/ 830009 w 1739455"/>
                <a:gd name="connsiteY131" fmla="*/ 1010603 h 1600200"/>
                <a:gd name="connsiteX132" fmla="*/ 830009 w 1739455"/>
                <a:gd name="connsiteY132" fmla="*/ 1010603 h 1600200"/>
                <a:gd name="connsiteX133" fmla="*/ 831342 w 1739455"/>
                <a:gd name="connsiteY133" fmla="*/ 1011079 h 1600200"/>
                <a:gd name="connsiteX134" fmla="*/ 831342 w 1739455"/>
                <a:gd name="connsiteY134" fmla="*/ 1011079 h 1600200"/>
                <a:gd name="connsiteX135" fmla="*/ 832676 w 1739455"/>
                <a:gd name="connsiteY135" fmla="*/ 1011555 h 1600200"/>
                <a:gd name="connsiteX136" fmla="*/ 832676 w 1739455"/>
                <a:gd name="connsiteY136" fmla="*/ 1011555 h 1600200"/>
                <a:gd name="connsiteX137" fmla="*/ 832961 w 1739455"/>
                <a:gd name="connsiteY137" fmla="*/ 1011650 h 1600200"/>
                <a:gd name="connsiteX138" fmla="*/ 835057 w 1739455"/>
                <a:gd name="connsiteY138" fmla="*/ 1012317 h 1600200"/>
                <a:gd name="connsiteX139" fmla="*/ 835343 w 1739455"/>
                <a:gd name="connsiteY139" fmla="*/ 1012412 h 1600200"/>
                <a:gd name="connsiteX140" fmla="*/ 835343 w 1739455"/>
                <a:gd name="connsiteY140" fmla="*/ 1012412 h 1600200"/>
                <a:gd name="connsiteX141" fmla="*/ 836676 w 1739455"/>
                <a:gd name="connsiteY141" fmla="*/ 1012793 h 1600200"/>
                <a:gd name="connsiteX142" fmla="*/ 836676 w 1739455"/>
                <a:gd name="connsiteY142" fmla="*/ 1012793 h 1600200"/>
                <a:gd name="connsiteX143" fmla="*/ 838010 w 1739455"/>
                <a:gd name="connsiteY143" fmla="*/ 1013174 h 1600200"/>
                <a:gd name="connsiteX144" fmla="*/ 838010 w 1739455"/>
                <a:gd name="connsiteY144" fmla="*/ 1013174 h 1600200"/>
                <a:gd name="connsiteX145" fmla="*/ 839438 w 1739455"/>
                <a:gd name="connsiteY145" fmla="*/ 1013460 h 1600200"/>
                <a:gd name="connsiteX146" fmla="*/ 839438 w 1739455"/>
                <a:gd name="connsiteY146" fmla="*/ 1013460 h 1600200"/>
                <a:gd name="connsiteX147" fmla="*/ 840867 w 1739455"/>
                <a:gd name="connsiteY147" fmla="*/ 1013746 h 1600200"/>
                <a:gd name="connsiteX148" fmla="*/ 840867 w 1739455"/>
                <a:gd name="connsiteY148" fmla="*/ 1013746 h 1600200"/>
                <a:gd name="connsiteX149" fmla="*/ 841153 w 1739455"/>
                <a:gd name="connsiteY149" fmla="*/ 1013746 h 1600200"/>
                <a:gd name="connsiteX150" fmla="*/ 843534 w 1739455"/>
                <a:gd name="connsiteY150" fmla="*/ 1014127 h 1600200"/>
                <a:gd name="connsiteX151" fmla="*/ 843820 w 1739455"/>
                <a:gd name="connsiteY151" fmla="*/ 1014127 h 1600200"/>
                <a:gd name="connsiteX152" fmla="*/ 843820 w 1739455"/>
                <a:gd name="connsiteY152" fmla="*/ 1014127 h 1600200"/>
                <a:gd name="connsiteX153" fmla="*/ 845248 w 1739455"/>
                <a:gd name="connsiteY153" fmla="*/ 1014317 h 1600200"/>
                <a:gd name="connsiteX154" fmla="*/ 845248 w 1739455"/>
                <a:gd name="connsiteY154" fmla="*/ 1014317 h 1600200"/>
                <a:gd name="connsiteX155" fmla="*/ 846677 w 1739455"/>
                <a:gd name="connsiteY155" fmla="*/ 1014413 h 1600200"/>
                <a:gd name="connsiteX156" fmla="*/ 846677 w 1739455"/>
                <a:gd name="connsiteY156" fmla="*/ 1014413 h 1600200"/>
                <a:gd name="connsiteX157" fmla="*/ 848106 w 1739455"/>
                <a:gd name="connsiteY157" fmla="*/ 1014508 h 1600200"/>
                <a:gd name="connsiteX158" fmla="*/ 848106 w 1739455"/>
                <a:gd name="connsiteY158" fmla="*/ 1014508 h 1600200"/>
                <a:gd name="connsiteX159" fmla="*/ 848582 w 1739455"/>
                <a:gd name="connsiteY159" fmla="*/ 1014508 h 1600200"/>
                <a:gd name="connsiteX160" fmla="*/ 851726 w 1739455"/>
                <a:gd name="connsiteY160" fmla="*/ 1014603 h 1600200"/>
                <a:gd name="connsiteX161" fmla="*/ 871156 w 1739455"/>
                <a:gd name="connsiteY161" fmla="*/ 1014603 h 1600200"/>
                <a:gd name="connsiteX162" fmla="*/ 878110 w 1739455"/>
                <a:gd name="connsiteY162" fmla="*/ 1014603 h 1600200"/>
                <a:gd name="connsiteX163" fmla="*/ 959072 w 1739455"/>
                <a:gd name="connsiteY163" fmla="*/ 1095566 h 1600200"/>
                <a:gd name="connsiteX164" fmla="*/ 959072 w 1739455"/>
                <a:gd name="connsiteY164" fmla="*/ 1105376 h 1600200"/>
                <a:gd name="connsiteX165" fmla="*/ 959072 w 1739455"/>
                <a:gd name="connsiteY165" fmla="*/ 1106805 h 1600200"/>
                <a:gd name="connsiteX166" fmla="*/ 959072 w 1739455"/>
                <a:gd name="connsiteY166" fmla="*/ 1106805 h 1600200"/>
                <a:gd name="connsiteX167" fmla="*/ 959168 w 1739455"/>
                <a:gd name="connsiteY167" fmla="*/ 1108234 h 1600200"/>
                <a:gd name="connsiteX168" fmla="*/ 959168 w 1739455"/>
                <a:gd name="connsiteY168" fmla="*/ 1108234 h 1600200"/>
                <a:gd name="connsiteX169" fmla="*/ 959263 w 1739455"/>
                <a:gd name="connsiteY169" fmla="*/ 1109663 h 1600200"/>
                <a:gd name="connsiteX170" fmla="*/ 959263 w 1739455"/>
                <a:gd name="connsiteY170" fmla="*/ 1109663 h 1600200"/>
                <a:gd name="connsiteX171" fmla="*/ 959358 w 1739455"/>
                <a:gd name="connsiteY171" fmla="*/ 1111091 h 1600200"/>
                <a:gd name="connsiteX172" fmla="*/ 959358 w 1739455"/>
                <a:gd name="connsiteY172" fmla="*/ 1111091 h 1600200"/>
                <a:gd name="connsiteX173" fmla="*/ 959548 w 1739455"/>
                <a:gd name="connsiteY173" fmla="*/ 1112520 h 1600200"/>
                <a:gd name="connsiteX174" fmla="*/ 959548 w 1739455"/>
                <a:gd name="connsiteY174" fmla="*/ 1112520 h 1600200"/>
                <a:gd name="connsiteX175" fmla="*/ 959739 w 1739455"/>
                <a:gd name="connsiteY175" fmla="*/ 1113949 h 1600200"/>
                <a:gd name="connsiteX176" fmla="*/ 959739 w 1739455"/>
                <a:gd name="connsiteY176" fmla="*/ 1113949 h 1600200"/>
                <a:gd name="connsiteX177" fmla="*/ 959930 w 1739455"/>
                <a:gd name="connsiteY177" fmla="*/ 1115378 h 1600200"/>
                <a:gd name="connsiteX178" fmla="*/ 959930 w 1739455"/>
                <a:gd name="connsiteY178" fmla="*/ 1115378 h 1600200"/>
                <a:gd name="connsiteX179" fmla="*/ 960215 w 1739455"/>
                <a:gd name="connsiteY179" fmla="*/ 1116806 h 1600200"/>
                <a:gd name="connsiteX180" fmla="*/ 960215 w 1739455"/>
                <a:gd name="connsiteY180" fmla="*/ 1116806 h 1600200"/>
                <a:gd name="connsiteX181" fmla="*/ 960501 w 1739455"/>
                <a:gd name="connsiteY181" fmla="*/ 1118235 h 1600200"/>
                <a:gd name="connsiteX182" fmla="*/ 960501 w 1739455"/>
                <a:gd name="connsiteY182" fmla="*/ 1118235 h 1600200"/>
                <a:gd name="connsiteX183" fmla="*/ 960882 w 1739455"/>
                <a:gd name="connsiteY183" fmla="*/ 1119664 h 1600200"/>
                <a:gd name="connsiteX184" fmla="*/ 960882 w 1739455"/>
                <a:gd name="connsiteY184" fmla="*/ 1119664 h 1600200"/>
                <a:gd name="connsiteX185" fmla="*/ 961263 w 1739455"/>
                <a:gd name="connsiteY185" fmla="*/ 1120997 h 1600200"/>
                <a:gd name="connsiteX186" fmla="*/ 961263 w 1739455"/>
                <a:gd name="connsiteY186" fmla="*/ 1120997 h 1600200"/>
                <a:gd name="connsiteX187" fmla="*/ 961644 w 1739455"/>
                <a:gd name="connsiteY187" fmla="*/ 1122331 h 1600200"/>
                <a:gd name="connsiteX188" fmla="*/ 961644 w 1739455"/>
                <a:gd name="connsiteY188" fmla="*/ 1122331 h 1600200"/>
                <a:gd name="connsiteX189" fmla="*/ 962120 w 1739455"/>
                <a:gd name="connsiteY189" fmla="*/ 1123664 h 1600200"/>
                <a:gd name="connsiteX190" fmla="*/ 962120 w 1739455"/>
                <a:gd name="connsiteY190" fmla="*/ 1123664 h 1600200"/>
                <a:gd name="connsiteX191" fmla="*/ 962597 w 1739455"/>
                <a:gd name="connsiteY191" fmla="*/ 1124998 h 1600200"/>
                <a:gd name="connsiteX192" fmla="*/ 962597 w 1739455"/>
                <a:gd name="connsiteY192" fmla="*/ 1124998 h 1600200"/>
                <a:gd name="connsiteX193" fmla="*/ 963073 w 1739455"/>
                <a:gd name="connsiteY193" fmla="*/ 1126331 h 1600200"/>
                <a:gd name="connsiteX194" fmla="*/ 963073 w 1739455"/>
                <a:gd name="connsiteY194" fmla="*/ 1126331 h 1600200"/>
                <a:gd name="connsiteX195" fmla="*/ 963644 w 1739455"/>
                <a:gd name="connsiteY195" fmla="*/ 1127665 h 1600200"/>
                <a:gd name="connsiteX196" fmla="*/ 963644 w 1739455"/>
                <a:gd name="connsiteY196" fmla="*/ 1127665 h 1600200"/>
                <a:gd name="connsiteX197" fmla="*/ 964216 w 1739455"/>
                <a:gd name="connsiteY197" fmla="*/ 1128903 h 1600200"/>
                <a:gd name="connsiteX198" fmla="*/ 964216 w 1739455"/>
                <a:gd name="connsiteY198" fmla="*/ 1128903 h 1600200"/>
                <a:gd name="connsiteX199" fmla="*/ 964787 w 1739455"/>
                <a:gd name="connsiteY199" fmla="*/ 1130141 h 1600200"/>
                <a:gd name="connsiteX200" fmla="*/ 964787 w 1739455"/>
                <a:gd name="connsiteY200" fmla="*/ 1130141 h 1600200"/>
                <a:gd name="connsiteX201" fmla="*/ 965454 w 1739455"/>
                <a:gd name="connsiteY201" fmla="*/ 1131380 h 1600200"/>
                <a:gd name="connsiteX202" fmla="*/ 965454 w 1739455"/>
                <a:gd name="connsiteY202" fmla="*/ 1131380 h 1600200"/>
                <a:gd name="connsiteX203" fmla="*/ 966121 w 1739455"/>
                <a:gd name="connsiteY203" fmla="*/ 1132618 h 1600200"/>
                <a:gd name="connsiteX204" fmla="*/ 966121 w 1739455"/>
                <a:gd name="connsiteY204" fmla="*/ 1132618 h 1600200"/>
                <a:gd name="connsiteX205" fmla="*/ 966788 w 1739455"/>
                <a:gd name="connsiteY205" fmla="*/ 1133856 h 1600200"/>
                <a:gd name="connsiteX206" fmla="*/ 966788 w 1739455"/>
                <a:gd name="connsiteY206" fmla="*/ 1133856 h 1600200"/>
                <a:gd name="connsiteX207" fmla="*/ 967454 w 1739455"/>
                <a:gd name="connsiteY207" fmla="*/ 1135094 h 1600200"/>
                <a:gd name="connsiteX208" fmla="*/ 967454 w 1739455"/>
                <a:gd name="connsiteY208" fmla="*/ 1135094 h 1600200"/>
                <a:gd name="connsiteX209" fmla="*/ 968216 w 1739455"/>
                <a:gd name="connsiteY209" fmla="*/ 1136237 h 1600200"/>
                <a:gd name="connsiteX210" fmla="*/ 968216 w 1739455"/>
                <a:gd name="connsiteY210" fmla="*/ 1136237 h 1600200"/>
                <a:gd name="connsiteX211" fmla="*/ 968978 w 1739455"/>
                <a:gd name="connsiteY211" fmla="*/ 1137380 h 1600200"/>
                <a:gd name="connsiteX212" fmla="*/ 968978 w 1739455"/>
                <a:gd name="connsiteY212" fmla="*/ 1137380 h 1600200"/>
                <a:gd name="connsiteX213" fmla="*/ 969740 w 1739455"/>
                <a:gd name="connsiteY213" fmla="*/ 1138523 h 1600200"/>
                <a:gd name="connsiteX214" fmla="*/ 969740 w 1739455"/>
                <a:gd name="connsiteY214" fmla="*/ 1138523 h 1600200"/>
                <a:gd name="connsiteX215" fmla="*/ 970597 w 1739455"/>
                <a:gd name="connsiteY215" fmla="*/ 1139666 h 1600200"/>
                <a:gd name="connsiteX216" fmla="*/ 970597 w 1739455"/>
                <a:gd name="connsiteY216" fmla="*/ 1139666 h 1600200"/>
                <a:gd name="connsiteX217" fmla="*/ 971455 w 1739455"/>
                <a:gd name="connsiteY217" fmla="*/ 1140809 h 1600200"/>
                <a:gd name="connsiteX218" fmla="*/ 971455 w 1739455"/>
                <a:gd name="connsiteY218" fmla="*/ 1140809 h 1600200"/>
                <a:gd name="connsiteX219" fmla="*/ 972312 w 1739455"/>
                <a:gd name="connsiteY219" fmla="*/ 1141857 h 1600200"/>
                <a:gd name="connsiteX220" fmla="*/ 972312 w 1739455"/>
                <a:gd name="connsiteY220" fmla="*/ 1141857 h 1600200"/>
                <a:gd name="connsiteX221" fmla="*/ 973169 w 1739455"/>
                <a:gd name="connsiteY221" fmla="*/ 1142905 h 1600200"/>
                <a:gd name="connsiteX222" fmla="*/ 973169 w 1739455"/>
                <a:gd name="connsiteY222" fmla="*/ 1142905 h 1600200"/>
                <a:gd name="connsiteX223" fmla="*/ 974122 w 1739455"/>
                <a:gd name="connsiteY223" fmla="*/ 1143953 h 1600200"/>
                <a:gd name="connsiteX224" fmla="*/ 974122 w 1739455"/>
                <a:gd name="connsiteY224" fmla="*/ 1143953 h 1600200"/>
                <a:gd name="connsiteX225" fmla="*/ 975074 w 1739455"/>
                <a:gd name="connsiteY225" fmla="*/ 1145000 h 1600200"/>
                <a:gd name="connsiteX226" fmla="*/ 975074 w 1739455"/>
                <a:gd name="connsiteY226" fmla="*/ 1145000 h 1600200"/>
                <a:gd name="connsiteX227" fmla="*/ 976027 w 1739455"/>
                <a:gd name="connsiteY227" fmla="*/ 1145953 h 1600200"/>
                <a:gd name="connsiteX228" fmla="*/ 976027 w 1739455"/>
                <a:gd name="connsiteY228" fmla="*/ 1145953 h 1600200"/>
                <a:gd name="connsiteX229" fmla="*/ 976979 w 1739455"/>
                <a:gd name="connsiteY229" fmla="*/ 1146905 h 1600200"/>
                <a:gd name="connsiteX230" fmla="*/ 976979 w 1739455"/>
                <a:gd name="connsiteY230" fmla="*/ 1146905 h 1600200"/>
                <a:gd name="connsiteX231" fmla="*/ 978027 w 1739455"/>
                <a:gd name="connsiteY231" fmla="*/ 1147858 h 1600200"/>
                <a:gd name="connsiteX232" fmla="*/ 978027 w 1739455"/>
                <a:gd name="connsiteY232" fmla="*/ 1147858 h 1600200"/>
                <a:gd name="connsiteX233" fmla="*/ 979075 w 1739455"/>
                <a:gd name="connsiteY233" fmla="*/ 1148810 h 1600200"/>
                <a:gd name="connsiteX234" fmla="*/ 979075 w 1739455"/>
                <a:gd name="connsiteY234" fmla="*/ 1148810 h 1600200"/>
                <a:gd name="connsiteX235" fmla="*/ 980122 w 1739455"/>
                <a:gd name="connsiteY235" fmla="*/ 1149668 h 1600200"/>
                <a:gd name="connsiteX236" fmla="*/ 980122 w 1739455"/>
                <a:gd name="connsiteY236" fmla="*/ 1149668 h 1600200"/>
                <a:gd name="connsiteX237" fmla="*/ 981170 w 1739455"/>
                <a:gd name="connsiteY237" fmla="*/ 1150525 h 1600200"/>
                <a:gd name="connsiteX238" fmla="*/ 981170 w 1739455"/>
                <a:gd name="connsiteY238" fmla="*/ 1150525 h 1600200"/>
                <a:gd name="connsiteX239" fmla="*/ 982218 w 1739455"/>
                <a:gd name="connsiteY239" fmla="*/ 1151382 h 1600200"/>
                <a:gd name="connsiteX240" fmla="*/ 982218 w 1739455"/>
                <a:gd name="connsiteY240" fmla="*/ 1151382 h 1600200"/>
                <a:gd name="connsiteX241" fmla="*/ 983361 w 1739455"/>
                <a:gd name="connsiteY241" fmla="*/ 1152239 h 1600200"/>
                <a:gd name="connsiteX242" fmla="*/ 983361 w 1739455"/>
                <a:gd name="connsiteY242" fmla="*/ 1152239 h 1600200"/>
                <a:gd name="connsiteX243" fmla="*/ 984504 w 1739455"/>
                <a:gd name="connsiteY243" fmla="*/ 1153001 h 1600200"/>
                <a:gd name="connsiteX244" fmla="*/ 984504 w 1739455"/>
                <a:gd name="connsiteY244" fmla="*/ 1153001 h 1600200"/>
                <a:gd name="connsiteX245" fmla="*/ 985647 w 1739455"/>
                <a:gd name="connsiteY245" fmla="*/ 1153763 h 1600200"/>
                <a:gd name="connsiteX246" fmla="*/ 985647 w 1739455"/>
                <a:gd name="connsiteY246" fmla="*/ 1153763 h 1600200"/>
                <a:gd name="connsiteX247" fmla="*/ 986790 w 1739455"/>
                <a:gd name="connsiteY247" fmla="*/ 1154525 h 1600200"/>
                <a:gd name="connsiteX248" fmla="*/ 986790 w 1739455"/>
                <a:gd name="connsiteY248" fmla="*/ 1154525 h 1600200"/>
                <a:gd name="connsiteX249" fmla="*/ 988028 w 1739455"/>
                <a:gd name="connsiteY249" fmla="*/ 1155192 h 1600200"/>
                <a:gd name="connsiteX250" fmla="*/ 988028 w 1739455"/>
                <a:gd name="connsiteY250" fmla="*/ 1155192 h 1600200"/>
                <a:gd name="connsiteX251" fmla="*/ 989267 w 1739455"/>
                <a:gd name="connsiteY251" fmla="*/ 1155859 h 1600200"/>
                <a:gd name="connsiteX252" fmla="*/ 989267 w 1739455"/>
                <a:gd name="connsiteY252" fmla="*/ 1155859 h 1600200"/>
                <a:gd name="connsiteX253" fmla="*/ 990505 w 1739455"/>
                <a:gd name="connsiteY253" fmla="*/ 1156526 h 1600200"/>
                <a:gd name="connsiteX254" fmla="*/ 990505 w 1739455"/>
                <a:gd name="connsiteY254" fmla="*/ 1156526 h 1600200"/>
                <a:gd name="connsiteX255" fmla="*/ 991743 w 1739455"/>
                <a:gd name="connsiteY255" fmla="*/ 1157192 h 1600200"/>
                <a:gd name="connsiteX256" fmla="*/ 991743 w 1739455"/>
                <a:gd name="connsiteY256" fmla="*/ 1157192 h 1600200"/>
                <a:gd name="connsiteX257" fmla="*/ 992981 w 1739455"/>
                <a:gd name="connsiteY257" fmla="*/ 1157764 h 1600200"/>
                <a:gd name="connsiteX258" fmla="*/ 992981 w 1739455"/>
                <a:gd name="connsiteY258" fmla="*/ 1157764 h 1600200"/>
                <a:gd name="connsiteX259" fmla="*/ 994220 w 1739455"/>
                <a:gd name="connsiteY259" fmla="*/ 1158335 h 1600200"/>
                <a:gd name="connsiteX260" fmla="*/ 994220 w 1739455"/>
                <a:gd name="connsiteY260" fmla="*/ 1158335 h 1600200"/>
                <a:gd name="connsiteX261" fmla="*/ 995553 w 1739455"/>
                <a:gd name="connsiteY261" fmla="*/ 1158907 h 1600200"/>
                <a:gd name="connsiteX262" fmla="*/ 995553 w 1739455"/>
                <a:gd name="connsiteY262" fmla="*/ 1158907 h 1600200"/>
                <a:gd name="connsiteX263" fmla="*/ 996887 w 1739455"/>
                <a:gd name="connsiteY263" fmla="*/ 1159383 h 1600200"/>
                <a:gd name="connsiteX264" fmla="*/ 996887 w 1739455"/>
                <a:gd name="connsiteY264" fmla="*/ 1159383 h 1600200"/>
                <a:gd name="connsiteX265" fmla="*/ 998220 w 1739455"/>
                <a:gd name="connsiteY265" fmla="*/ 1159859 h 1600200"/>
                <a:gd name="connsiteX266" fmla="*/ 998220 w 1739455"/>
                <a:gd name="connsiteY266" fmla="*/ 1159859 h 1600200"/>
                <a:gd name="connsiteX267" fmla="*/ 999554 w 1739455"/>
                <a:gd name="connsiteY267" fmla="*/ 1160336 h 1600200"/>
                <a:gd name="connsiteX268" fmla="*/ 999554 w 1739455"/>
                <a:gd name="connsiteY268" fmla="*/ 1160336 h 1600200"/>
                <a:gd name="connsiteX269" fmla="*/ 1000887 w 1739455"/>
                <a:gd name="connsiteY269" fmla="*/ 1160717 h 1600200"/>
                <a:gd name="connsiteX270" fmla="*/ 1000887 w 1739455"/>
                <a:gd name="connsiteY270" fmla="*/ 1160717 h 1600200"/>
                <a:gd name="connsiteX271" fmla="*/ 1002221 w 1739455"/>
                <a:gd name="connsiteY271" fmla="*/ 1161098 h 1600200"/>
                <a:gd name="connsiteX272" fmla="*/ 1002221 w 1739455"/>
                <a:gd name="connsiteY272" fmla="*/ 1161098 h 1600200"/>
                <a:gd name="connsiteX273" fmla="*/ 1003554 w 1739455"/>
                <a:gd name="connsiteY273" fmla="*/ 1161479 h 1600200"/>
                <a:gd name="connsiteX274" fmla="*/ 1003554 w 1739455"/>
                <a:gd name="connsiteY274" fmla="*/ 1161479 h 1600200"/>
                <a:gd name="connsiteX275" fmla="*/ 1004983 w 1739455"/>
                <a:gd name="connsiteY275" fmla="*/ 1161764 h 1600200"/>
                <a:gd name="connsiteX276" fmla="*/ 1004983 w 1739455"/>
                <a:gd name="connsiteY276" fmla="*/ 1161764 h 1600200"/>
                <a:gd name="connsiteX277" fmla="*/ 1006412 w 1739455"/>
                <a:gd name="connsiteY277" fmla="*/ 1162050 h 1600200"/>
                <a:gd name="connsiteX278" fmla="*/ 1006412 w 1739455"/>
                <a:gd name="connsiteY278" fmla="*/ 1162050 h 1600200"/>
                <a:gd name="connsiteX279" fmla="*/ 1007840 w 1739455"/>
                <a:gd name="connsiteY279" fmla="*/ 1162336 h 1600200"/>
                <a:gd name="connsiteX280" fmla="*/ 1007840 w 1739455"/>
                <a:gd name="connsiteY280" fmla="*/ 1162336 h 1600200"/>
                <a:gd name="connsiteX281" fmla="*/ 1009269 w 1739455"/>
                <a:gd name="connsiteY281" fmla="*/ 1162526 h 1600200"/>
                <a:gd name="connsiteX282" fmla="*/ 1009269 w 1739455"/>
                <a:gd name="connsiteY282" fmla="*/ 1162526 h 1600200"/>
                <a:gd name="connsiteX283" fmla="*/ 1010698 w 1739455"/>
                <a:gd name="connsiteY283" fmla="*/ 1162717 h 1600200"/>
                <a:gd name="connsiteX284" fmla="*/ 1010698 w 1739455"/>
                <a:gd name="connsiteY284" fmla="*/ 1162717 h 1600200"/>
                <a:gd name="connsiteX285" fmla="*/ 1012127 w 1739455"/>
                <a:gd name="connsiteY285" fmla="*/ 1162812 h 1600200"/>
                <a:gd name="connsiteX286" fmla="*/ 1012127 w 1739455"/>
                <a:gd name="connsiteY286" fmla="*/ 1162812 h 1600200"/>
                <a:gd name="connsiteX287" fmla="*/ 1013555 w 1739455"/>
                <a:gd name="connsiteY287" fmla="*/ 1162907 h 1600200"/>
                <a:gd name="connsiteX288" fmla="*/ 1013555 w 1739455"/>
                <a:gd name="connsiteY288" fmla="*/ 1162907 h 1600200"/>
                <a:gd name="connsiteX289" fmla="*/ 1014031 w 1739455"/>
                <a:gd name="connsiteY289" fmla="*/ 1162907 h 1600200"/>
                <a:gd name="connsiteX290" fmla="*/ 1017175 w 1739455"/>
                <a:gd name="connsiteY290" fmla="*/ 1163003 h 1600200"/>
                <a:gd name="connsiteX291" fmla="*/ 1047560 w 1739455"/>
                <a:gd name="connsiteY291" fmla="*/ 1163003 h 1600200"/>
                <a:gd name="connsiteX292" fmla="*/ 1199483 w 1739455"/>
                <a:gd name="connsiteY292" fmla="*/ 1163003 h 1600200"/>
                <a:gd name="connsiteX293" fmla="*/ 1280446 w 1739455"/>
                <a:gd name="connsiteY293" fmla="*/ 1243965 h 1600200"/>
                <a:gd name="connsiteX294" fmla="*/ 1280446 w 1739455"/>
                <a:gd name="connsiteY294" fmla="*/ 1375886 h 1600200"/>
                <a:gd name="connsiteX295" fmla="*/ 1280446 w 1739455"/>
                <a:gd name="connsiteY295" fmla="*/ 1539431 h 1600200"/>
                <a:gd name="connsiteX296" fmla="*/ 1280446 w 1739455"/>
                <a:gd name="connsiteY296" fmla="*/ 1542574 h 1600200"/>
                <a:gd name="connsiteX297" fmla="*/ 1338072 w 1739455"/>
                <a:gd name="connsiteY297" fmla="*/ 1600200 h 1600200"/>
                <a:gd name="connsiteX298" fmla="*/ 1358075 w 1739455"/>
                <a:gd name="connsiteY298" fmla="*/ 1600200 h 1600200"/>
                <a:gd name="connsiteX299" fmla="*/ 1415701 w 1739455"/>
                <a:gd name="connsiteY299" fmla="*/ 1542574 h 1600200"/>
                <a:gd name="connsiteX300" fmla="*/ 1415701 w 1739455"/>
                <a:gd name="connsiteY300" fmla="*/ 1534477 h 1600200"/>
                <a:gd name="connsiteX301" fmla="*/ 1496663 w 1739455"/>
                <a:gd name="connsiteY301" fmla="*/ 1453515 h 1600200"/>
                <a:gd name="connsiteX302" fmla="*/ 1527239 w 1739455"/>
                <a:gd name="connsiteY302" fmla="*/ 1453515 h 1600200"/>
                <a:gd name="connsiteX303" fmla="*/ 1584865 w 1739455"/>
                <a:gd name="connsiteY303" fmla="*/ 1395889 h 1600200"/>
                <a:gd name="connsiteX304" fmla="*/ 1584865 w 1739455"/>
                <a:gd name="connsiteY304" fmla="*/ 1375886 h 1600200"/>
                <a:gd name="connsiteX305" fmla="*/ 1546765 w 1739455"/>
                <a:gd name="connsiteY305" fmla="*/ 1321689 h 1600200"/>
                <a:gd name="connsiteX306" fmla="*/ 1477518 w 1739455"/>
                <a:gd name="connsiteY306" fmla="*/ 1318070 h 1600200"/>
                <a:gd name="connsiteX307" fmla="*/ 1429988 w 1739455"/>
                <a:gd name="connsiteY307" fmla="*/ 1231487 h 1600200"/>
                <a:gd name="connsiteX308" fmla="*/ 1498759 w 1739455"/>
                <a:gd name="connsiteY308" fmla="*/ 1164527 h 1600200"/>
                <a:gd name="connsiteX309" fmla="*/ 1681829 w 1739455"/>
                <a:gd name="connsiteY309" fmla="*/ 1164527 h 1600200"/>
                <a:gd name="connsiteX310" fmla="*/ 1739456 w 1739455"/>
                <a:gd name="connsiteY310" fmla="*/ 1106900 h 1600200"/>
                <a:gd name="connsiteX311" fmla="*/ 1739456 w 1739455"/>
                <a:gd name="connsiteY311" fmla="*/ 1086898 h 1600200"/>
                <a:gd name="connsiteX312" fmla="*/ 1681829 w 1739455"/>
                <a:gd name="connsiteY312" fmla="*/ 1029272 h 1600200"/>
                <a:gd name="connsiteX313" fmla="*/ 1498854 w 1739455"/>
                <a:gd name="connsiteY313" fmla="*/ 1029272 h 1600200"/>
                <a:gd name="connsiteX314" fmla="*/ 1417892 w 1739455"/>
                <a:gd name="connsiteY314" fmla="*/ 948309 h 1600200"/>
                <a:gd name="connsiteX315" fmla="*/ 1417892 w 1739455"/>
                <a:gd name="connsiteY315" fmla="*/ 942594 h 1600200"/>
                <a:gd name="connsiteX316" fmla="*/ 1360265 w 1739455"/>
                <a:gd name="connsiteY316" fmla="*/ 884968 h 1600200"/>
                <a:gd name="connsiteX317" fmla="*/ 1186148 w 1739455"/>
                <a:gd name="connsiteY317" fmla="*/ 884968 h 1600200"/>
                <a:gd name="connsiteX318" fmla="*/ 1105186 w 1739455"/>
                <a:gd name="connsiteY318" fmla="*/ 804005 h 1600200"/>
                <a:gd name="connsiteX319" fmla="*/ 1105186 w 1739455"/>
                <a:gd name="connsiteY319" fmla="*/ 646176 h 1600200"/>
                <a:gd name="connsiteX320" fmla="*/ 1097089 w 1739455"/>
                <a:gd name="connsiteY320" fmla="*/ 616839 h 1600200"/>
                <a:gd name="connsiteX321" fmla="*/ 1096423 w 1739455"/>
                <a:gd name="connsiteY321" fmla="*/ 615696 h 1600200"/>
                <a:gd name="connsiteX322" fmla="*/ 1046417 w 1739455"/>
                <a:gd name="connsiteY322" fmla="*/ 586550 h 1600200"/>
                <a:gd name="connsiteX323" fmla="*/ 1024128 w 1739455"/>
                <a:gd name="connsiteY323" fmla="*/ 586550 h 1600200"/>
                <a:gd name="connsiteX324" fmla="*/ 943165 w 1739455"/>
                <a:gd name="connsiteY324" fmla="*/ 505587 h 1600200"/>
                <a:gd name="connsiteX325" fmla="*/ 943165 w 1739455"/>
                <a:gd name="connsiteY325" fmla="*/ 505206 h 1600200"/>
                <a:gd name="connsiteX326" fmla="*/ 885539 w 1739455"/>
                <a:gd name="connsiteY326" fmla="*/ 446818 h 1600200"/>
                <a:gd name="connsiteX327" fmla="*/ 844772 w 1739455"/>
                <a:gd name="connsiteY327" fmla="*/ 445580 h 1600200"/>
                <a:gd name="connsiteX328" fmla="*/ 795242 w 1739455"/>
                <a:gd name="connsiteY328" fmla="*/ 388525 h 1600200"/>
                <a:gd name="connsiteX329" fmla="*/ 795242 w 1739455"/>
                <a:gd name="connsiteY329" fmla="*/ 368522 h 1600200"/>
                <a:gd name="connsiteX330" fmla="*/ 852869 w 1739455"/>
                <a:gd name="connsiteY330" fmla="*/ 310896 h 1600200"/>
                <a:gd name="connsiteX331" fmla="*/ 952119 w 1739455"/>
                <a:gd name="connsiteY331" fmla="*/ 310896 h 1600200"/>
                <a:gd name="connsiteX332" fmla="*/ 951167 w 1739455"/>
                <a:gd name="connsiteY332" fmla="*/ 57626 h 1600200"/>
                <a:gd name="connsiteX333" fmla="*/ 893540 w 1739455"/>
                <a:gd name="connsiteY333" fmla="*/ 0 h 1600200"/>
                <a:gd name="connsiteX334" fmla="*/ 214598 w 1739455"/>
                <a:gd name="connsiteY334" fmla="*/ 0 h 1600200"/>
                <a:gd name="connsiteX335" fmla="*/ 157353 w 1739455"/>
                <a:gd name="connsiteY335" fmla="*/ 51149 h 1600200"/>
                <a:gd name="connsiteX336" fmla="*/ 157353 w 1739455"/>
                <a:gd name="connsiteY336" fmla="*/ 93059 h 1600200"/>
                <a:gd name="connsiteX337" fmla="*/ 99727 w 1739455"/>
                <a:gd name="connsiteY337" fmla="*/ 150686 h 1600200"/>
                <a:gd name="connsiteX338" fmla="*/ 0 w 1739455"/>
                <a:gd name="connsiteY338" fmla="*/ 150686 h 1600200"/>
                <a:gd name="connsiteX339" fmla="*/ 476 w 1739455"/>
                <a:gd name="connsiteY339" fmla="*/ 514921 h 1600200"/>
                <a:gd name="connsiteX340" fmla="*/ 476 w 1739455"/>
                <a:gd name="connsiteY340" fmla="*/ 514921 h 1600200"/>
                <a:gd name="connsiteX341" fmla="*/ 959358 w 1739455"/>
                <a:gd name="connsiteY341" fmla="*/ 1105281 h 1600200"/>
                <a:gd name="connsiteX342" fmla="*/ 959358 w 1739455"/>
                <a:gd name="connsiteY342" fmla="*/ 1105281 h 1600200"/>
                <a:gd name="connsiteX343" fmla="*/ 959358 w 1739455"/>
                <a:gd name="connsiteY343" fmla="*/ 1105281 h 1600200"/>
                <a:gd name="connsiteX344" fmla="*/ 959358 w 1739455"/>
                <a:gd name="connsiteY344" fmla="*/ 1105281 h 1600200"/>
                <a:gd name="connsiteX345" fmla="*/ 486156 w 1739455"/>
                <a:gd name="connsiteY345" fmla="*/ 672655 h 1600200"/>
                <a:gd name="connsiteX346" fmla="*/ 486156 w 1739455"/>
                <a:gd name="connsiteY346" fmla="*/ 672655 h 1600200"/>
                <a:gd name="connsiteX347" fmla="*/ 486156 w 1739455"/>
                <a:gd name="connsiteY347" fmla="*/ 672655 h 1600200"/>
                <a:gd name="connsiteX348" fmla="*/ 486156 w 1739455"/>
                <a:gd name="connsiteY348" fmla="*/ 672655 h 1600200"/>
                <a:gd name="connsiteX349" fmla="*/ 647033 w 1739455"/>
                <a:gd name="connsiteY349" fmla="*/ 814769 h 1600200"/>
                <a:gd name="connsiteX350" fmla="*/ 647033 w 1739455"/>
                <a:gd name="connsiteY350" fmla="*/ 814769 h 1600200"/>
                <a:gd name="connsiteX351" fmla="*/ 647033 w 1739455"/>
                <a:gd name="connsiteY351" fmla="*/ 814769 h 1600200"/>
                <a:gd name="connsiteX352" fmla="*/ 647033 w 1739455"/>
                <a:gd name="connsiteY352" fmla="*/ 814769 h 1600200"/>
                <a:gd name="connsiteX353" fmla="*/ 793813 w 1739455"/>
                <a:gd name="connsiteY353" fmla="*/ 956881 h 1600200"/>
                <a:gd name="connsiteX354" fmla="*/ 793813 w 1739455"/>
                <a:gd name="connsiteY354" fmla="*/ 956881 h 1600200"/>
                <a:gd name="connsiteX355" fmla="*/ 793813 w 1739455"/>
                <a:gd name="connsiteY355" fmla="*/ 956881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739455" h="1600200">
                  <a:moveTo>
                    <a:pt x="476" y="514921"/>
                  </a:moveTo>
                  <a:cubicBezTo>
                    <a:pt x="0" y="531686"/>
                    <a:pt x="10001" y="442722"/>
                    <a:pt x="48006" y="442722"/>
                  </a:cubicBezTo>
                  <a:lnTo>
                    <a:pt x="234791" y="442722"/>
                  </a:lnTo>
                  <a:cubicBezTo>
                    <a:pt x="271939" y="443389"/>
                    <a:pt x="319373" y="430435"/>
                    <a:pt x="319373" y="508063"/>
                  </a:cubicBezTo>
                  <a:lnTo>
                    <a:pt x="319373" y="527018"/>
                  </a:lnTo>
                  <a:cubicBezTo>
                    <a:pt x="319373" y="558737"/>
                    <a:pt x="345281" y="584645"/>
                    <a:pt x="377000" y="584645"/>
                  </a:cubicBezTo>
                  <a:lnTo>
                    <a:pt x="405098" y="584645"/>
                  </a:lnTo>
                  <a:cubicBezTo>
                    <a:pt x="449675" y="584645"/>
                    <a:pt x="486061" y="621030"/>
                    <a:pt x="486061" y="665607"/>
                  </a:cubicBezTo>
                  <a:lnTo>
                    <a:pt x="486061" y="672751"/>
                  </a:lnTo>
                  <a:lnTo>
                    <a:pt x="486061" y="674275"/>
                  </a:lnTo>
                  <a:lnTo>
                    <a:pt x="486061" y="674275"/>
                  </a:lnTo>
                  <a:lnTo>
                    <a:pt x="486156" y="675704"/>
                  </a:lnTo>
                  <a:lnTo>
                    <a:pt x="486156" y="675704"/>
                  </a:lnTo>
                  <a:lnTo>
                    <a:pt x="486251" y="677132"/>
                  </a:lnTo>
                  <a:lnTo>
                    <a:pt x="486251" y="677132"/>
                  </a:lnTo>
                  <a:lnTo>
                    <a:pt x="486346" y="678561"/>
                  </a:lnTo>
                  <a:lnTo>
                    <a:pt x="486346" y="678561"/>
                  </a:lnTo>
                  <a:lnTo>
                    <a:pt x="486537" y="679990"/>
                  </a:lnTo>
                  <a:lnTo>
                    <a:pt x="486537" y="679990"/>
                  </a:lnTo>
                  <a:lnTo>
                    <a:pt x="486728" y="681419"/>
                  </a:lnTo>
                  <a:lnTo>
                    <a:pt x="486728" y="681419"/>
                  </a:lnTo>
                  <a:lnTo>
                    <a:pt x="486918" y="682847"/>
                  </a:lnTo>
                  <a:lnTo>
                    <a:pt x="486918" y="682847"/>
                  </a:lnTo>
                  <a:cubicBezTo>
                    <a:pt x="489395" y="697039"/>
                    <a:pt x="497586" y="709994"/>
                    <a:pt x="509206" y="718852"/>
                  </a:cubicBezTo>
                  <a:lnTo>
                    <a:pt x="509206" y="718852"/>
                  </a:lnTo>
                  <a:lnTo>
                    <a:pt x="510350" y="719709"/>
                  </a:lnTo>
                  <a:lnTo>
                    <a:pt x="510350" y="719709"/>
                  </a:lnTo>
                  <a:lnTo>
                    <a:pt x="511493" y="720471"/>
                  </a:lnTo>
                  <a:lnTo>
                    <a:pt x="511493" y="720471"/>
                  </a:lnTo>
                  <a:lnTo>
                    <a:pt x="512636" y="721233"/>
                  </a:lnTo>
                  <a:lnTo>
                    <a:pt x="512636" y="721233"/>
                  </a:lnTo>
                  <a:lnTo>
                    <a:pt x="513779" y="721995"/>
                  </a:lnTo>
                  <a:lnTo>
                    <a:pt x="513779" y="721995"/>
                  </a:lnTo>
                  <a:lnTo>
                    <a:pt x="514350" y="722281"/>
                  </a:lnTo>
                  <a:cubicBezTo>
                    <a:pt x="514826" y="722567"/>
                    <a:pt x="515207" y="722757"/>
                    <a:pt x="515684" y="723043"/>
                  </a:cubicBezTo>
                  <a:lnTo>
                    <a:pt x="516255" y="723329"/>
                  </a:lnTo>
                  <a:lnTo>
                    <a:pt x="516255" y="723329"/>
                  </a:lnTo>
                  <a:lnTo>
                    <a:pt x="517493" y="723995"/>
                  </a:lnTo>
                  <a:lnTo>
                    <a:pt x="517493" y="723995"/>
                  </a:lnTo>
                  <a:lnTo>
                    <a:pt x="518731" y="724662"/>
                  </a:lnTo>
                  <a:lnTo>
                    <a:pt x="518731" y="724662"/>
                  </a:lnTo>
                  <a:lnTo>
                    <a:pt x="519970" y="725234"/>
                  </a:lnTo>
                  <a:lnTo>
                    <a:pt x="519970" y="725234"/>
                  </a:lnTo>
                  <a:cubicBezTo>
                    <a:pt x="520351" y="725424"/>
                    <a:pt x="520827" y="725614"/>
                    <a:pt x="521208" y="725805"/>
                  </a:cubicBezTo>
                  <a:lnTo>
                    <a:pt x="521208" y="725805"/>
                  </a:lnTo>
                  <a:lnTo>
                    <a:pt x="522542" y="726377"/>
                  </a:lnTo>
                  <a:lnTo>
                    <a:pt x="522542" y="726377"/>
                  </a:lnTo>
                  <a:lnTo>
                    <a:pt x="523875" y="726853"/>
                  </a:lnTo>
                  <a:lnTo>
                    <a:pt x="523875" y="726853"/>
                  </a:lnTo>
                  <a:lnTo>
                    <a:pt x="525209" y="727329"/>
                  </a:lnTo>
                  <a:lnTo>
                    <a:pt x="525209" y="727329"/>
                  </a:lnTo>
                  <a:lnTo>
                    <a:pt x="525494" y="727424"/>
                  </a:lnTo>
                  <a:cubicBezTo>
                    <a:pt x="526256" y="727615"/>
                    <a:pt x="526828" y="727805"/>
                    <a:pt x="527590" y="728091"/>
                  </a:cubicBezTo>
                  <a:lnTo>
                    <a:pt x="527876" y="728186"/>
                  </a:lnTo>
                  <a:lnTo>
                    <a:pt x="527876" y="728186"/>
                  </a:lnTo>
                  <a:lnTo>
                    <a:pt x="529209" y="728567"/>
                  </a:lnTo>
                  <a:lnTo>
                    <a:pt x="529209" y="728567"/>
                  </a:lnTo>
                  <a:lnTo>
                    <a:pt x="530543" y="728948"/>
                  </a:lnTo>
                  <a:lnTo>
                    <a:pt x="530543" y="728948"/>
                  </a:lnTo>
                  <a:lnTo>
                    <a:pt x="531971" y="729234"/>
                  </a:lnTo>
                  <a:lnTo>
                    <a:pt x="531971" y="729234"/>
                  </a:lnTo>
                  <a:cubicBezTo>
                    <a:pt x="532447" y="729329"/>
                    <a:pt x="532924" y="729425"/>
                    <a:pt x="533400" y="729520"/>
                  </a:cubicBezTo>
                  <a:lnTo>
                    <a:pt x="533400" y="729520"/>
                  </a:lnTo>
                  <a:lnTo>
                    <a:pt x="533686" y="729520"/>
                  </a:lnTo>
                  <a:cubicBezTo>
                    <a:pt x="534543" y="729615"/>
                    <a:pt x="535210" y="729805"/>
                    <a:pt x="536067" y="729901"/>
                  </a:cubicBezTo>
                  <a:lnTo>
                    <a:pt x="536353" y="729901"/>
                  </a:lnTo>
                  <a:lnTo>
                    <a:pt x="536353" y="729901"/>
                  </a:lnTo>
                  <a:lnTo>
                    <a:pt x="537781" y="730091"/>
                  </a:lnTo>
                  <a:lnTo>
                    <a:pt x="537781" y="730091"/>
                  </a:lnTo>
                  <a:lnTo>
                    <a:pt x="539210" y="730187"/>
                  </a:lnTo>
                  <a:lnTo>
                    <a:pt x="539210" y="730187"/>
                  </a:lnTo>
                  <a:lnTo>
                    <a:pt x="540639" y="730282"/>
                  </a:lnTo>
                  <a:lnTo>
                    <a:pt x="540639" y="730282"/>
                  </a:lnTo>
                  <a:lnTo>
                    <a:pt x="541115" y="730282"/>
                  </a:lnTo>
                  <a:cubicBezTo>
                    <a:pt x="542258" y="730282"/>
                    <a:pt x="543115" y="730377"/>
                    <a:pt x="544259" y="730377"/>
                  </a:cubicBezTo>
                  <a:lnTo>
                    <a:pt x="563594" y="730377"/>
                  </a:lnTo>
                  <a:lnTo>
                    <a:pt x="565880" y="730377"/>
                  </a:lnTo>
                  <a:cubicBezTo>
                    <a:pt x="610457" y="730377"/>
                    <a:pt x="646843" y="766763"/>
                    <a:pt x="646843" y="811339"/>
                  </a:cubicBezTo>
                  <a:lnTo>
                    <a:pt x="646843" y="814864"/>
                  </a:lnTo>
                  <a:lnTo>
                    <a:pt x="646843" y="816388"/>
                  </a:lnTo>
                  <a:lnTo>
                    <a:pt x="646843" y="816388"/>
                  </a:lnTo>
                  <a:lnTo>
                    <a:pt x="646938" y="817817"/>
                  </a:lnTo>
                  <a:lnTo>
                    <a:pt x="646938" y="817817"/>
                  </a:lnTo>
                  <a:lnTo>
                    <a:pt x="647033" y="819245"/>
                  </a:lnTo>
                  <a:lnTo>
                    <a:pt x="647033" y="819245"/>
                  </a:lnTo>
                  <a:lnTo>
                    <a:pt x="647129" y="820674"/>
                  </a:lnTo>
                  <a:lnTo>
                    <a:pt x="647129" y="820674"/>
                  </a:lnTo>
                  <a:lnTo>
                    <a:pt x="647319" y="822103"/>
                  </a:lnTo>
                  <a:lnTo>
                    <a:pt x="647319" y="822103"/>
                  </a:lnTo>
                  <a:lnTo>
                    <a:pt x="647510" y="823531"/>
                  </a:lnTo>
                  <a:lnTo>
                    <a:pt x="647510" y="823531"/>
                  </a:lnTo>
                  <a:lnTo>
                    <a:pt x="647795" y="824960"/>
                  </a:lnTo>
                  <a:lnTo>
                    <a:pt x="647795" y="824960"/>
                  </a:lnTo>
                  <a:cubicBezTo>
                    <a:pt x="647890" y="825437"/>
                    <a:pt x="647986" y="825913"/>
                    <a:pt x="648081" y="826389"/>
                  </a:cubicBezTo>
                  <a:lnTo>
                    <a:pt x="648081" y="826389"/>
                  </a:lnTo>
                  <a:lnTo>
                    <a:pt x="648367" y="827818"/>
                  </a:lnTo>
                  <a:lnTo>
                    <a:pt x="648367" y="827818"/>
                  </a:lnTo>
                  <a:lnTo>
                    <a:pt x="648748" y="829247"/>
                  </a:lnTo>
                  <a:lnTo>
                    <a:pt x="648748" y="829247"/>
                  </a:lnTo>
                  <a:cubicBezTo>
                    <a:pt x="654939" y="852392"/>
                    <a:pt x="675227" y="870204"/>
                    <a:pt x="700088" y="872300"/>
                  </a:cubicBezTo>
                  <a:lnTo>
                    <a:pt x="700088" y="872300"/>
                  </a:lnTo>
                  <a:lnTo>
                    <a:pt x="701516" y="872395"/>
                  </a:lnTo>
                  <a:lnTo>
                    <a:pt x="701516" y="872395"/>
                  </a:lnTo>
                  <a:lnTo>
                    <a:pt x="701993" y="872395"/>
                  </a:lnTo>
                  <a:cubicBezTo>
                    <a:pt x="703136" y="872395"/>
                    <a:pt x="703993" y="872490"/>
                    <a:pt x="705136" y="872490"/>
                  </a:cubicBezTo>
                  <a:lnTo>
                    <a:pt x="712565" y="872490"/>
                  </a:lnTo>
                  <a:cubicBezTo>
                    <a:pt x="757142" y="872490"/>
                    <a:pt x="793528" y="908876"/>
                    <a:pt x="793528" y="953453"/>
                  </a:cubicBezTo>
                  <a:lnTo>
                    <a:pt x="793528" y="956977"/>
                  </a:lnTo>
                  <a:lnTo>
                    <a:pt x="793528" y="958501"/>
                  </a:lnTo>
                  <a:lnTo>
                    <a:pt x="793528" y="958501"/>
                  </a:lnTo>
                  <a:lnTo>
                    <a:pt x="793623" y="959930"/>
                  </a:lnTo>
                  <a:lnTo>
                    <a:pt x="793623" y="959930"/>
                  </a:lnTo>
                  <a:lnTo>
                    <a:pt x="793718" y="961358"/>
                  </a:lnTo>
                  <a:lnTo>
                    <a:pt x="793718" y="961358"/>
                  </a:lnTo>
                  <a:lnTo>
                    <a:pt x="793813" y="962787"/>
                  </a:lnTo>
                  <a:lnTo>
                    <a:pt x="793813" y="962787"/>
                  </a:lnTo>
                  <a:lnTo>
                    <a:pt x="794004" y="964216"/>
                  </a:lnTo>
                  <a:lnTo>
                    <a:pt x="794004" y="964216"/>
                  </a:lnTo>
                  <a:lnTo>
                    <a:pt x="794195" y="965645"/>
                  </a:lnTo>
                  <a:lnTo>
                    <a:pt x="794195" y="965645"/>
                  </a:lnTo>
                  <a:cubicBezTo>
                    <a:pt x="797147" y="983361"/>
                    <a:pt x="807530" y="998315"/>
                    <a:pt x="823151" y="1007269"/>
                  </a:cubicBezTo>
                  <a:lnTo>
                    <a:pt x="823722" y="1007555"/>
                  </a:lnTo>
                  <a:lnTo>
                    <a:pt x="823722" y="1007555"/>
                  </a:lnTo>
                  <a:lnTo>
                    <a:pt x="824960" y="1008221"/>
                  </a:lnTo>
                  <a:lnTo>
                    <a:pt x="824960" y="1008221"/>
                  </a:lnTo>
                  <a:lnTo>
                    <a:pt x="826198" y="1008888"/>
                  </a:lnTo>
                  <a:lnTo>
                    <a:pt x="826198" y="1008888"/>
                  </a:lnTo>
                  <a:lnTo>
                    <a:pt x="827437" y="1009460"/>
                  </a:lnTo>
                  <a:lnTo>
                    <a:pt x="827437" y="1009460"/>
                  </a:lnTo>
                  <a:cubicBezTo>
                    <a:pt x="827818" y="1009650"/>
                    <a:pt x="828294" y="1009841"/>
                    <a:pt x="828675" y="1010031"/>
                  </a:cubicBezTo>
                  <a:lnTo>
                    <a:pt x="828675" y="1010031"/>
                  </a:lnTo>
                  <a:lnTo>
                    <a:pt x="830009" y="1010603"/>
                  </a:lnTo>
                  <a:lnTo>
                    <a:pt x="830009" y="1010603"/>
                  </a:lnTo>
                  <a:lnTo>
                    <a:pt x="831342" y="1011079"/>
                  </a:lnTo>
                  <a:lnTo>
                    <a:pt x="831342" y="1011079"/>
                  </a:lnTo>
                  <a:lnTo>
                    <a:pt x="832676" y="1011555"/>
                  </a:lnTo>
                  <a:lnTo>
                    <a:pt x="832676" y="1011555"/>
                  </a:lnTo>
                  <a:lnTo>
                    <a:pt x="832961" y="1011650"/>
                  </a:lnTo>
                  <a:cubicBezTo>
                    <a:pt x="833723" y="1011841"/>
                    <a:pt x="834295" y="1012031"/>
                    <a:pt x="835057" y="1012317"/>
                  </a:cubicBezTo>
                  <a:lnTo>
                    <a:pt x="835343" y="1012412"/>
                  </a:lnTo>
                  <a:lnTo>
                    <a:pt x="835343" y="1012412"/>
                  </a:lnTo>
                  <a:lnTo>
                    <a:pt x="836676" y="1012793"/>
                  </a:lnTo>
                  <a:lnTo>
                    <a:pt x="836676" y="1012793"/>
                  </a:lnTo>
                  <a:lnTo>
                    <a:pt x="838010" y="1013174"/>
                  </a:lnTo>
                  <a:lnTo>
                    <a:pt x="838010" y="1013174"/>
                  </a:lnTo>
                  <a:lnTo>
                    <a:pt x="839438" y="1013460"/>
                  </a:lnTo>
                  <a:lnTo>
                    <a:pt x="839438" y="1013460"/>
                  </a:lnTo>
                  <a:cubicBezTo>
                    <a:pt x="839914" y="1013555"/>
                    <a:pt x="840391" y="1013651"/>
                    <a:pt x="840867" y="1013746"/>
                  </a:cubicBezTo>
                  <a:lnTo>
                    <a:pt x="840867" y="1013746"/>
                  </a:lnTo>
                  <a:lnTo>
                    <a:pt x="841153" y="1013746"/>
                  </a:lnTo>
                  <a:cubicBezTo>
                    <a:pt x="842010" y="1013841"/>
                    <a:pt x="842677" y="1014031"/>
                    <a:pt x="843534" y="1014127"/>
                  </a:cubicBezTo>
                  <a:lnTo>
                    <a:pt x="843820" y="1014127"/>
                  </a:lnTo>
                  <a:lnTo>
                    <a:pt x="843820" y="1014127"/>
                  </a:lnTo>
                  <a:lnTo>
                    <a:pt x="845248" y="1014317"/>
                  </a:lnTo>
                  <a:lnTo>
                    <a:pt x="845248" y="1014317"/>
                  </a:lnTo>
                  <a:lnTo>
                    <a:pt x="846677" y="1014413"/>
                  </a:lnTo>
                  <a:lnTo>
                    <a:pt x="846677" y="1014413"/>
                  </a:lnTo>
                  <a:lnTo>
                    <a:pt x="848106" y="1014508"/>
                  </a:lnTo>
                  <a:lnTo>
                    <a:pt x="848106" y="1014508"/>
                  </a:lnTo>
                  <a:lnTo>
                    <a:pt x="848582" y="1014508"/>
                  </a:lnTo>
                  <a:cubicBezTo>
                    <a:pt x="849725" y="1014508"/>
                    <a:pt x="850583" y="1014603"/>
                    <a:pt x="851726" y="1014603"/>
                  </a:cubicBezTo>
                  <a:lnTo>
                    <a:pt x="871156" y="1014603"/>
                  </a:lnTo>
                  <a:lnTo>
                    <a:pt x="878110" y="1014603"/>
                  </a:lnTo>
                  <a:cubicBezTo>
                    <a:pt x="922687" y="1014603"/>
                    <a:pt x="959072" y="1050989"/>
                    <a:pt x="959072" y="1095566"/>
                  </a:cubicBezTo>
                  <a:lnTo>
                    <a:pt x="959072" y="1105376"/>
                  </a:lnTo>
                  <a:lnTo>
                    <a:pt x="959072" y="1106805"/>
                  </a:lnTo>
                  <a:lnTo>
                    <a:pt x="959072" y="1106805"/>
                  </a:lnTo>
                  <a:lnTo>
                    <a:pt x="959168" y="1108234"/>
                  </a:lnTo>
                  <a:lnTo>
                    <a:pt x="959168" y="1108234"/>
                  </a:lnTo>
                  <a:lnTo>
                    <a:pt x="959263" y="1109663"/>
                  </a:lnTo>
                  <a:lnTo>
                    <a:pt x="959263" y="1109663"/>
                  </a:lnTo>
                  <a:lnTo>
                    <a:pt x="959358" y="1111091"/>
                  </a:lnTo>
                  <a:lnTo>
                    <a:pt x="959358" y="1111091"/>
                  </a:lnTo>
                  <a:lnTo>
                    <a:pt x="959548" y="1112520"/>
                  </a:lnTo>
                  <a:lnTo>
                    <a:pt x="959548" y="1112520"/>
                  </a:lnTo>
                  <a:lnTo>
                    <a:pt x="959739" y="1113949"/>
                  </a:lnTo>
                  <a:lnTo>
                    <a:pt x="959739" y="1113949"/>
                  </a:lnTo>
                  <a:lnTo>
                    <a:pt x="959930" y="1115378"/>
                  </a:lnTo>
                  <a:lnTo>
                    <a:pt x="959930" y="1115378"/>
                  </a:lnTo>
                  <a:cubicBezTo>
                    <a:pt x="960025" y="1115854"/>
                    <a:pt x="960120" y="1116330"/>
                    <a:pt x="960215" y="1116806"/>
                  </a:cubicBezTo>
                  <a:lnTo>
                    <a:pt x="960215" y="1116806"/>
                  </a:lnTo>
                  <a:lnTo>
                    <a:pt x="960501" y="1118235"/>
                  </a:lnTo>
                  <a:lnTo>
                    <a:pt x="960501" y="1118235"/>
                  </a:lnTo>
                  <a:lnTo>
                    <a:pt x="960882" y="1119664"/>
                  </a:lnTo>
                  <a:lnTo>
                    <a:pt x="960882" y="1119664"/>
                  </a:lnTo>
                  <a:lnTo>
                    <a:pt x="961263" y="1120997"/>
                  </a:lnTo>
                  <a:lnTo>
                    <a:pt x="961263" y="1120997"/>
                  </a:lnTo>
                  <a:lnTo>
                    <a:pt x="961644" y="1122331"/>
                  </a:lnTo>
                  <a:lnTo>
                    <a:pt x="961644" y="1122331"/>
                  </a:lnTo>
                  <a:lnTo>
                    <a:pt x="962120" y="1123664"/>
                  </a:lnTo>
                  <a:lnTo>
                    <a:pt x="962120" y="1123664"/>
                  </a:lnTo>
                  <a:lnTo>
                    <a:pt x="962597" y="1124998"/>
                  </a:lnTo>
                  <a:lnTo>
                    <a:pt x="962597" y="1124998"/>
                  </a:lnTo>
                  <a:lnTo>
                    <a:pt x="963073" y="1126331"/>
                  </a:lnTo>
                  <a:lnTo>
                    <a:pt x="963073" y="1126331"/>
                  </a:lnTo>
                  <a:lnTo>
                    <a:pt x="963644" y="1127665"/>
                  </a:lnTo>
                  <a:lnTo>
                    <a:pt x="963644" y="1127665"/>
                  </a:lnTo>
                  <a:lnTo>
                    <a:pt x="964216" y="1128903"/>
                  </a:lnTo>
                  <a:lnTo>
                    <a:pt x="964216" y="1128903"/>
                  </a:lnTo>
                  <a:lnTo>
                    <a:pt x="964787" y="1130141"/>
                  </a:lnTo>
                  <a:lnTo>
                    <a:pt x="964787" y="1130141"/>
                  </a:lnTo>
                  <a:lnTo>
                    <a:pt x="965454" y="1131380"/>
                  </a:lnTo>
                  <a:lnTo>
                    <a:pt x="965454" y="1131380"/>
                  </a:lnTo>
                  <a:cubicBezTo>
                    <a:pt x="965645" y="1131761"/>
                    <a:pt x="965835" y="1132237"/>
                    <a:pt x="966121" y="1132618"/>
                  </a:cubicBezTo>
                  <a:lnTo>
                    <a:pt x="966121" y="1132618"/>
                  </a:lnTo>
                  <a:lnTo>
                    <a:pt x="966788" y="1133856"/>
                  </a:lnTo>
                  <a:lnTo>
                    <a:pt x="966788" y="1133856"/>
                  </a:lnTo>
                  <a:cubicBezTo>
                    <a:pt x="966978" y="1134237"/>
                    <a:pt x="967264" y="1134618"/>
                    <a:pt x="967454" y="1135094"/>
                  </a:cubicBezTo>
                  <a:lnTo>
                    <a:pt x="967454" y="1135094"/>
                  </a:lnTo>
                  <a:lnTo>
                    <a:pt x="968216" y="1136237"/>
                  </a:lnTo>
                  <a:lnTo>
                    <a:pt x="968216" y="1136237"/>
                  </a:lnTo>
                  <a:lnTo>
                    <a:pt x="968978" y="1137380"/>
                  </a:lnTo>
                  <a:lnTo>
                    <a:pt x="968978" y="1137380"/>
                  </a:lnTo>
                  <a:lnTo>
                    <a:pt x="969740" y="1138523"/>
                  </a:lnTo>
                  <a:lnTo>
                    <a:pt x="969740" y="1138523"/>
                  </a:lnTo>
                  <a:lnTo>
                    <a:pt x="970597" y="1139666"/>
                  </a:lnTo>
                  <a:lnTo>
                    <a:pt x="970597" y="1139666"/>
                  </a:lnTo>
                  <a:lnTo>
                    <a:pt x="971455" y="1140809"/>
                  </a:lnTo>
                  <a:lnTo>
                    <a:pt x="971455" y="1140809"/>
                  </a:lnTo>
                  <a:cubicBezTo>
                    <a:pt x="971740" y="1141190"/>
                    <a:pt x="972026" y="1141571"/>
                    <a:pt x="972312" y="1141857"/>
                  </a:cubicBezTo>
                  <a:lnTo>
                    <a:pt x="972312" y="1141857"/>
                  </a:lnTo>
                  <a:lnTo>
                    <a:pt x="973169" y="1142905"/>
                  </a:lnTo>
                  <a:lnTo>
                    <a:pt x="973169" y="1142905"/>
                  </a:lnTo>
                  <a:lnTo>
                    <a:pt x="974122" y="1143953"/>
                  </a:lnTo>
                  <a:lnTo>
                    <a:pt x="974122" y="1143953"/>
                  </a:lnTo>
                  <a:lnTo>
                    <a:pt x="975074" y="1145000"/>
                  </a:lnTo>
                  <a:lnTo>
                    <a:pt x="975074" y="1145000"/>
                  </a:lnTo>
                  <a:lnTo>
                    <a:pt x="976027" y="1145953"/>
                  </a:lnTo>
                  <a:lnTo>
                    <a:pt x="976027" y="1145953"/>
                  </a:lnTo>
                  <a:lnTo>
                    <a:pt x="976979" y="1146905"/>
                  </a:lnTo>
                  <a:lnTo>
                    <a:pt x="976979" y="1146905"/>
                  </a:lnTo>
                  <a:lnTo>
                    <a:pt x="978027" y="1147858"/>
                  </a:lnTo>
                  <a:lnTo>
                    <a:pt x="978027" y="1147858"/>
                  </a:lnTo>
                  <a:lnTo>
                    <a:pt x="979075" y="1148810"/>
                  </a:lnTo>
                  <a:lnTo>
                    <a:pt x="979075" y="1148810"/>
                  </a:lnTo>
                  <a:lnTo>
                    <a:pt x="980122" y="1149668"/>
                  </a:lnTo>
                  <a:lnTo>
                    <a:pt x="980122" y="1149668"/>
                  </a:lnTo>
                  <a:cubicBezTo>
                    <a:pt x="980504" y="1149953"/>
                    <a:pt x="980885" y="1150239"/>
                    <a:pt x="981170" y="1150525"/>
                  </a:cubicBezTo>
                  <a:lnTo>
                    <a:pt x="981170" y="1150525"/>
                  </a:lnTo>
                  <a:cubicBezTo>
                    <a:pt x="981551" y="1150811"/>
                    <a:pt x="981932" y="1151096"/>
                    <a:pt x="982218" y="1151382"/>
                  </a:cubicBezTo>
                  <a:lnTo>
                    <a:pt x="982218" y="1151382"/>
                  </a:lnTo>
                  <a:lnTo>
                    <a:pt x="983361" y="1152239"/>
                  </a:lnTo>
                  <a:lnTo>
                    <a:pt x="983361" y="1152239"/>
                  </a:lnTo>
                  <a:lnTo>
                    <a:pt x="984504" y="1153001"/>
                  </a:lnTo>
                  <a:lnTo>
                    <a:pt x="984504" y="1153001"/>
                  </a:lnTo>
                  <a:lnTo>
                    <a:pt x="985647" y="1153763"/>
                  </a:lnTo>
                  <a:lnTo>
                    <a:pt x="985647" y="1153763"/>
                  </a:lnTo>
                  <a:lnTo>
                    <a:pt x="986790" y="1154525"/>
                  </a:lnTo>
                  <a:lnTo>
                    <a:pt x="986790" y="1154525"/>
                  </a:lnTo>
                  <a:lnTo>
                    <a:pt x="988028" y="1155192"/>
                  </a:lnTo>
                  <a:lnTo>
                    <a:pt x="988028" y="1155192"/>
                  </a:lnTo>
                  <a:lnTo>
                    <a:pt x="989267" y="1155859"/>
                  </a:lnTo>
                  <a:lnTo>
                    <a:pt x="989267" y="1155859"/>
                  </a:lnTo>
                  <a:lnTo>
                    <a:pt x="990505" y="1156526"/>
                  </a:lnTo>
                  <a:lnTo>
                    <a:pt x="990505" y="1156526"/>
                  </a:lnTo>
                  <a:lnTo>
                    <a:pt x="991743" y="1157192"/>
                  </a:lnTo>
                  <a:lnTo>
                    <a:pt x="991743" y="1157192"/>
                  </a:lnTo>
                  <a:lnTo>
                    <a:pt x="992981" y="1157764"/>
                  </a:lnTo>
                  <a:lnTo>
                    <a:pt x="992981" y="1157764"/>
                  </a:lnTo>
                  <a:cubicBezTo>
                    <a:pt x="993362" y="1157954"/>
                    <a:pt x="993838" y="1158145"/>
                    <a:pt x="994220" y="1158335"/>
                  </a:cubicBezTo>
                  <a:lnTo>
                    <a:pt x="994220" y="1158335"/>
                  </a:lnTo>
                  <a:lnTo>
                    <a:pt x="995553" y="1158907"/>
                  </a:lnTo>
                  <a:lnTo>
                    <a:pt x="995553" y="1158907"/>
                  </a:lnTo>
                  <a:lnTo>
                    <a:pt x="996887" y="1159383"/>
                  </a:lnTo>
                  <a:lnTo>
                    <a:pt x="996887" y="1159383"/>
                  </a:lnTo>
                  <a:lnTo>
                    <a:pt x="998220" y="1159859"/>
                  </a:lnTo>
                  <a:lnTo>
                    <a:pt x="998220" y="1159859"/>
                  </a:lnTo>
                  <a:lnTo>
                    <a:pt x="999554" y="1160336"/>
                  </a:lnTo>
                  <a:lnTo>
                    <a:pt x="999554" y="1160336"/>
                  </a:lnTo>
                  <a:lnTo>
                    <a:pt x="1000887" y="1160717"/>
                  </a:lnTo>
                  <a:lnTo>
                    <a:pt x="1000887" y="1160717"/>
                  </a:lnTo>
                  <a:lnTo>
                    <a:pt x="1002221" y="1161098"/>
                  </a:lnTo>
                  <a:lnTo>
                    <a:pt x="1002221" y="1161098"/>
                  </a:lnTo>
                  <a:lnTo>
                    <a:pt x="1003554" y="1161479"/>
                  </a:lnTo>
                  <a:lnTo>
                    <a:pt x="1003554" y="1161479"/>
                  </a:lnTo>
                  <a:lnTo>
                    <a:pt x="1004983" y="1161764"/>
                  </a:lnTo>
                  <a:lnTo>
                    <a:pt x="1004983" y="1161764"/>
                  </a:lnTo>
                  <a:cubicBezTo>
                    <a:pt x="1005459" y="1161860"/>
                    <a:pt x="1005935" y="1161955"/>
                    <a:pt x="1006412" y="1162050"/>
                  </a:cubicBezTo>
                  <a:lnTo>
                    <a:pt x="1006412" y="1162050"/>
                  </a:lnTo>
                  <a:lnTo>
                    <a:pt x="1007840" y="1162336"/>
                  </a:lnTo>
                  <a:lnTo>
                    <a:pt x="1007840" y="1162336"/>
                  </a:lnTo>
                  <a:lnTo>
                    <a:pt x="1009269" y="1162526"/>
                  </a:lnTo>
                  <a:lnTo>
                    <a:pt x="1009269" y="1162526"/>
                  </a:lnTo>
                  <a:lnTo>
                    <a:pt x="1010698" y="1162717"/>
                  </a:lnTo>
                  <a:lnTo>
                    <a:pt x="1010698" y="1162717"/>
                  </a:lnTo>
                  <a:lnTo>
                    <a:pt x="1012127" y="1162812"/>
                  </a:lnTo>
                  <a:lnTo>
                    <a:pt x="1012127" y="1162812"/>
                  </a:lnTo>
                  <a:lnTo>
                    <a:pt x="1013555" y="1162907"/>
                  </a:lnTo>
                  <a:lnTo>
                    <a:pt x="1013555" y="1162907"/>
                  </a:lnTo>
                  <a:lnTo>
                    <a:pt x="1014031" y="1162907"/>
                  </a:lnTo>
                  <a:cubicBezTo>
                    <a:pt x="1015079" y="1162907"/>
                    <a:pt x="1016032" y="1163003"/>
                    <a:pt x="1017175" y="1163003"/>
                  </a:cubicBezTo>
                  <a:lnTo>
                    <a:pt x="1047560" y="1163003"/>
                  </a:lnTo>
                  <a:lnTo>
                    <a:pt x="1199483" y="1163003"/>
                  </a:lnTo>
                  <a:cubicBezTo>
                    <a:pt x="1244060" y="1163003"/>
                    <a:pt x="1280446" y="1199388"/>
                    <a:pt x="1280446" y="1243965"/>
                  </a:cubicBezTo>
                  <a:lnTo>
                    <a:pt x="1280446" y="1375886"/>
                  </a:lnTo>
                  <a:lnTo>
                    <a:pt x="1280446" y="1539431"/>
                  </a:lnTo>
                  <a:lnTo>
                    <a:pt x="1280446" y="1542574"/>
                  </a:lnTo>
                  <a:cubicBezTo>
                    <a:pt x="1280446" y="1574292"/>
                    <a:pt x="1306354" y="1600200"/>
                    <a:pt x="1338072" y="1600200"/>
                  </a:cubicBezTo>
                  <a:lnTo>
                    <a:pt x="1358075" y="1600200"/>
                  </a:lnTo>
                  <a:cubicBezTo>
                    <a:pt x="1389793" y="1600200"/>
                    <a:pt x="1415701" y="1574292"/>
                    <a:pt x="1415701" y="1542574"/>
                  </a:cubicBezTo>
                  <a:lnTo>
                    <a:pt x="1415701" y="1534477"/>
                  </a:lnTo>
                  <a:cubicBezTo>
                    <a:pt x="1415701" y="1489900"/>
                    <a:pt x="1452086" y="1453515"/>
                    <a:pt x="1496663" y="1453515"/>
                  </a:cubicBezTo>
                  <a:lnTo>
                    <a:pt x="1527239" y="1453515"/>
                  </a:lnTo>
                  <a:cubicBezTo>
                    <a:pt x="1558957" y="1453515"/>
                    <a:pt x="1584865" y="1427607"/>
                    <a:pt x="1584865" y="1395889"/>
                  </a:cubicBezTo>
                  <a:lnTo>
                    <a:pt x="1584865" y="1375886"/>
                  </a:lnTo>
                  <a:cubicBezTo>
                    <a:pt x="1584865" y="1351026"/>
                    <a:pt x="1568958" y="1329690"/>
                    <a:pt x="1546765" y="1321689"/>
                  </a:cubicBezTo>
                  <a:cubicBezTo>
                    <a:pt x="1535716" y="1317689"/>
                    <a:pt x="1493520" y="1325689"/>
                    <a:pt x="1477518" y="1318070"/>
                  </a:cubicBezTo>
                  <a:cubicBezTo>
                    <a:pt x="1439609" y="1299877"/>
                    <a:pt x="1425226" y="1259014"/>
                    <a:pt x="1429988" y="1231487"/>
                  </a:cubicBezTo>
                  <a:cubicBezTo>
                    <a:pt x="1436846" y="1192435"/>
                    <a:pt x="1459039" y="1164527"/>
                    <a:pt x="1498759" y="1164527"/>
                  </a:cubicBezTo>
                  <a:lnTo>
                    <a:pt x="1681829" y="1164527"/>
                  </a:lnTo>
                  <a:cubicBezTo>
                    <a:pt x="1713548" y="1164527"/>
                    <a:pt x="1739456" y="1138619"/>
                    <a:pt x="1739456" y="1106900"/>
                  </a:cubicBezTo>
                  <a:lnTo>
                    <a:pt x="1739456" y="1086898"/>
                  </a:lnTo>
                  <a:cubicBezTo>
                    <a:pt x="1739456" y="1055180"/>
                    <a:pt x="1713548" y="1029272"/>
                    <a:pt x="1681829" y="1029272"/>
                  </a:cubicBezTo>
                  <a:lnTo>
                    <a:pt x="1498854" y="1029272"/>
                  </a:lnTo>
                  <a:cubicBezTo>
                    <a:pt x="1454277" y="1029272"/>
                    <a:pt x="1417892" y="992886"/>
                    <a:pt x="1417892" y="948309"/>
                  </a:cubicBezTo>
                  <a:lnTo>
                    <a:pt x="1417892" y="942594"/>
                  </a:lnTo>
                  <a:cubicBezTo>
                    <a:pt x="1417892" y="910876"/>
                    <a:pt x="1391984" y="884968"/>
                    <a:pt x="1360265" y="884968"/>
                  </a:cubicBezTo>
                  <a:lnTo>
                    <a:pt x="1186148" y="884968"/>
                  </a:lnTo>
                  <a:cubicBezTo>
                    <a:pt x="1141571" y="884968"/>
                    <a:pt x="1105186" y="848582"/>
                    <a:pt x="1105186" y="804005"/>
                  </a:cubicBezTo>
                  <a:lnTo>
                    <a:pt x="1105186" y="646176"/>
                  </a:lnTo>
                  <a:cubicBezTo>
                    <a:pt x="1105186" y="635508"/>
                    <a:pt x="1102233" y="625412"/>
                    <a:pt x="1097089" y="616839"/>
                  </a:cubicBezTo>
                  <a:cubicBezTo>
                    <a:pt x="1096804" y="616458"/>
                    <a:pt x="1096613" y="616077"/>
                    <a:pt x="1096423" y="615696"/>
                  </a:cubicBezTo>
                  <a:cubicBezTo>
                    <a:pt x="1086517" y="598361"/>
                    <a:pt x="1067753" y="586550"/>
                    <a:pt x="1046417" y="586550"/>
                  </a:cubicBezTo>
                  <a:lnTo>
                    <a:pt x="1024128" y="586550"/>
                  </a:lnTo>
                  <a:cubicBezTo>
                    <a:pt x="979551" y="586550"/>
                    <a:pt x="943165" y="550164"/>
                    <a:pt x="943165" y="505587"/>
                  </a:cubicBezTo>
                  <a:lnTo>
                    <a:pt x="943165" y="505206"/>
                  </a:lnTo>
                  <a:cubicBezTo>
                    <a:pt x="943165" y="473488"/>
                    <a:pt x="917162" y="447770"/>
                    <a:pt x="885539" y="446818"/>
                  </a:cubicBezTo>
                  <a:lnTo>
                    <a:pt x="844772" y="445580"/>
                  </a:lnTo>
                  <a:cubicBezTo>
                    <a:pt x="816864" y="441674"/>
                    <a:pt x="795242" y="417481"/>
                    <a:pt x="795242" y="388525"/>
                  </a:cubicBezTo>
                  <a:lnTo>
                    <a:pt x="795242" y="368522"/>
                  </a:lnTo>
                  <a:cubicBezTo>
                    <a:pt x="795242" y="336804"/>
                    <a:pt x="821150" y="310896"/>
                    <a:pt x="852869" y="310896"/>
                  </a:cubicBezTo>
                  <a:lnTo>
                    <a:pt x="952119" y="310896"/>
                  </a:lnTo>
                  <a:lnTo>
                    <a:pt x="951167" y="57626"/>
                  </a:lnTo>
                  <a:cubicBezTo>
                    <a:pt x="951071" y="26003"/>
                    <a:pt x="925259" y="0"/>
                    <a:pt x="893540" y="0"/>
                  </a:cubicBezTo>
                  <a:lnTo>
                    <a:pt x="214598" y="0"/>
                  </a:lnTo>
                  <a:cubicBezTo>
                    <a:pt x="185166" y="0"/>
                    <a:pt x="160592" y="22479"/>
                    <a:pt x="157353" y="51149"/>
                  </a:cubicBezTo>
                  <a:lnTo>
                    <a:pt x="157353" y="93059"/>
                  </a:lnTo>
                  <a:cubicBezTo>
                    <a:pt x="157353" y="124778"/>
                    <a:pt x="131445" y="150686"/>
                    <a:pt x="99727" y="150686"/>
                  </a:cubicBezTo>
                  <a:lnTo>
                    <a:pt x="0" y="150686"/>
                  </a:lnTo>
                  <a:lnTo>
                    <a:pt x="476" y="514921"/>
                  </a:lnTo>
                  <a:lnTo>
                    <a:pt x="476" y="514921"/>
                  </a:lnTo>
                  <a:close/>
                  <a:moveTo>
                    <a:pt x="959358" y="1105281"/>
                  </a:moveTo>
                  <a:lnTo>
                    <a:pt x="959358" y="1105281"/>
                  </a:lnTo>
                  <a:lnTo>
                    <a:pt x="959358" y="1105281"/>
                  </a:lnTo>
                  <a:lnTo>
                    <a:pt x="959358" y="1105281"/>
                  </a:lnTo>
                  <a:close/>
                  <a:moveTo>
                    <a:pt x="486156" y="672655"/>
                  </a:moveTo>
                  <a:lnTo>
                    <a:pt x="486156" y="672655"/>
                  </a:lnTo>
                  <a:lnTo>
                    <a:pt x="486156" y="672655"/>
                  </a:lnTo>
                  <a:lnTo>
                    <a:pt x="486156" y="672655"/>
                  </a:lnTo>
                  <a:close/>
                  <a:moveTo>
                    <a:pt x="647033" y="814769"/>
                  </a:moveTo>
                  <a:lnTo>
                    <a:pt x="647033" y="814769"/>
                  </a:lnTo>
                  <a:lnTo>
                    <a:pt x="647033" y="814769"/>
                  </a:lnTo>
                  <a:lnTo>
                    <a:pt x="647033" y="814769"/>
                  </a:lnTo>
                  <a:close/>
                  <a:moveTo>
                    <a:pt x="793813" y="956881"/>
                  </a:moveTo>
                  <a:lnTo>
                    <a:pt x="793813" y="956881"/>
                  </a:lnTo>
                  <a:lnTo>
                    <a:pt x="793813" y="956881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: Shape 190">
              <a:extLst>
                <a:ext uri="{FF2B5EF4-FFF2-40B4-BE49-F238E27FC236}">
                  <a16:creationId xmlns:a16="http://schemas.microsoft.com/office/drawing/2014/main" id="{04E057D9-1D24-B0C4-C198-A930ED05C0F0}"/>
                </a:ext>
              </a:extLst>
            </p:cNvPr>
            <p:cNvSpPr/>
            <p:nvPr/>
          </p:nvSpPr>
          <p:spPr>
            <a:xfrm>
              <a:off x="2597579" y="3391265"/>
              <a:ext cx="633888" cy="436149"/>
            </a:xfrm>
            <a:custGeom>
              <a:avLst/>
              <a:gdLst>
                <a:gd name="connsiteX0" fmla="*/ 633889 w 633888"/>
                <a:gd name="connsiteY0" fmla="*/ 285464 h 436149"/>
                <a:gd name="connsiteX1" fmla="*/ 633889 w 633888"/>
                <a:gd name="connsiteY1" fmla="*/ 142208 h 436149"/>
                <a:gd name="connsiteX2" fmla="*/ 57626 w 633888"/>
                <a:gd name="connsiteY2" fmla="*/ 143256 h 436149"/>
                <a:gd name="connsiteX3" fmla="*/ 0 w 633888"/>
                <a:gd name="connsiteY3" fmla="*/ 200882 h 436149"/>
                <a:gd name="connsiteX4" fmla="*/ 0 w 633888"/>
                <a:gd name="connsiteY4" fmla="*/ 378523 h 436149"/>
                <a:gd name="connsiteX5" fmla="*/ 57626 w 633888"/>
                <a:gd name="connsiteY5" fmla="*/ 436150 h 436149"/>
                <a:gd name="connsiteX6" fmla="*/ 253079 w 633888"/>
                <a:gd name="connsiteY6" fmla="*/ 436150 h 436149"/>
                <a:gd name="connsiteX7" fmla="*/ 310705 w 633888"/>
                <a:gd name="connsiteY7" fmla="*/ 378523 h 436149"/>
                <a:gd name="connsiteX8" fmla="*/ 310705 w 633888"/>
                <a:gd name="connsiteY8" fmla="*/ 336613 h 436149"/>
                <a:gd name="connsiteX9" fmla="*/ 367951 w 633888"/>
                <a:gd name="connsiteY9" fmla="*/ 285464 h 436149"/>
                <a:gd name="connsiteX10" fmla="*/ 633889 w 633888"/>
                <a:gd name="connsiteY10" fmla="*/ 285464 h 436149"/>
                <a:gd name="connsiteX11" fmla="*/ 633889 w 633888"/>
                <a:gd name="connsiteY11" fmla="*/ 285464 h 436149"/>
                <a:gd name="connsiteX12" fmla="*/ 91345 w 633888"/>
                <a:gd name="connsiteY12" fmla="*/ 0 h 436149"/>
                <a:gd name="connsiteX13" fmla="*/ 91345 w 633888"/>
                <a:gd name="connsiteY13" fmla="*/ 0 h 436149"/>
                <a:gd name="connsiteX14" fmla="*/ 91345 w 633888"/>
                <a:gd name="connsiteY14" fmla="*/ 0 h 436149"/>
                <a:gd name="connsiteX15" fmla="*/ 91345 w 633888"/>
                <a:gd name="connsiteY15" fmla="*/ 0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3888" h="436149">
                  <a:moveTo>
                    <a:pt x="633889" y="285464"/>
                  </a:moveTo>
                  <a:lnTo>
                    <a:pt x="633889" y="142208"/>
                  </a:lnTo>
                  <a:cubicBezTo>
                    <a:pt x="427482" y="142208"/>
                    <a:pt x="249746" y="143256"/>
                    <a:pt x="57626" y="143256"/>
                  </a:cubicBezTo>
                  <a:cubicBezTo>
                    <a:pt x="25908" y="143256"/>
                    <a:pt x="0" y="169164"/>
                    <a:pt x="0" y="200882"/>
                  </a:cubicBezTo>
                  <a:lnTo>
                    <a:pt x="0" y="378523"/>
                  </a:lnTo>
                  <a:cubicBezTo>
                    <a:pt x="0" y="410242"/>
                    <a:pt x="25908" y="436150"/>
                    <a:pt x="57626" y="436150"/>
                  </a:cubicBezTo>
                  <a:lnTo>
                    <a:pt x="253079" y="436150"/>
                  </a:lnTo>
                  <a:cubicBezTo>
                    <a:pt x="284797" y="436150"/>
                    <a:pt x="310705" y="410242"/>
                    <a:pt x="310705" y="378523"/>
                  </a:cubicBezTo>
                  <a:lnTo>
                    <a:pt x="310705" y="336613"/>
                  </a:lnTo>
                  <a:cubicBezTo>
                    <a:pt x="313944" y="307943"/>
                    <a:pt x="338519" y="285464"/>
                    <a:pt x="367951" y="285464"/>
                  </a:cubicBezTo>
                  <a:lnTo>
                    <a:pt x="633889" y="285464"/>
                  </a:lnTo>
                  <a:lnTo>
                    <a:pt x="633889" y="285464"/>
                  </a:lnTo>
                  <a:close/>
                  <a:moveTo>
                    <a:pt x="91345" y="0"/>
                  </a:moveTo>
                  <a:lnTo>
                    <a:pt x="91345" y="0"/>
                  </a:lnTo>
                  <a:lnTo>
                    <a:pt x="91345" y="0"/>
                  </a:lnTo>
                  <a:lnTo>
                    <a:pt x="91345" y="0"/>
                  </a:lnTo>
                  <a:close/>
                </a:path>
              </a:pathLst>
            </a:custGeom>
            <a:pattFill prst="wdUpDiag">
              <a:fgClr>
                <a:srgbClr val="0C29FF"/>
              </a:fgClr>
              <a:bgClr>
                <a:schemeClr val="bg1"/>
              </a:bgClr>
            </a:patt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: Shape 191">
              <a:extLst>
                <a:ext uri="{FF2B5EF4-FFF2-40B4-BE49-F238E27FC236}">
                  <a16:creationId xmlns:a16="http://schemas.microsoft.com/office/drawing/2014/main" id="{64515562-CF6C-8FA8-1FF5-1202FE850E52}"/>
                </a:ext>
              </a:extLst>
            </p:cNvPr>
            <p:cNvSpPr/>
            <p:nvPr/>
          </p:nvSpPr>
          <p:spPr>
            <a:xfrm>
              <a:off x="3231373" y="3411077"/>
              <a:ext cx="951737" cy="573595"/>
            </a:xfrm>
            <a:custGeom>
              <a:avLst/>
              <a:gdLst>
                <a:gd name="connsiteX0" fmla="*/ 472440 w 951737"/>
                <a:gd name="connsiteY0" fmla="*/ 0 h 573595"/>
                <a:gd name="connsiteX1" fmla="*/ 951738 w 951737"/>
                <a:gd name="connsiteY1" fmla="*/ 0 h 573595"/>
                <a:gd name="connsiteX2" fmla="*/ 951738 w 951737"/>
                <a:gd name="connsiteY2" fmla="*/ 213265 h 573595"/>
                <a:gd name="connsiteX3" fmla="*/ 894112 w 951737"/>
                <a:gd name="connsiteY3" fmla="*/ 270891 h 573595"/>
                <a:gd name="connsiteX4" fmla="*/ 859250 w 951737"/>
                <a:gd name="connsiteY4" fmla="*/ 270891 h 573595"/>
                <a:gd name="connsiteX5" fmla="*/ 786574 w 951737"/>
                <a:gd name="connsiteY5" fmla="*/ 347567 h 573595"/>
                <a:gd name="connsiteX6" fmla="*/ 786574 w 951737"/>
                <a:gd name="connsiteY6" fmla="*/ 515969 h 573595"/>
                <a:gd name="connsiteX7" fmla="*/ 728948 w 951737"/>
                <a:gd name="connsiteY7" fmla="*/ 573596 h 573595"/>
                <a:gd name="connsiteX8" fmla="*/ 472535 w 951737"/>
                <a:gd name="connsiteY8" fmla="*/ 573596 h 573595"/>
                <a:gd name="connsiteX9" fmla="*/ 475869 w 951737"/>
                <a:gd name="connsiteY9" fmla="*/ 515969 h 573595"/>
                <a:gd name="connsiteX10" fmla="*/ 475869 w 951737"/>
                <a:gd name="connsiteY10" fmla="*/ 316802 h 573595"/>
                <a:gd name="connsiteX11" fmla="*/ 418624 w 951737"/>
                <a:gd name="connsiteY11" fmla="*/ 265652 h 573595"/>
                <a:gd name="connsiteX12" fmla="*/ 0 w 951737"/>
                <a:gd name="connsiteY12" fmla="*/ 265652 h 573595"/>
                <a:gd name="connsiteX13" fmla="*/ 0 w 951737"/>
                <a:gd name="connsiteY13" fmla="*/ 122396 h 573595"/>
                <a:gd name="connsiteX14" fmla="*/ 78772 w 951737"/>
                <a:gd name="connsiteY14" fmla="*/ 122396 h 573595"/>
                <a:gd name="connsiteX15" fmla="*/ 93345 w 951737"/>
                <a:gd name="connsiteY15" fmla="*/ 121729 h 573595"/>
                <a:gd name="connsiteX16" fmla="*/ 101251 w 951737"/>
                <a:gd name="connsiteY16" fmla="*/ 121348 h 573595"/>
                <a:gd name="connsiteX17" fmla="*/ 400240 w 951737"/>
                <a:gd name="connsiteY17" fmla="*/ 121348 h 573595"/>
                <a:gd name="connsiteX18" fmla="*/ 470249 w 951737"/>
                <a:gd name="connsiteY18" fmla="*/ 51340 h 573595"/>
                <a:gd name="connsiteX19" fmla="*/ 472440 w 951737"/>
                <a:gd name="connsiteY19" fmla="*/ 0 h 57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1737" h="573595">
                  <a:moveTo>
                    <a:pt x="472440" y="0"/>
                  </a:moveTo>
                  <a:lnTo>
                    <a:pt x="951738" y="0"/>
                  </a:lnTo>
                  <a:lnTo>
                    <a:pt x="951738" y="213265"/>
                  </a:lnTo>
                  <a:cubicBezTo>
                    <a:pt x="951738" y="244983"/>
                    <a:pt x="925830" y="270891"/>
                    <a:pt x="894112" y="270891"/>
                  </a:cubicBezTo>
                  <a:lnTo>
                    <a:pt x="859250" y="270891"/>
                  </a:lnTo>
                  <a:cubicBezTo>
                    <a:pt x="802957" y="270891"/>
                    <a:pt x="784955" y="325946"/>
                    <a:pt x="786574" y="347567"/>
                  </a:cubicBezTo>
                  <a:lnTo>
                    <a:pt x="786574" y="515969"/>
                  </a:lnTo>
                  <a:cubicBezTo>
                    <a:pt x="786574" y="547688"/>
                    <a:pt x="760666" y="573596"/>
                    <a:pt x="728948" y="573596"/>
                  </a:cubicBezTo>
                  <a:lnTo>
                    <a:pt x="472535" y="573596"/>
                  </a:lnTo>
                  <a:lnTo>
                    <a:pt x="475869" y="515969"/>
                  </a:lnTo>
                  <a:lnTo>
                    <a:pt x="475869" y="316802"/>
                  </a:lnTo>
                  <a:cubicBezTo>
                    <a:pt x="472630" y="288131"/>
                    <a:pt x="448056" y="265652"/>
                    <a:pt x="418624" y="265652"/>
                  </a:cubicBezTo>
                  <a:lnTo>
                    <a:pt x="0" y="265652"/>
                  </a:lnTo>
                  <a:lnTo>
                    <a:pt x="0" y="122396"/>
                  </a:lnTo>
                  <a:lnTo>
                    <a:pt x="78772" y="122396"/>
                  </a:lnTo>
                  <a:cubicBezTo>
                    <a:pt x="83725" y="122396"/>
                    <a:pt x="88582" y="122111"/>
                    <a:pt x="93345" y="121729"/>
                  </a:cubicBezTo>
                  <a:cubicBezTo>
                    <a:pt x="96107" y="121444"/>
                    <a:pt x="98488" y="121348"/>
                    <a:pt x="101251" y="121348"/>
                  </a:cubicBezTo>
                  <a:lnTo>
                    <a:pt x="400240" y="121348"/>
                  </a:lnTo>
                  <a:cubicBezTo>
                    <a:pt x="438721" y="121348"/>
                    <a:pt x="468630" y="89821"/>
                    <a:pt x="470249" y="51340"/>
                  </a:cubicBezTo>
                  <a:lnTo>
                    <a:pt x="472440" y="0"/>
                  </a:ln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: Shape 192">
              <a:extLst>
                <a:ext uri="{FF2B5EF4-FFF2-40B4-BE49-F238E27FC236}">
                  <a16:creationId xmlns:a16="http://schemas.microsoft.com/office/drawing/2014/main" id="{931B9DBE-B544-88E3-2673-42E3D335E9A9}"/>
                </a:ext>
              </a:extLst>
            </p:cNvPr>
            <p:cNvSpPr/>
            <p:nvPr/>
          </p:nvSpPr>
          <p:spPr>
            <a:xfrm>
              <a:off x="3704003" y="3830177"/>
              <a:ext cx="314039" cy="154495"/>
            </a:xfrm>
            <a:custGeom>
              <a:avLst/>
              <a:gdLst>
                <a:gd name="connsiteX0" fmla="*/ 314039 w 314039"/>
                <a:gd name="connsiteY0" fmla="*/ 0 h 154495"/>
                <a:gd name="connsiteX1" fmla="*/ 314039 w 314039"/>
                <a:gd name="connsiteY1" fmla="*/ 96869 h 154495"/>
                <a:gd name="connsiteX2" fmla="*/ 256413 w 314039"/>
                <a:gd name="connsiteY2" fmla="*/ 154496 h 154495"/>
                <a:gd name="connsiteX3" fmla="*/ 0 w 314039"/>
                <a:gd name="connsiteY3" fmla="*/ 154496 h 154495"/>
                <a:gd name="connsiteX4" fmla="*/ 3334 w 314039"/>
                <a:gd name="connsiteY4" fmla="*/ 96869 h 154495"/>
                <a:gd name="connsiteX5" fmla="*/ 3334 w 314039"/>
                <a:gd name="connsiteY5" fmla="*/ 0 h 154495"/>
                <a:gd name="connsiteX6" fmla="*/ 314039 w 314039"/>
                <a:gd name="connsiteY6" fmla="*/ 0 h 1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039" h="154495">
                  <a:moveTo>
                    <a:pt x="314039" y="0"/>
                  </a:moveTo>
                  <a:lnTo>
                    <a:pt x="314039" y="96869"/>
                  </a:lnTo>
                  <a:cubicBezTo>
                    <a:pt x="314039" y="128588"/>
                    <a:pt x="288131" y="154496"/>
                    <a:pt x="256413" y="154496"/>
                  </a:cubicBezTo>
                  <a:lnTo>
                    <a:pt x="0" y="154496"/>
                  </a:lnTo>
                  <a:lnTo>
                    <a:pt x="3334" y="96869"/>
                  </a:lnTo>
                  <a:lnTo>
                    <a:pt x="3334" y="0"/>
                  </a:lnTo>
                  <a:lnTo>
                    <a:pt x="314039" y="0"/>
                  </a:ln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: Shape 193">
              <a:extLst>
                <a:ext uri="{FF2B5EF4-FFF2-40B4-BE49-F238E27FC236}">
                  <a16:creationId xmlns:a16="http://schemas.microsoft.com/office/drawing/2014/main" id="{E2EFE8DA-A580-DBC0-9936-6F106B471FFA}"/>
                </a:ext>
              </a:extLst>
            </p:cNvPr>
            <p:cNvSpPr/>
            <p:nvPr/>
          </p:nvSpPr>
          <p:spPr>
            <a:xfrm>
              <a:off x="3828495" y="3830462"/>
              <a:ext cx="820769" cy="493014"/>
            </a:xfrm>
            <a:custGeom>
              <a:avLst/>
              <a:gdLst>
                <a:gd name="connsiteX0" fmla="*/ 0 w 820769"/>
                <a:gd name="connsiteY0" fmla="*/ 154210 h 493014"/>
                <a:gd name="connsiteX1" fmla="*/ 41053 w 820769"/>
                <a:gd name="connsiteY1" fmla="*/ 220313 h 493014"/>
                <a:gd name="connsiteX2" fmla="*/ 41053 w 820769"/>
                <a:gd name="connsiteY2" fmla="*/ 239268 h 493014"/>
                <a:gd name="connsiteX3" fmla="*/ 98679 w 820769"/>
                <a:gd name="connsiteY3" fmla="*/ 296894 h 493014"/>
                <a:gd name="connsiteX4" fmla="*/ 126778 w 820769"/>
                <a:gd name="connsiteY4" fmla="*/ 296894 h 493014"/>
                <a:gd name="connsiteX5" fmla="*/ 207740 w 820769"/>
                <a:gd name="connsiteY5" fmla="*/ 377857 h 493014"/>
                <a:gd name="connsiteX6" fmla="*/ 207740 w 820769"/>
                <a:gd name="connsiteY6" fmla="*/ 385001 h 493014"/>
                <a:gd name="connsiteX7" fmla="*/ 207740 w 820769"/>
                <a:gd name="connsiteY7" fmla="*/ 386524 h 493014"/>
                <a:gd name="connsiteX8" fmla="*/ 207740 w 820769"/>
                <a:gd name="connsiteY8" fmla="*/ 386524 h 493014"/>
                <a:gd name="connsiteX9" fmla="*/ 207835 w 820769"/>
                <a:gd name="connsiteY9" fmla="*/ 387953 h 493014"/>
                <a:gd name="connsiteX10" fmla="*/ 207835 w 820769"/>
                <a:gd name="connsiteY10" fmla="*/ 387953 h 493014"/>
                <a:gd name="connsiteX11" fmla="*/ 207931 w 820769"/>
                <a:gd name="connsiteY11" fmla="*/ 389382 h 493014"/>
                <a:gd name="connsiteX12" fmla="*/ 207931 w 820769"/>
                <a:gd name="connsiteY12" fmla="*/ 389382 h 493014"/>
                <a:gd name="connsiteX13" fmla="*/ 208026 w 820769"/>
                <a:gd name="connsiteY13" fmla="*/ 390811 h 493014"/>
                <a:gd name="connsiteX14" fmla="*/ 208026 w 820769"/>
                <a:gd name="connsiteY14" fmla="*/ 390811 h 493014"/>
                <a:gd name="connsiteX15" fmla="*/ 208216 w 820769"/>
                <a:gd name="connsiteY15" fmla="*/ 392239 h 493014"/>
                <a:gd name="connsiteX16" fmla="*/ 208216 w 820769"/>
                <a:gd name="connsiteY16" fmla="*/ 392239 h 493014"/>
                <a:gd name="connsiteX17" fmla="*/ 208407 w 820769"/>
                <a:gd name="connsiteY17" fmla="*/ 393668 h 493014"/>
                <a:gd name="connsiteX18" fmla="*/ 208407 w 820769"/>
                <a:gd name="connsiteY18" fmla="*/ 393668 h 493014"/>
                <a:gd name="connsiteX19" fmla="*/ 208597 w 820769"/>
                <a:gd name="connsiteY19" fmla="*/ 395097 h 493014"/>
                <a:gd name="connsiteX20" fmla="*/ 208597 w 820769"/>
                <a:gd name="connsiteY20" fmla="*/ 395097 h 493014"/>
                <a:gd name="connsiteX21" fmla="*/ 230886 w 820769"/>
                <a:gd name="connsiteY21" fmla="*/ 431102 h 493014"/>
                <a:gd name="connsiteX22" fmla="*/ 230886 w 820769"/>
                <a:gd name="connsiteY22" fmla="*/ 431102 h 493014"/>
                <a:gd name="connsiteX23" fmla="*/ 232029 w 820769"/>
                <a:gd name="connsiteY23" fmla="*/ 431959 h 493014"/>
                <a:gd name="connsiteX24" fmla="*/ 232029 w 820769"/>
                <a:gd name="connsiteY24" fmla="*/ 431959 h 493014"/>
                <a:gd name="connsiteX25" fmla="*/ 233172 w 820769"/>
                <a:gd name="connsiteY25" fmla="*/ 432721 h 493014"/>
                <a:gd name="connsiteX26" fmla="*/ 233172 w 820769"/>
                <a:gd name="connsiteY26" fmla="*/ 432721 h 493014"/>
                <a:gd name="connsiteX27" fmla="*/ 234315 w 820769"/>
                <a:gd name="connsiteY27" fmla="*/ 433483 h 493014"/>
                <a:gd name="connsiteX28" fmla="*/ 234315 w 820769"/>
                <a:gd name="connsiteY28" fmla="*/ 433483 h 493014"/>
                <a:gd name="connsiteX29" fmla="*/ 235458 w 820769"/>
                <a:gd name="connsiteY29" fmla="*/ 434245 h 493014"/>
                <a:gd name="connsiteX30" fmla="*/ 235458 w 820769"/>
                <a:gd name="connsiteY30" fmla="*/ 434245 h 493014"/>
                <a:gd name="connsiteX31" fmla="*/ 236029 w 820769"/>
                <a:gd name="connsiteY31" fmla="*/ 434530 h 493014"/>
                <a:gd name="connsiteX32" fmla="*/ 237363 w 820769"/>
                <a:gd name="connsiteY32" fmla="*/ 435293 h 493014"/>
                <a:gd name="connsiteX33" fmla="*/ 237934 w 820769"/>
                <a:gd name="connsiteY33" fmla="*/ 435578 h 493014"/>
                <a:gd name="connsiteX34" fmla="*/ 237934 w 820769"/>
                <a:gd name="connsiteY34" fmla="*/ 435578 h 493014"/>
                <a:gd name="connsiteX35" fmla="*/ 239173 w 820769"/>
                <a:gd name="connsiteY35" fmla="*/ 436245 h 493014"/>
                <a:gd name="connsiteX36" fmla="*/ 239173 w 820769"/>
                <a:gd name="connsiteY36" fmla="*/ 436245 h 493014"/>
                <a:gd name="connsiteX37" fmla="*/ 240411 w 820769"/>
                <a:gd name="connsiteY37" fmla="*/ 436912 h 493014"/>
                <a:gd name="connsiteX38" fmla="*/ 240411 w 820769"/>
                <a:gd name="connsiteY38" fmla="*/ 436912 h 493014"/>
                <a:gd name="connsiteX39" fmla="*/ 241649 w 820769"/>
                <a:gd name="connsiteY39" fmla="*/ 437483 h 493014"/>
                <a:gd name="connsiteX40" fmla="*/ 241649 w 820769"/>
                <a:gd name="connsiteY40" fmla="*/ 437483 h 493014"/>
                <a:gd name="connsiteX41" fmla="*/ 242888 w 820769"/>
                <a:gd name="connsiteY41" fmla="*/ 438055 h 493014"/>
                <a:gd name="connsiteX42" fmla="*/ 242888 w 820769"/>
                <a:gd name="connsiteY42" fmla="*/ 438055 h 493014"/>
                <a:gd name="connsiteX43" fmla="*/ 244221 w 820769"/>
                <a:gd name="connsiteY43" fmla="*/ 438626 h 493014"/>
                <a:gd name="connsiteX44" fmla="*/ 244221 w 820769"/>
                <a:gd name="connsiteY44" fmla="*/ 438626 h 493014"/>
                <a:gd name="connsiteX45" fmla="*/ 245554 w 820769"/>
                <a:gd name="connsiteY45" fmla="*/ 439103 h 493014"/>
                <a:gd name="connsiteX46" fmla="*/ 245554 w 820769"/>
                <a:gd name="connsiteY46" fmla="*/ 439103 h 493014"/>
                <a:gd name="connsiteX47" fmla="*/ 246888 w 820769"/>
                <a:gd name="connsiteY47" fmla="*/ 439579 h 493014"/>
                <a:gd name="connsiteX48" fmla="*/ 246888 w 820769"/>
                <a:gd name="connsiteY48" fmla="*/ 439579 h 493014"/>
                <a:gd name="connsiteX49" fmla="*/ 247174 w 820769"/>
                <a:gd name="connsiteY49" fmla="*/ 439674 h 493014"/>
                <a:gd name="connsiteX50" fmla="*/ 249269 w 820769"/>
                <a:gd name="connsiteY50" fmla="*/ 440341 h 493014"/>
                <a:gd name="connsiteX51" fmla="*/ 249555 w 820769"/>
                <a:gd name="connsiteY51" fmla="*/ 440436 h 493014"/>
                <a:gd name="connsiteX52" fmla="*/ 249555 w 820769"/>
                <a:gd name="connsiteY52" fmla="*/ 440436 h 493014"/>
                <a:gd name="connsiteX53" fmla="*/ 250888 w 820769"/>
                <a:gd name="connsiteY53" fmla="*/ 440817 h 493014"/>
                <a:gd name="connsiteX54" fmla="*/ 250888 w 820769"/>
                <a:gd name="connsiteY54" fmla="*/ 440817 h 493014"/>
                <a:gd name="connsiteX55" fmla="*/ 252222 w 820769"/>
                <a:gd name="connsiteY55" fmla="*/ 441198 h 493014"/>
                <a:gd name="connsiteX56" fmla="*/ 252222 w 820769"/>
                <a:gd name="connsiteY56" fmla="*/ 441198 h 493014"/>
                <a:gd name="connsiteX57" fmla="*/ 253651 w 820769"/>
                <a:gd name="connsiteY57" fmla="*/ 441484 h 493014"/>
                <a:gd name="connsiteX58" fmla="*/ 253651 w 820769"/>
                <a:gd name="connsiteY58" fmla="*/ 441484 h 493014"/>
                <a:gd name="connsiteX59" fmla="*/ 255079 w 820769"/>
                <a:gd name="connsiteY59" fmla="*/ 441770 h 493014"/>
                <a:gd name="connsiteX60" fmla="*/ 255079 w 820769"/>
                <a:gd name="connsiteY60" fmla="*/ 441770 h 493014"/>
                <a:gd name="connsiteX61" fmla="*/ 255365 w 820769"/>
                <a:gd name="connsiteY61" fmla="*/ 441770 h 493014"/>
                <a:gd name="connsiteX62" fmla="*/ 257746 w 820769"/>
                <a:gd name="connsiteY62" fmla="*/ 442151 h 493014"/>
                <a:gd name="connsiteX63" fmla="*/ 258032 w 820769"/>
                <a:gd name="connsiteY63" fmla="*/ 442151 h 493014"/>
                <a:gd name="connsiteX64" fmla="*/ 258032 w 820769"/>
                <a:gd name="connsiteY64" fmla="*/ 442151 h 493014"/>
                <a:gd name="connsiteX65" fmla="*/ 259461 w 820769"/>
                <a:gd name="connsiteY65" fmla="*/ 442341 h 493014"/>
                <a:gd name="connsiteX66" fmla="*/ 259461 w 820769"/>
                <a:gd name="connsiteY66" fmla="*/ 442341 h 493014"/>
                <a:gd name="connsiteX67" fmla="*/ 260890 w 820769"/>
                <a:gd name="connsiteY67" fmla="*/ 442436 h 493014"/>
                <a:gd name="connsiteX68" fmla="*/ 260890 w 820769"/>
                <a:gd name="connsiteY68" fmla="*/ 442436 h 493014"/>
                <a:gd name="connsiteX69" fmla="*/ 262318 w 820769"/>
                <a:gd name="connsiteY69" fmla="*/ 442531 h 493014"/>
                <a:gd name="connsiteX70" fmla="*/ 262318 w 820769"/>
                <a:gd name="connsiteY70" fmla="*/ 442531 h 493014"/>
                <a:gd name="connsiteX71" fmla="*/ 262795 w 820769"/>
                <a:gd name="connsiteY71" fmla="*/ 442531 h 493014"/>
                <a:gd name="connsiteX72" fmla="*/ 265938 w 820769"/>
                <a:gd name="connsiteY72" fmla="*/ 442627 h 493014"/>
                <a:gd name="connsiteX73" fmla="*/ 431768 w 820769"/>
                <a:gd name="connsiteY73" fmla="*/ 442627 h 493014"/>
                <a:gd name="connsiteX74" fmla="*/ 434054 w 820769"/>
                <a:gd name="connsiteY74" fmla="*/ 442627 h 493014"/>
                <a:gd name="connsiteX75" fmla="*/ 509016 w 820769"/>
                <a:gd name="connsiteY75" fmla="*/ 493014 h 493014"/>
                <a:gd name="connsiteX76" fmla="*/ 506349 w 820769"/>
                <a:gd name="connsiteY76" fmla="*/ 345377 h 493014"/>
                <a:gd name="connsiteX77" fmla="*/ 423767 w 820769"/>
                <a:gd name="connsiteY77" fmla="*/ 276130 h 493014"/>
                <a:gd name="connsiteX78" fmla="*/ 408622 w 820769"/>
                <a:gd name="connsiteY78" fmla="*/ 276130 h 493014"/>
                <a:gd name="connsiteX79" fmla="*/ 350996 w 820769"/>
                <a:gd name="connsiteY79" fmla="*/ 218504 h 493014"/>
                <a:gd name="connsiteX80" fmla="*/ 350996 w 820769"/>
                <a:gd name="connsiteY80" fmla="*/ 198501 h 493014"/>
                <a:gd name="connsiteX81" fmla="*/ 408622 w 820769"/>
                <a:gd name="connsiteY81" fmla="*/ 140875 h 493014"/>
                <a:gd name="connsiteX82" fmla="*/ 820769 w 820769"/>
                <a:gd name="connsiteY82" fmla="*/ 140875 h 493014"/>
                <a:gd name="connsiteX83" fmla="*/ 820769 w 820769"/>
                <a:gd name="connsiteY83" fmla="*/ 0 h 493014"/>
                <a:gd name="connsiteX84" fmla="*/ 189547 w 820769"/>
                <a:gd name="connsiteY84" fmla="*/ 0 h 493014"/>
                <a:gd name="connsiteX85" fmla="*/ 189547 w 820769"/>
                <a:gd name="connsiteY85" fmla="*/ 96869 h 493014"/>
                <a:gd name="connsiteX86" fmla="*/ 131921 w 820769"/>
                <a:gd name="connsiteY86" fmla="*/ 154496 h 493014"/>
                <a:gd name="connsiteX87" fmla="*/ 0 w 820769"/>
                <a:gd name="connsiteY87" fmla="*/ 154496 h 493014"/>
                <a:gd name="connsiteX88" fmla="*/ 0 w 820769"/>
                <a:gd name="connsiteY88" fmla="*/ 154210 h 493014"/>
                <a:gd name="connsiteX89" fmla="*/ 207740 w 820769"/>
                <a:gd name="connsiteY89" fmla="*/ 384905 h 493014"/>
                <a:gd name="connsiteX90" fmla="*/ 207740 w 820769"/>
                <a:gd name="connsiteY90" fmla="*/ 384905 h 493014"/>
                <a:gd name="connsiteX91" fmla="*/ 207740 w 820769"/>
                <a:gd name="connsiteY91" fmla="*/ 384905 h 49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20769" h="493014">
                  <a:moveTo>
                    <a:pt x="0" y="154210"/>
                  </a:moveTo>
                  <a:cubicBezTo>
                    <a:pt x="24003" y="154496"/>
                    <a:pt x="41053" y="169450"/>
                    <a:pt x="41053" y="220313"/>
                  </a:cubicBezTo>
                  <a:lnTo>
                    <a:pt x="41053" y="239268"/>
                  </a:lnTo>
                  <a:cubicBezTo>
                    <a:pt x="41053" y="270986"/>
                    <a:pt x="66961" y="296894"/>
                    <a:pt x="98679" y="296894"/>
                  </a:cubicBezTo>
                  <a:lnTo>
                    <a:pt x="126778" y="296894"/>
                  </a:lnTo>
                  <a:cubicBezTo>
                    <a:pt x="171355" y="296894"/>
                    <a:pt x="207740" y="333280"/>
                    <a:pt x="207740" y="377857"/>
                  </a:cubicBezTo>
                  <a:lnTo>
                    <a:pt x="207740" y="385001"/>
                  </a:lnTo>
                  <a:lnTo>
                    <a:pt x="207740" y="386524"/>
                  </a:lnTo>
                  <a:lnTo>
                    <a:pt x="207740" y="386524"/>
                  </a:lnTo>
                  <a:lnTo>
                    <a:pt x="207835" y="387953"/>
                  </a:lnTo>
                  <a:lnTo>
                    <a:pt x="207835" y="387953"/>
                  </a:lnTo>
                  <a:lnTo>
                    <a:pt x="207931" y="389382"/>
                  </a:lnTo>
                  <a:lnTo>
                    <a:pt x="207931" y="389382"/>
                  </a:lnTo>
                  <a:lnTo>
                    <a:pt x="208026" y="390811"/>
                  </a:lnTo>
                  <a:lnTo>
                    <a:pt x="208026" y="390811"/>
                  </a:lnTo>
                  <a:lnTo>
                    <a:pt x="208216" y="392239"/>
                  </a:lnTo>
                  <a:lnTo>
                    <a:pt x="208216" y="392239"/>
                  </a:lnTo>
                  <a:lnTo>
                    <a:pt x="208407" y="393668"/>
                  </a:lnTo>
                  <a:lnTo>
                    <a:pt x="208407" y="393668"/>
                  </a:lnTo>
                  <a:lnTo>
                    <a:pt x="208597" y="395097"/>
                  </a:lnTo>
                  <a:lnTo>
                    <a:pt x="208597" y="395097"/>
                  </a:lnTo>
                  <a:cubicBezTo>
                    <a:pt x="211074" y="409289"/>
                    <a:pt x="219265" y="422243"/>
                    <a:pt x="230886" y="431102"/>
                  </a:cubicBezTo>
                  <a:lnTo>
                    <a:pt x="230886" y="431102"/>
                  </a:lnTo>
                  <a:lnTo>
                    <a:pt x="232029" y="431959"/>
                  </a:lnTo>
                  <a:lnTo>
                    <a:pt x="232029" y="431959"/>
                  </a:lnTo>
                  <a:lnTo>
                    <a:pt x="233172" y="432721"/>
                  </a:lnTo>
                  <a:lnTo>
                    <a:pt x="233172" y="432721"/>
                  </a:lnTo>
                  <a:lnTo>
                    <a:pt x="234315" y="433483"/>
                  </a:lnTo>
                  <a:lnTo>
                    <a:pt x="234315" y="433483"/>
                  </a:lnTo>
                  <a:lnTo>
                    <a:pt x="235458" y="434245"/>
                  </a:lnTo>
                  <a:lnTo>
                    <a:pt x="235458" y="434245"/>
                  </a:lnTo>
                  <a:lnTo>
                    <a:pt x="236029" y="434530"/>
                  </a:lnTo>
                  <a:cubicBezTo>
                    <a:pt x="236506" y="434816"/>
                    <a:pt x="236887" y="435007"/>
                    <a:pt x="237363" y="435293"/>
                  </a:cubicBezTo>
                  <a:lnTo>
                    <a:pt x="237934" y="435578"/>
                  </a:lnTo>
                  <a:lnTo>
                    <a:pt x="237934" y="435578"/>
                  </a:lnTo>
                  <a:lnTo>
                    <a:pt x="239173" y="436245"/>
                  </a:lnTo>
                  <a:lnTo>
                    <a:pt x="239173" y="436245"/>
                  </a:lnTo>
                  <a:lnTo>
                    <a:pt x="240411" y="436912"/>
                  </a:lnTo>
                  <a:lnTo>
                    <a:pt x="240411" y="436912"/>
                  </a:lnTo>
                  <a:lnTo>
                    <a:pt x="241649" y="437483"/>
                  </a:lnTo>
                  <a:lnTo>
                    <a:pt x="241649" y="437483"/>
                  </a:lnTo>
                  <a:cubicBezTo>
                    <a:pt x="242030" y="437674"/>
                    <a:pt x="242506" y="437864"/>
                    <a:pt x="242888" y="438055"/>
                  </a:cubicBezTo>
                  <a:lnTo>
                    <a:pt x="242888" y="438055"/>
                  </a:lnTo>
                  <a:lnTo>
                    <a:pt x="244221" y="438626"/>
                  </a:lnTo>
                  <a:lnTo>
                    <a:pt x="244221" y="438626"/>
                  </a:lnTo>
                  <a:lnTo>
                    <a:pt x="245554" y="439103"/>
                  </a:lnTo>
                  <a:lnTo>
                    <a:pt x="245554" y="439103"/>
                  </a:lnTo>
                  <a:lnTo>
                    <a:pt x="246888" y="439579"/>
                  </a:lnTo>
                  <a:lnTo>
                    <a:pt x="246888" y="439579"/>
                  </a:lnTo>
                  <a:lnTo>
                    <a:pt x="247174" y="439674"/>
                  </a:lnTo>
                  <a:cubicBezTo>
                    <a:pt x="247936" y="439864"/>
                    <a:pt x="248507" y="440055"/>
                    <a:pt x="249269" y="440341"/>
                  </a:cubicBezTo>
                  <a:lnTo>
                    <a:pt x="249555" y="440436"/>
                  </a:lnTo>
                  <a:lnTo>
                    <a:pt x="249555" y="440436"/>
                  </a:lnTo>
                  <a:lnTo>
                    <a:pt x="250888" y="440817"/>
                  </a:lnTo>
                  <a:lnTo>
                    <a:pt x="250888" y="440817"/>
                  </a:lnTo>
                  <a:lnTo>
                    <a:pt x="252222" y="441198"/>
                  </a:lnTo>
                  <a:lnTo>
                    <a:pt x="252222" y="441198"/>
                  </a:lnTo>
                  <a:lnTo>
                    <a:pt x="253651" y="441484"/>
                  </a:lnTo>
                  <a:lnTo>
                    <a:pt x="253651" y="441484"/>
                  </a:lnTo>
                  <a:cubicBezTo>
                    <a:pt x="254127" y="441579"/>
                    <a:pt x="254603" y="441674"/>
                    <a:pt x="255079" y="441770"/>
                  </a:cubicBezTo>
                  <a:lnTo>
                    <a:pt x="255079" y="441770"/>
                  </a:lnTo>
                  <a:lnTo>
                    <a:pt x="255365" y="441770"/>
                  </a:lnTo>
                  <a:cubicBezTo>
                    <a:pt x="256222" y="441865"/>
                    <a:pt x="256889" y="442055"/>
                    <a:pt x="257746" y="442151"/>
                  </a:cubicBezTo>
                  <a:lnTo>
                    <a:pt x="258032" y="442151"/>
                  </a:lnTo>
                  <a:lnTo>
                    <a:pt x="258032" y="442151"/>
                  </a:lnTo>
                  <a:lnTo>
                    <a:pt x="259461" y="442341"/>
                  </a:lnTo>
                  <a:lnTo>
                    <a:pt x="259461" y="442341"/>
                  </a:lnTo>
                  <a:lnTo>
                    <a:pt x="260890" y="442436"/>
                  </a:lnTo>
                  <a:lnTo>
                    <a:pt x="260890" y="442436"/>
                  </a:lnTo>
                  <a:lnTo>
                    <a:pt x="262318" y="442531"/>
                  </a:lnTo>
                  <a:lnTo>
                    <a:pt x="262318" y="442531"/>
                  </a:lnTo>
                  <a:lnTo>
                    <a:pt x="262795" y="442531"/>
                  </a:lnTo>
                  <a:cubicBezTo>
                    <a:pt x="263938" y="442531"/>
                    <a:pt x="264795" y="442627"/>
                    <a:pt x="265938" y="442627"/>
                  </a:cubicBezTo>
                  <a:lnTo>
                    <a:pt x="431768" y="442627"/>
                  </a:lnTo>
                  <a:lnTo>
                    <a:pt x="434054" y="442627"/>
                  </a:lnTo>
                  <a:cubicBezTo>
                    <a:pt x="467868" y="442627"/>
                    <a:pt x="496824" y="463487"/>
                    <a:pt x="509016" y="493014"/>
                  </a:cubicBezTo>
                  <a:lnTo>
                    <a:pt x="506349" y="345377"/>
                  </a:lnTo>
                  <a:cubicBezTo>
                    <a:pt x="505015" y="273463"/>
                    <a:pt x="439007" y="276606"/>
                    <a:pt x="423767" y="276130"/>
                  </a:cubicBezTo>
                  <a:lnTo>
                    <a:pt x="408622" y="276130"/>
                  </a:lnTo>
                  <a:cubicBezTo>
                    <a:pt x="376904" y="276130"/>
                    <a:pt x="350996" y="250222"/>
                    <a:pt x="350996" y="218504"/>
                  </a:cubicBezTo>
                  <a:lnTo>
                    <a:pt x="350996" y="198501"/>
                  </a:lnTo>
                  <a:cubicBezTo>
                    <a:pt x="350996" y="166783"/>
                    <a:pt x="376904" y="140875"/>
                    <a:pt x="408622" y="140875"/>
                  </a:cubicBezTo>
                  <a:lnTo>
                    <a:pt x="820769" y="140875"/>
                  </a:lnTo>
                  <a:lnTo>
                    <a:pt x="820769" y="0"/>
                  </a:lnTo>
                  <a:lnTo>
                    <a:pt x="189547" y="0"/>
                  </a:lnTo>
                  <a:lnTo>
                    <a:pt x="189547" y="96869"/>
                  </a:lnTo>
                  <a:cubicBezTo>
                    <a:pt x="189547" y="128588"/>
                    <a:pt x="163639" y="154496"/>
                    <a:pt x="131921" y="154496"/>
                  </a:cubicBezTo>
                  <a:lnTo>
                    <a:pt x="0" y="154496"/>
                  </a:lnTo>
                  <a:lnTo>
                    <a:pt x="0" y="154210"/>
                  </a:lnTo>
                  <a:close/>
                  <a:moveTo>
                    <a:pt x="207740" y="384905"/>
                  </a:moveTo>
                  <a:lnTo>
                    <a:pt x="207740" y="384905"/>
                  </a:lnTo>
                  <a:lnTo>
                    <a:pt x="207740" y="384905"/>
                  </a:ln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: Shape 194">
              <a:extLst>
                <a:ext uri="{FF2B5EF4-FFF2-40B4-BE49-F238E27FC236}">
                  <a16:creationId xmlns:a16="http://schemas.microsoft.com/office/drawing/2014/main" id="{C7E7CC24-458C-349D-9EA7-4B1C392D63FE}"/>
                </a:ext>
              </a:extLst>
            </p:cNvPr>
            <p:cNvSpPr/>
            <p:nvPr/>
          </p:nvSpPr>
          <p:spPr>
            <a:xfrm>
              <a:off x="5452983" y="5721461"/>
              <a:ext cx="448627" cy="135254"/>
            </a:xfrm>
            <a:custGeom>
              <a:avLst/>
              <a:gdLst>
                <a:gd name="connsiteX0" fmla="*/ 0 w 448627"/>
                <a:gd name="connsiteY0" fmla="*/ 57626 h 135254"/>
                <a:gd name="connsiteX1" fmla="*/ 0 w 448627"/>
                <a:gd name="connsiteY1" fmla="*/ 77628 h 135254"/>
                <a:gd name="connsiteX2" fmla="*/ 57626 w 448627"/>
                <a:gd name="connsiteY2" fmla="*/ 135255 h 135254"/>
                <a:gd name="connsiteX3" fmla="*/ 391001 w 448627"/>
                <a:gd name="connsiteY3" fmla="*/ 135255 h 135254"/>
                <a:gd name="connsiteX4" fmla="*/ 448627 w 448627"/>
                <a:gd name="connsiteY4" fmla="*/ 77628 h 135254"/>
                <a:gd name="connsiteX5" fmla="*/ 448627 w 448627"/>
                <a:gd name="connsiteY5" fmla="*/ 57626 h 135254"/>
                <a:gd name="connsiteX6" fmla="*/ 391001 w 448627"/>
                <a:gd name="connsiteY6" fmla="*/ 0 h 135254"/>
                <a:gd name="connsiteX7" fmla="*/ 57626 w 448627"/>
                <a:gd name="connsiteY7" fmla="*/ 0 h 135254"/>
                <a:gd name="connsiteX8" fmla="*/ 0 w 448627"/>
                <a:gd name="connsiteY8" fmla="*/ 57626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627" h="135254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391001" y="135255"/>
                  </a:lnTo>
                  <a:cubicBezTo>
                    <a:pt x="422720" y="135255"/>
                    <a:pt x="448627" y="109347"/>
                    <a:pt x="448627" y="77628"/>
                  </a:cubicBezTo>
                  <a:lnTo>
                    <a:pt x="448627" y="57626"/>
                  </a:lnTo>
                  <a:cubicBezTo>
                    <a:pt x="448627" y="25908"/>
                    <a:pt x="422720" y="0"/>
                    <a:pt x="391001" y="0"/>
                  </a:cubicBezTo>
                  <a:lnTo>
                    <a:pt x="57626" y="0"/>
                  </a:lnTo>
                  <a:cubicBezTo>
                    <a:pt x="26003" y="0"/>
                    <a:pt x="0" y="25908"/>
                    <a:pt x="0" y="57626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: Shape 195">
              <a:extLst>
                <a:ext uri="{FF2B5EF4-FFF2-40B4-BE49-F238E27FC236}">
                  <a16:creationId xmlns:a16="http://schemas.microsoft.com/office/drawing/2014/main" id="{E7FA50C4-B853-D0DB-ACFE-B10A093CE0AD}"/>
                </a:ext>
              </a:extLst>
            </p:cNvPr>
            <p:cNvSpPr/>
            <p:nvPr/>
          </p:nvSpPr>
          <p:spPr>
            <a:xfrm>
              <a:off x="4806046" y="4414821"/>
              <a:ext cx="945927" cy="1170241"/>
            </a:xfrm>
            <a:custGeom>
              <a:avLst/>
              <a:gdLst>
                <a:gd name="connsiteX0" fmla="*/ 168402 w 945927"/>
                <a:gd name="connsiteY0" fmla="*/ 288131 h 1170241"/>
                <a:gd name="connsiteX1" fmla="*/ 168402 w 945927"/>
                <a:gd name="connsiteY1" fmla="*/ 520827 h 1170241"/>
                <a:gd name="connsiteX2" fmla="*/ 110776 w 945927"/>
                <a:gd name="connsiteY2" fmla="*/ 578453 h 1170241"/>
                <a:gd name="connsiteX3" fmla="*/ 0 w 945927"/>
                <a:gd name="connsiteY3" fmla="*/ 578453 h 1170241"/>
                <a:gd name="connsiteX4" fmla="*/ 0 w 945927"/>
                <a:gd name="connsiteY4" fmla="*/ 664083 h 1170241"/>
                <a:gd name="connsiteX5" fmla="*/ 0 w 945927"/>
                <a:gd name="connsiteY5" fmla="*/ 665607 h 1170241"/>
                <a:gd name="connsiteX6" fmla="*/ 0 w 945927"/>
                <a:gd name="connsiteY6" fmla="*/ 665607 h 1170241"/>
                <a:gd name="connsiteX7" fmla="*/ 95 w 945927"/>
                <a:gd name="connsiteY7" fmla="*/ 667036 h 1170241"/>
                <a:gd name="connsiteX8" fmla="*/ 95 w 945927"/>
                <a:gd name="connsiteY8" fmla="*/ 667036 h 1170241"/>
                <a:gd name="connsiteX9" fmla="*/ 190 w 945927"/>
                <a:gd name="connsiteY9" fmla="*/ 668465 h 1170241"/>
                <a:gd name="connsiteX10" fmla="*/ 190 w 945927"/>
                <a:gd name="connsiteY10" fmla="*/ 668465 h 1170241"/>
                <a:gd name="connsiteX11" fmla="*/ 286 w 945927"/>
                <a:gd name="connsiteY11" fmla="*/ 669893 h 1170241"/>
                <a:gd name="connsiteX12" fmla="*/ 286 w 945927"/>
                <a:gd name="connsiteY12" fmla="*/ 669893 h 1170241"/>
                <a:gd name="connsiteX13" fmla="*/ 476 w 945927"/>
                <a:gd name="connsiteY13" fmla="*/ 671322 h 1170241"/>
                <a:gd name="connsiteX14" fmla="*/ 476 w 945927"/>
                <a:gd name="connsiteY14" fmla="*/ 671322 h 1170241"/>
                <a:gd name="connsiteX15" fmla="*/ 667 w 945927"/>
                <a:gd name="connsiteY15" fmla="*/ 672751 h 1170241"/>
                <a:gd name="connsiteX16" fmla="*/ 667 w 945927"/>
                <a:gd name="connsiteY16" fmla="*/ 672751 h 1170241"/>
                <a:gd name="connsiteX17" fmla="*/ 29623 w 945927"/>
                <a:gd name="connsiteY17" fmla="*/ 714375 h 1170241"/>
                <a:gd name="connsiteX18" fmla="*/ 30194 w 945927"/>
                <a:gd name="connsiteY18" fmla="*/ 714661 h 1170241"/>
                <a:gd name="connsiteX19" fmla="*/ 30194 w 945927"/>
                <a:gd name="connsiteY19" fmla="*/ 714661 h 1170241"/>
                <a:gd name="connsiteX20" fmla="*/ 31432 w 945927"/>
                <a:gd name="connsiteY20" fmla="*/ 715328 h 1170241"/>
                <a:gd name="connsiteX21" fmla="*/ 31432 w 945927"/>
                <a:gd name="connsiteY21" fmla="*/ 715328 h 1170241"/>
                <a:gd name="connsiteX22" fmla="*/ 32671 w 945927"/>
                <a:gd name="connsiteY22" fmla="*/ 715994 h 1170241"/>
                <a:gd name="connsiteX23" fmla="*/ 32671 w 945927"/>
                <a:gd name="connsiteY23" fmla="*/ 715994 h 1170241"/>
                <a:gd name="connsiteX24" fmla="*/ 33909 w 945927"/>
                <a:gd name="connsiteY24" fmla="*/ 716566 h 1170241"/>
                <a:gd name="connsiteX25" fmla="*/ 33909 w 945927"/>
                <a:gd name="connsiteY25" fmla="*/ 716566 h 1170241"/>
                <a:gd name="connsiteX26" fmla="*/ 35147 w 945927"/>
                <a:gd name="connsiteY26" fmla="*/ 717137 h 1170241"/>
                <a:gd name="connsiteX27" fmla="*/ 35147 w 945927"/>
                <a:gd name="connsiteY27" fmla="*/ 717137 h 1170241"/>
                <a:gd name="connsiteX28" fmla="*/ 36481 w 945927"/>
                <a:gd name="connsiteY28" fmla="*/ 717709 h 1170241"/>
                <a:gd name="connsiteX29" fmla="*/ 36481 w 945927"/>
                <a:gd name="connsiteY29" fmla="*/ 717709 h 1170241"/>
                <a:gd name="connsiteX30" fmla="*/ 37814 w 945927"/>
                <a:gd name="connsiteY30" fmla="*/ 718185 h 1170241"/>
                <a:gd name="connsiteX31" fmla="*/ 37814 w 945927"/>
                <a:gd name="connsiteY31" fmla="*/ 718185 h 1170241"/>
                <a:gd name="connsiteX32" fmla="*/ 39148 w 945927"/>
                <a:gd name="connsiteY32" fmla="*/ 718661 h 1170241"/>
                <a:gd name="connsiteX33" fmla="*/ 39148 w 945927"/>
                <a:gd name="connsiteY33" fmla="*/ 718661 h 1170241"/>
                <a:gd name="connsiteX34" fmla="*/ 39433 w 945927"/>
                <a:gd name="connsiteY34" fmla="*/ 718756 h 1170241"/>
                <a:gd name="connsiteX35" fmla="*/ 41529 w 945927"/>
                <a:gd name="connsiteY35" fmla="*/ 719423 h 1170241"/>
                <a:gd name="connsiteX36" fmla="*/ 41815 w 945927"/>
                <a:gd name="connsiteY36" fmla="*/ 719519 h 1170241"/>
                <a:gd name="connsiteX37" fmla="*/ 41815 w 945927"/>
                <a:gd name="connsiteY37" fmla="*/ 719519 h 1170241"/>
                <a:gd name="connsiteX38" fmla="*/ 43148 w 945927"/>
                <a:gd name="connsiteY38" fmla="*/ 719899 h 1170241"/>
                <a:gd name="connsiteX39" fmla="*/ 43148 w 945927"/>
                <a:gd name="connsiteY39" fmla="*/ 719899 h 1170241"/>
                <a:gd name="connsiteX40" fmla="*/ 44482 w 945927"/>
                <a:gd name="connsiteY40" fmla="*/ 720280 h 1170241"/>
                <a:gd name="connsiteX41" fmla="*/ 44482 w 945927"/>
                <a:gd name="connsiteY41" fmla="*/ 720280 h 1170241"/>
                <a:gd name="connsiteX42" fmla="*/ 45910 w 945927"/>
                <a:gd name="connsiteY42" fmla="*/ 720566 h 1170241"/>
                <a:gd name="connsiteX43" fmla="*/ 45910 w 945927"/>
                <a:gd name="connsiteY43" fmla="*/ 720566 h 1170241"/>
                <a:gd name="connsiteX44" fmla="*/ 47339 w 945927"/>
                <a:gd name="connsiteY44" fmla="*/ 720852 h 1170241"/>
                <a:gd name="connsiteX45" fmla="*/ 47339 w 945927"/>
                <a:gd name="connsiteY45" fmla="*/ 720852 h 1170241"/>
                <a:gd name="connsiteX46" fmla="*/ 47625 w 945927"/>
                <a:gd name="connsiteY46" fmla="*/ 720852 h 1170241"/>
                <a:gd name="connsiteX47" fmla="*/ 50006 w 945927"/>
                <a:gd name="connsiteY47" fmla="*/ 721233 h 1170241"/>
                <a:gd name="connsiteX48" fmla="*/ 50292 w 945927"/>
                <a:gd name="connsiteY48" fmla="*/ 721233 h 1170241"/>
                <a:gd name="connsiteX49" fmla="*/ 50292 w 945927"/>
                <a:gd name="connsiteY49" fmla="*/ 721233 h 1170241"/>
                <a:gd name="connsiteX50" fmla="*/ 51721 w 945927"/>
                <a:gd name="connsiteY50" fmla="*/ 721424 h 1170241"/>
                <a:gd name="connsiteX51" fmla="*/ 51721 w 945927"/>
                <a:gd name="connsiteY51" fmla="*/ 721424 h 1170241"/>
                <a:gd name="connsiteX52" fmla="*/ 53149 w 945927"/>
                <a:gd name="connsiteY52" fmla="*/ 721518 h 1170241"/>
                <a:gd name="connsiteX53" fmla="*/ 53149 w 945927"/>
                <a:gd name="connsiteY53" fmla="*/ 721518 h 1170241"/>
                <a:gd name="connsiteX54" fmla="*/ 54578 w 945927"/>
                <a:gd name="connsiteY54" fmla="*/ 721614 h 1170241"/>
                <a:gd name="connsiteX55" fmla="*/ 54578 w 945927"/>
                <a:gd name="connsiteY55" fmla="*/ 721614 h 1170241"/>
                <a:gd name="connsiteX56" fmla="*/ 55054 w 945927"/>
                <a:gd name="connsiteY56" fmla="*/ 721614 h 1170241"/>
                <a:gd name="connsiteX57" fmla="*/ 58198 w 945927"/>
                <a:gd name="connsiteY57" fmla="*/ 721709 h 1170241"/>
                <a:gd name="connsiteX58" fmla="*/ 77629 w 945927"/>
                <a:gd name="connsiteY58" fmla="*/ 721709 h 1170241"/>
                <a:gd name="connsiteX59" fmla="*/ 84582 w 945927"/>
                <a:gd name="connsiteY59" fmla="*/ 721709 h 1170241"/>
                <a:gd name="connsiteX60" fmla="*/ 165545 w 945927"/>
                <a:gd name="connsiteY60" fmla="*/ 802672 h 1170241"/>
                <a:gd name="connsiteX61" fmla="*/ 165545 w 945927"/>
                <a:gd name="connsiteY61" fmla="*/ 812483 h 1170241"/>
                <a:gd name="connsiteX62" fmla="*/ 165545 w 945927"/>
                <a:gd name="connsiteY62" fmla="*/ 814006 h 1170241"/>
                <a:gd name="connsiteX63" fmla="*/ 165545 w 945927"/>
                <a:gd name="connsiteY63" fmla="*/ 814006 h 1170241"/>
                <a:gd name="connsiteX64" fmla="*/ 165640 w 945927"/>
                <a:gd name="connsiteY64" fmla="*/ 815435 h 1170241"/>
                <a:gd name="connsiteX65" fmla="*/ 165640 w 945927"/>
                <a:gd name="connsiteY65" fmla="*/ 815435 h 1170241"/>
                <a:gd name="connsiteX66" fmla="*/ 165735 w 945927"/>
                <a:gd name="connsiteY66" fmla="*/ 816864 h 1170241"/>
                <a:gd name="connsiteX67" fmla="*/ 165735 w 945927"/>
                <a:gd name="connsiteY67" fmla="*/ 816864 h 1170241"/>
                <a:gd name="connsiteX68" fmla="*/ 165830 w 945927"/>
                <a:gd name="connsiteY68" fmla="*/ 818293 h 1170241"/>
                <a:gd name="connsiteX69" fmla="*/ 165830 w 945927"/>
                <a:gd name="connsiteY69" fmla="*/ 818293 h 1170241"/>
                <a:gd name="connsiteX70" fmla="*/ 166021 w 945927"/>
                <a:gd name="connsiteY70" fmla="*/ 819721 h 1170241"/>
                <a:gd name="connsiteX71" fmla="*/ 166021 w 945927"/>
                <a:gd name="connsiteY71" fmla="*/ 819721 h 1170241"/>
                <a:gd name="connsiteX72" fmla="*/ 166211 w 945927"/>
                <a:gd name="connsiteY72" fmla="*/ 821150 h 1170241"/>
                <a:gd name="connsiteX73" fmla="*/ 166211 w 945927"/>
                <a:gd name="connsiteY73" fmla="*/ 821150 h 1170241"/>
                <a:gd name="connsiteX74" fmla="*/ 166497 w 945927"/>
                <a:gd name="connsiteY74" fmla="*/ 822579 h 1170241"/>
                <a:gd name="connsiteX75" fmla="*/ 166497 w 945927"/>
                <a:gd name="connsiteY75" fmla="*/ 822579 h 1170241"/>
                <a:gd name="connsiteX76" fmla="*/ 166783 w 945927"/>
                <a:gd name="connsiteY76" fmla="*/ 824008 h 1170241"/>
                <a:gd name="connsiteX77" fmla="*/ 166783 w 945927"/>
                <a:gd name="connsiteY77" fmla="*/ 824008 h 1170241"/>
                <a:gd name="connsiteX78" fmla="*/ 167068 w 945927"/>
                <a:gd name="connsiteY78" fmla="*/ 825437 h 1170241"/>
                <a:gd name="connsiteX79" fmla="*/ 167068 w 945927"/>
                <a:gd name="connsiteY79" fmla="*/ 825437 h 1170241"/>
                <a:gd name="connsiteX80" fmla="*/ 167449 w 945927"/>
                <a:gd name="connsiteY80" fmla="*/ 826865 h 1170241"/>
                <a:gd name="connsiteX81" fmla="*/ 167449 w 945927"/>
                <a:gd name="connsiteY81" fmla="*/ 826865 h 1170241"/>
                <a:gd name="connsiteX82" fmla="*/ 167830 w 945927"/>
                <a:gd name="connsiteY82" fmla="*/ 828199 h 1170241"/>
                <a:gd name="connsiteX83" fmla="*/ 167830 w 945927"/>
                <a:gd name="connsiteY83" fmla="*/ 828199 h 1170241"/>
                <a:gd name="connsiteX84" fmla="*/ 168211 w 945927"/>
                <a:gd name="connsiteY84" fmla="*/ 829532 h 1170241"/>
                <a:gd name="connsiteX85" fmla="*/ 168211 w 945927"/>
                <a:gd name="connsiteY85" fmla="*/ 829532 h 1170241"/>
                <a:gd name="connsiteX86" fmla="*/ 168687 w 945927"/>
                <a:gd name="connsiteY86" fmla="*/ 830866 h 1170241"/>
                <a:gd name="connsiteX87" fmla="*/ 168687 w 945927"/>
                <a:gd name="connsiteY87" fmla="*/ 830866 h 1170241"/>
                <a:gd name="connsiteX88" fmla="*/ 169164 w 945927"/>
                <a:gd name="connsiteY88" fmla="*/ 832199 h 1170241"/>
                <a:gd name="connsiteX89" fmla="*/ 169164 w 945927"/>
                <a:gd name="connsiteY89" fmla="*/ 832199 h 1170241"/>
                <a:gd name="connsiteX90" fmla="*/ 169640 w 945927"/>
                <a:gd name="connsiteY90" fmla="*/ 833533 h 1170241"/>
                <a:gd name="connsiteX91" fmla="*/ 169640 w 945927"/>
                <a:gd name="connsiteY91" fmla="*/ 833533 h 1170241"/>
                <a:gd name="connsiteX92" fmla="*/ 170212 w 945927"/>
                <a:gd name="connsiteY92" fmla="*/ 834866 h 1170241"/>
                <a:gd name="connsiteX93" fmla="*/ 170212 w 945927"/>
                <a:gd name="connsiteY93" fmla="*/ 834866 h 1170241"/>
                <a:gd name="connsiteX94" fmla="*/ 170783 w 945927"/>
                <a:gd name="connsiteY94" fmla="*/ 836105 h 1170241"/>
                <a:gd name="connsiteX95" fmla="*/ 170783 w 945927"/>
                <a:gd name="connsiteY95" fmla="*/ 836105 h 1170241"/>
                <a:gd name="connsiteX96" fmla="*/ 171355 w 945927"/>
                <a:gd name="connsiteY96" fmla="*/ 837343 h 1170241"/>
                <a:gd name="connsiteX97" fmla="*/ 171355 w 945927"/>
                <a:gd name="connsiteY97" fmla="*/ 837343 h 1170241"/>
                <a:gd name="connsiteX98" fmla="*/ 172021 w 945927"/>
                <a:gd name="connsiteY98" fmla="*/ 838581 h 1170241"/>
                <a:gd name="connsiteX99" fmla="*/ 172021 w 945927"/>
                <a:gd name="connsiteY99" fmla="*/ 838581 h 1170241"/>
                <a:gd name="connsiteX100" fmla="*/ 172688 w 945927"/>
                <a:gd name="connsiteY100" fmla="*/ 839819 h 1170241"/>
                <a:gd name="connsiteX101" fmla="*/ 172688 w 945927"/>
                <a:gd name="connsiteY101" fmla="*/ 839819 h 1170241"/>
                <a:gd name="connsiteX102" fmla="*/ 173355 w 945927"/>
                <a:gd name="connsiteY102" fmla="*/ 841058 h 1170241"/>
                <a:gd name="connsiteX103" fmla="*/ 173355 w 945927"/>
                <a:gd name="connsiteY103" fmla="*/ 841058 h 1170241"/>
                <a:gd name="connsiteX104" fmla="*/ 174021 w 945927"/>
                <a:gd name="connsiteY104" fmla="*/ 842296 h 1170241"/>
                <a:gd name="connsiteX105" fmla="*/ 174021 w 945927"/>
                <a:gd name="connsiteY105" fmla="*/ 842296 h 1170241"/>
                <a:gd name="connsiteX106" fmla="*/ 174784 w 945927"/>
                <a:gd name="connsiteY106" fmla="*/ 843439 h 1170241"/>
                <a:gd name="connsiteX107" fmla="*/ 174784 w 945927"/>
                <a:gd name="connsiteY107" fmla="*/ 843439 h 1170241"/>
                <a:gd name="connsiteX108" fmla="*/ 175546 w 945927"/>
                <a:gd name="connsiteY108" fmla="*/ 844582 h 1170241"/>
                <a:gd name="connsiteX109" fmla="*/ 175546 w 945927"/>
                <a:gd name="connsiteY109" fmla="*/ 844582 h 1170241"/>
                <a:gd name="connsiteX110" fmla="*/ 176308 w 945927"/>
                <a:gd name="connsiteY110" fmla="*/ 845725 h 1170241"/>
                <a:gd name="connsiteX111" fmla="*/ 176308 w 945927"/>
                <a:gd name="connsiteY111" fmla="*/ 845725 h 1170241"/>
                <a:gd name="connsiteX112" fmla="*/ 177165 w 945927"/>
                <a:gd name="connsiteY112" fmla="*/ 846868 h 1170241"/>
                <a:gd name="connsiteX113" fmla="*/ 177165 w 945927"/>
                <a:gd name="connsiteY113" fmla="*/ 846868 h 1170241"/>
                <a:gd name="connsiteX114" fmla="*/ 178022 w 945927"/>
                <a:gd name="connsiteY114" fmla="*/ 848011 h 1170241"/>
                <a:gd name="connsiteX115" fmla="*/ 178022 w 945927"/>
                <a:gd name="connsiteY115" fmla="*/ 848011 h 1170241"/>
                <a:gd name="connsiteX116" fmla="*/ 178879 w 945927"/>
                <a:gd name="connsiteY116" fmla="*/ 849058 h 1170241"/>
                <a:gd name="connsiteX117" fmla="*/ 178879 w 945927"/>
                <a:gd name="connsiteY117" fmla="*/ 849058 h 1170241"/>
                <a:gd name="connsiteX118" fmla="*/ 179737 w 945927"/>
                <a:gd name="connsiteY118" fmla="*/ 850106 h 1170241"/>
                <a:gd name="connsiteX119" fmla="*/ 179737 w 945927"/>
                <a:gd name="connsiteY119" fmla="*/ 850106 h 1170241"/>
                <a:gd name="connsiteX120" fmla="*/ 180689 w 945927"/>
                <a:gd name="connsiteY120" fmla="*/ 851154 h 1170241"/>
                <a:gd name="connsiteX121" fmla="*/ 180689 w 945927"/>
                <a:gd name="connsiteY121" fmla="*/ 851154 h 1170241"/>
                <a:gd name="connsiteX122" fmla="*/ 181642 w 945927"/>
                <a:gd name="connsiteY122" fmla="*/ 852202 h 1170241"/>
                <a:gd name="connsiteX123" fmla="*/ 181642 w 945927"/>
                <a:gd name="connsiteY123" fmla="*/ 852202 h 1170241"/>
                <a:gd name="connsiteX124" fmla="*/ 182594 w 945927"/>
                <a:gd name="connsiteY124" fmla="*/ 853154 h 1170241"/>
                <a:gd name="connsiteX125" fmla="*/ 182594 w 945927"/>
                <a:gd name="connsiteY125" fmla="*/ 853154 h 1170241"/>
                <a:gd name="connsiteX126" fmla="*/ 183546 w 945927"/>
                <a:gd name="connsiteY126" fmla="*/ 854107 h 1170241"/>
                <a:gd name="connsiteX127" fmla="*/ 183546 w 945927"/>
                <a:gd name="connsiteY127" fmla="*/ 854107 h 1170241"/>
                <a:gd name="connsiteX128" fmla="*/ 184595 w 945927"/>
                <a:gd name="connsiteY128" fmla="*/ 855059 h 1170241"/>
                <a:gd name="connsiteX129" fmla="*/ 184595 w 945927"/>
                <a:gd name="connsiteY129" fmla="*/ 855059 h 1170241"/>
                <a:gd name="connsiteX130" fmla="*/ 185642 w 945927"/>
                <a:gd name="connsiteY130" fmla="*/ 856011 h 1170241"/>
                <a:gd name="connsiteX131" fmla="*/ 185642 w 945927"/>
                <a:gd name="connsiteY131" fmla="*/ 856011 h 1170241"/>
                <a:gd name="connsiteX132" fmla="*/ 186690 w 945927"/>
                <a:gd name="connsiteY132" fmla="*/ 856869 h 1170241"/>
                <a:gd name="connsiteX133" fmla="*/ 186690 w 945927"/>
                <a:gd name="connsiteY133" fmla="*/ 856869 h 1170241"/>
                <a:gd name="connsiteX134" fmla="*/ 187737 w 945927"/>
                <a:gd name="connsiteY134" fmla="*/ 857726 h 1170241"/>
                <a:gd name="connsiteX135" fmla="*/ 187737 w 945927"/>
                <a:gd name="connsiteY135" fmla="*/ 857726 h 1170241"/>
                <a:gd name="connsiteX136" fmla="*/ 188786 w 945927"/>
                <a:gd name="connsiteY136" fmla="*/ 858583 h 1170241"/>
                <a:gd name="connsiteX137" fmla="*/ 188786 w 945927"/>
                <a:gd name="connsiteY137" fmla="*/ 858583 h 1170241"/>
                <a:gd name="connsiteX138" fmla="*/ 189929 w 945927"/>
                <a:gd name="connsiteY138" fmla="*/ 859441 h 1170241"/>
                <a:gd name="connsiteX139" fmla="*/ 189929 w 945927"/>
                <a:gd name="connsiteY139" fmla="*/ 859441 h 1170241"/>
                <a:gd name="connsiteX140" fmla="*/ 191071 w 945927"/>
                <a:gd name="connsiteY140" fmla="*/ 860202 h 1170241"/>
                <a:gd name="connsiteX141" fmla="*/ 191071 w 945927"/>
                <a:gd name="connsiteY141" fmla="*/ 860202 h 1170241"/>
                <a:gd name="connsiteX142" fmla="*/ 192214 w 945927"/>
                <a:gd name="connsiteY142" fmla="*/ 860965 h 1170241"/>
                <a:gd name="connsiteX143" fmla="*/ 192214 w 945927"/>
                <a:gd name="connsiteY143" fmla="*/ 860965 h 1170241"/>
                <a:gd name="connsiteX144" fmla="*/ 193357 w 945927"/>
                <a:gd name="connsiteY144" fmla="*/ 861727 h 1170241"/>
                <a:gd name="connsiteX145" fmla="*/ 193357 w 945927"/>
                <a:gd name="connsiteY145" fmla="*/ 861727 h 1170241"/>
                <a:gd name="connsiteX146" fmla="*/ 194596 w 945927"/>
                <a:gd name="connsiteY146" fmla="*/ 862394 h 1170241"/>
                <a:gd name="connsiteX147" fmla="*/ 194596 w 945927"/>
                <a:gd name="connsiteY147" fmla="*/ 862394 h 1170241"/>
                <a:gd name="connsiteX148" fmla="*/ 195834 w 945927"/>
                <a:gd name="connsiteY148" fmla="*/ 863060 h 1170241"/>
                <a:gd name="connsiteX149" fmla="*/ 195834 w 945927"/>
                <a:gd name="connsiteY149" fmla="*/ 863060 h 1170241"/>
                <a:gd name="connsiteX150" fmla="*/ 197072 w 945927"/>
                <a:gd name="connsiteY150" fmla="*/ 863727 h 1170241"/>
                <a:gd name="connsiteX151" fmla="*/ 197072 w 945927"/>
                <a:gd name="connsiteY151" fmla="*/ 863727 h 1170241"/>
                <a:gd name="connsiteX152" fmla="*/ 198311 w 945927"/>
                <a:gd name="connsiteY152" fmla="*/ 864393 h 1170241"/>
                <a:gd name="connsiteX153" fmla="*/ 198311 w 945927"/>
                <a:gd name="connsiteY153" fmla="*/ 864393 h 1170241"/>
                <a:gd name="connsiteX154" fmla="*/ 199549 w 945927"/>
                <a:gd name="connsiteY154" fmla="*/ 864965 h 1170241"/>
                <a:gd name="connsiteX155" fmla="*/ 199549 w 945927"/>
                <a:gd name="connsiteY155" fmla="*/ 864965 h 1170241"/>
                <a:gd name="connsiteX156" fmla="*/ 200787 w 945927"/>
                <a:gd name="connsiteY156" fmla="*/ 865536 h 1170241"/>
                <a:gd name="connsiteX157" fmla="*/ 200787 w 945927"/>
                <a:gd name="connsiteY157" fmla="*/ 865536 h 1170241"/>
                <a:gd name="connsiteX158" fmla="*/ 202120 w 945927"/>
                <a:gd name="connsiteY158" fmla="*/ 866109 h 1170241"/>
                <a:gd name="connsiteX159" fmla="*/ 202120 w 945927"/>
                <a:gd name="connsiteY159" fmla="*/ 866109 h 1170241"/>
                <a:gd name="connsiteX160" fmla="*/ 203454 w 945927"/>
                <a:gd name="connsiteY160" fmla="*/ 866585 h 1170241"/>
                <a:gd name="connsiteX161" fmla="*/ 203454 w 945927"/>
                <a:gd name="connsiteY161" fmla="*/ 866585 h 1170241"/>
                <a:gd name="connsiteX162" fmla="*/ 204788 w 945927"/>
                <a:gd name="connsiteY162" fmla="*/ 867061 h 1170241"/>
                <a:gd name="connsiteX163" fmla="*/ 204788 w 945927"/>
                <a:gd name="connsiteY163" fmla="*/ 867061 h 1170241"/>
                <a:gd name="connsiteX164" fmla="*/ 206121 w 945927"/>
                <a:gd name="connsiteY164" fmla="*/ 867537 h 1170241"/>
                <a:gd name="connsiteX165" fmla="*/ 206121 w 945927"/>
                <a:gd name="connsiteY165" fmla="*/ 867537 h 1170241"/>
                <a:gd name="connsiteX166" fmla="*/ 207454 w 945927"/>
                <a:gd name="connsiteY166" fmla="*/ 867918 h 1170241"/>
                <a:gd name="connsiteX167" fmla="*/ 207454 w 945927"/>
                <a:gd name="connsiteY167" fmla="*/ 867918 h 1170241"/>
                <a:gd name="connsiteX168" fmla="*/ 208788 w 945927"/>
                <a:gd name="connsiteY168" fmla="*/ 868299 h 1170241"/>
                <a:gd name="connsiteX169" fmla="*/ 208788 w 945927"/>
                <a:gd name="connsiteY169" fmla="*/ 868299 h 1170241"/>
                <a:gd name="connsiteX170" fmla="*/ 210121 w 945927"/>
                <a:gd name="connsiteY170" fmla="*/ 868680 h 1170241"/>
                <a:gd name="connsiteX171" fmla="*/ 210121 w 945927"/>
                <a:gd name="connsiteY171" fmla="*/ 868680 h 1170241"/>
                <a:gd name="connsiteX172" fmla="*/ 211550 w 945927"/>
                <a:gd name="connsiteY172" fmla="*/ 868966 h 1170241"/>
                <a:gd name="connsiteX173" fmla="*/ 211550 w 945927"/>
                <a:gd name="connsiteY173" fmla="*/ 868966 h 1170241"/>
                <a:gd name="connsiteX174" fmla="*/ 212979 w 945927"/>
                <a:gd name="connsiteY174" fmla="*/ 869251 h 1170241"/>
                <a:gd name="connsiteX175" fmla="*/ 212979 w 945927"/>
                <a:gd name="connsiteY175" fmla="*/ 869251 h 1170241"/>
                <a:gd name="connsiteX176" fmla="*/ 214408 w 945927"/>
                <a:gd name="connsiteY176" fmla="*/ 869537 h 1170241"/>
                <a:gd name="connsiteX177" fmla="*/ 214408 w 945927"/>
                <a:gd name="connsiteY177" fmla="*/ 869537 h 1170241"/>
                <a:gd name="connsiteX178" fmla="*/ 215836 w 945927"/>
                <a:gd name="connsiteY178" fmla="*/ 869727 h 1170241"/>
                <a:gd name="connsiteX179" fmla="*/ 215836 w 945927"/>
                <a:gd name="connsiteY179" fmla="*/ 869727 h 1170241"/>
                <a:gd name="connsiteX180" fmla="*/ 217265 w 945927"/>
                <a:gd name="connsiteY180" fmla="*/ 869918 h 1170241"/>
                <a:gd name="connsiteX181" fmla="*/ 217265 w 945927"/>
                <a:gd name="connsiteY181" fmla="*/ 869918 h 1170241"/>
                <a:gd name="connsiteX182" fmla="*/ 218694 w 945927"/>
                <a:gd name="connsiteY182" fmla="*/ 870013 h 1170241"/>
                <a:gd name="connsiteX183" fmla="*/ 218694 w 945927"/>
                <a:gd name="connsiteY183" fmla="*/ 870013 h 1170241"/>
                <a:gd name="connsiteX184" fmla="*/ 220123 w 945927"/>
                <a:gd name="connsiteY184" fmla="*/ 870109 h 1170241"/>
                <a:gd name="connsiteX185" fmla="*/ 220123 w 945927"/>
                <a:gd name="connsiteY185" fmla="*/ 870109 h 1170241"/>
                <a:gd name="connsiteX186" fmla="*/ 220599 w 945927"/>
                <a:gd name="connsiteY186" fmla="*/ 870109 h 1170241"/>
                <a:gd name="connsiteX187" fmla="*/ 223742 w 945927"/>
                <a:gd name="connsiteY187" fmla="*/ 870204 h 1170241"/>
                <a:gd name="connsiteX188" fmla="*/ 236505 w 945927"/>
                <a:gd name="connsiteY188" fmla="*/ 870204 h 1170241"/>
                <a:gd name="connsiteX189" fmla="*/ 251270 w 945927"/>
                <a:gd name="connsiteY189" fmla="*/ 870204 h 1170241"/>
                <a:gd name="connsiteX190" fmla="*/ 332232 w 945927"/>
                <a:gd name="connsiteY190" fmla="*/ 951167 h 1170241"/>
                <a:gd name="connsiteX191" fmla="*/ 332232 w 945927"/>
                <a:gd name="connsiteY191" fmla="*/ 1014508 h 1170241"/>
                <a:gd name="connsiteX192" fmla="*/ 332232 w 945927"/>
                <a:gd name="connsiteY192" fmla="*/ 1109472 h 1170241"/>
                <a:gd name="connsiteX193" fmla="*/ 332232 w 945927"/>
                <a:gd name="connsiteY193" fmla="*/ 1112615 h 1170241"/>
                <a:gd name="connsiteX194" fmla="*/ 389858 w 945927"/>
                <a:gd name="connsiteY194" fmla="*/ 1170242 h 1170241"/>
                <a:gd name="connsiteX195" fmla="*/ 564737 w 945927"/>
                <a:gd name="connsiteY195" fmla="*/ 1170242 h 1170241"/>
                <a:gd name="connsiteX196" fmla="*/ 622363 w 945927"/>
                <a:gd name="connsiteY196" fmla="*/ 1112615 h 1170241"/>
                <a:gd name="connsiteX197" fmla="*/ 622363 w 945927"/>
                <a:gd name="connsiteY197" fmla="*/ 1104519 h 1170241"/>
                <a:gd name="connsiteX198" fmla="*/ 624364 w 945927"/>
                <a:gd name="connsiteY198" fmla="*/ 600646 h 1170241"/>
                <a:gd name="connsiteX199" fmla="*/ 572928 w 945927"/>
                <a:gd name="connsiteY199" fmla="*/ 559403 h 1170241"/>
                <a:gd name="connsiteX200" fmla="*/ 529494 w 945927"/>
                <a:gd name="connsiteY200" fmla="*/ 559403 h 1170241"/>
                <a:gd name="connsiteX201" fmla="*/ 471868 w 945927"/>
                <a:gd name="connsiteY201" fmla="*/ 501777 h 1170241"/>
                <a:gd name="connsiteX202" fmla="*/ 471868 w 945927"/>
                <a:gd name="connsiteY202" fmla="*/ 481774 h 1170241"/>
                <a:gd name="connsiteX203" fmla="*/ 529494 w 945927"/>
                <a:gd name="connsiteY203" fmla="*/ 424148 h 1170241"/>
                <a:gd name="connsiteX204" fmla="*/ 888302 w 945927"/>
                <a:gd name="connsiteY204" fmla="*/ 423100 h 1170241"/>
                <a:gd name="connsiteX205" fmla="*/ 945928 w 945927"/>
                <a:gd name="connsiteY205" fmla="*/ 365474 h 1170241"/>
                <a:gd name="connsiteX206" fmla="*/ 945928 w 945927"/>
                <a:gd name="connsiteY206" fmla="*/ 208312 h 1170241"/>
                <a:gd name="connsiteX207" fmla="*/ 945452 w 945927"/>
                <a:gd name="connsiteY207" fmla="*/ 202025 h 1170241"/>
                <a:gd name="connsiteX208" fmla="*/ 945452 w 945927"/>
                <a:gd name="connsiteY208" fmla="*/ 0 h 1170241"/>
                <a:gd name="connsiteX209" fmla="*/ 857726 w 945927"/>
                <a:gd name="connsiteY209" fmla="*/ 0 h 1170241"/>
                <a:gd name="connsiteX210" fmla="*/ 802577 w 945927"/>
                <a:gd name="connsiteY210" fmla="*/ 41053 h 1170241"/>
                <a:gd name="connsiteX211" fmla="*/ 802577 w 945927"/>
                <a:gd name="connsiteY211" fmla="*/ 83058 h 1170241"/>
                <a:gd name="connsiteX212" fmla="*/ 744950 w 945927"/>
                <a:gd name="connsiteY212" fmla="*/ 140684 h 1170241"/>
                <a:gd name="connsiteX213" fmla="*/ 635508 w 945927"/>
                <a:gd name="connsiteY213" fmla="*/ 140684 h 1170241"/>
                <a:gd name="connsiteX214" fmla="*/ 635508 w 945927"/>
                <a:gd name="connsiteY214" fmla="*/ 230505 h 1170241"/>
                <a:gd name="connsiteX215" fmla="*/ 577882 w 945927"/>
                <a:gd name="connsiteY215" fmla="*/ 288131 h 1170241"/>
                <a:gd name="connsiteX216" fmla="*/ 168402 w 945927"/>
                <a:gd name="connsiteY216" fmla="*/ 288131 h 1170241"/>
                <a:gd name="connsiteX217" fmla="*/ 165640 w 945927"/>
                <a:gd name="connsiteY217" fmla="*/ 812483 h 1170241"/>
                <a:gd name="connsiteX218" fmla="*/ 165640 w 945927"/>
                <a:gd name="connsiteY218" fmla="*/ 812483 h 1170241"/>
                <a:gd name="connsiteX219" fmla="*/ 165640 w 945927"/>
                <a:gd name="connsiteY219" fmla="*/ 812483 h 1170241"/>
                <a:gd name="connsiteX220" fmla="*/ 165640 w 945927"/>
                <a:gd name="connsiteY220" fmla="*/ 812483 h 1170241"/>
                <a:gd name="connsiteX221" fmla="*/ 0 w 945927"/>
                <a:gd name="connsiteY221" fmla="*/ 664083 h 1170241"/>
                <a:gd name="connsiteX222" fmla="*/ 0 w 945927"/>
                <a:gd name="connsiteY222" fmla="*/ 664083 h 1170241"/>
                <a:gd name="connsiteX223" fmla="*/ 0 w 945927"/>
                <a:gd name="connsiteY223" fmla="*/ 664083 h 11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945927" h="1170241">
                  <a:moveTo>
                    <a:pt x="168402" y="288131"/>
                  </a:moveTo>
                  <a:lnTo>
                    <a:pt x="168402" y="520827"/>
                  </a:lnTo>
                  <a:cubicBezTo>
                    <a:pt x="168402" y="552450"/>
                    <a:pt x="142494" y="578453"/>
                    <a:pt x="110776" y="578453"/>
                  </a:cubicBezTo>
                  <a:lnTo>
                    <a:pt x="0" y="578453"/>
                  </a:lnTo>
                  <a:lnTo>
                    <a:pt x="0" y="664083"/>
                  </a:lnTo>
                  <a:lnTo>
                    <a:pt x="0" y="665607"/>
                  </a:lnTo>
                  <a:lnTo>
                    <a:pt x="0" y="665607"/>
                  </a:lnTo>
                  <a:lnTo>
                    <a:pt x="95" y="667036"/>
                  </a:lnTo>
                  <a:lnTo>
                    <a:pt x="95" y="667036"/>
                  </a:lnTo>
                  <a:lnTo>
                    <a:pt x="190" y="668465"/>
                  </a:lnTo>
                  <a:lnTo>
                    <a:pt x="190" y="668465"/>
                  </a:lnTo>
                  <a:lnTo>
                    <a:pt x="286" y="669893"/>
                  </a:lnTo>
                  <a:lnTo>
                    <a:pt x="286" y="669893"/>
                  </a:lnTo>
                  <a:lnTo>
                    <a:pt x="476" y="671322"/>
                  </a:lnTo>
                  <a:lnTo>
                    <a:pt x="476" y="671322"/>
                  </a:lnTo>
                  <a:lnTo>
                    <a:pt x="667" y="672751"/>
                  </a:lnTo>
                  <a:lnTo>
                    <a:pt x="667" y="672751"/>
                  </a:lnTo>
                  <a:cubicBezTo>
                    <a:pt x="3619" y="690467"/>
                    <a:pt x="14001" y="705421"/>
                    <a:pt x="29623" y="714375"/>
                  </a:cubicBezTo>
                  <a:lnTo>
                    <a:pt x="30194" y="714661"/>
                  </a:lnTo>
                  <a:lnTo>
                    <a:pt x="30194" y="714661"/>
                  </a:lnTo>
                  <a:lnTo>
                    <a:pt x="31432" y="715328"/>
                  </a:lnTo>
                  <a:lnTo>
                    <a:pt x="31432" y="715328"/>
                  </a:lnTo>
                  <a:lnTo>
                    <a:pt x="32671" y="715994"/>
                  </a:lnTo>
                  <a:lnTo>
                    <a:pt x="32671" y="715994"/>
                  </a:lnTo>
                  <a:lnTo>
                    <a:pt x="33909" y="716566"/>
                  </a:lnTo>
                  <a:lnTo>
                    <a:pt x="33909" y="716566"/>
                  </a:lnTo>
                  <a:cubicBezTo>
                    <a:pt x="34290" y="716756"/>
                    <a:pt x="34766" y="716947"/>
                    <a:pt x="35147" y="717137"/>
                  </a:cubicBezTo>
                  <a:lnTo>
                    <a:pt x="35147" y="717137"/>
                  </a:lnTo>
                  <a:lnTo>
                    <a:pt x="36481" y="717709"/>
                  </a:lnTo>
                  <a:lnTo>
                    <a:pt x="36481" y="717709"/>
                  </a:lnTo>
                  <a:lnTo>
                    <a:pt x="37814" y="718185"/>
                  </a:lnTo>
                  <a:lnTo>
                    <a:pt x="37814" y="718185"/>
                  </a:lnTo>
                  <a:lnTo>
                    <a:pt x="39148" y="718661"/>
                  </a:lnTo>
                  <a:lnTo>
                    <a:pt x="39148" y="718661"/>
                  </a:lnTo>
                  <a:lnTo>
                    <a:pt x="39433" y="718756"/>
                  </a:lnTo>
                  <a:cubicBezTo>
                    <a:pt x="40195" y="718947"/>
                    <a:pt x="40767" y="719233"/>
                    <a:pt x="41529" y="719423"/>
                  </a:cubicBezTo>
                  <a:lnTo>
                    <a:pt x="41815" y="719519"/>
                  </a:lnTo>
                  <a:lnTo>
                    <a:pt x="41815" y="719519"/>
                  </a:lnTo>
                  <a:lnTo>
                    <a:pt x="43148" y="719899"/>
                  </a:lnTo>
                  <a:lnTo>
                    <a:pt x="43148" y="719899"/>
                  </a:lnTo>
                  <a:lnTo>
                    <a:pt x="44482" y="720280"/>
                  </a:lnTo>
                  <a:lnTo>
                    <a:pt x="44482" y="720280"/>
                  </a:lnTo>
                  <a:lnTo>
                    <a:pt x="45910" y="720566"/>
                  </a:lnTo>
                  <a:lnTo>
                    <a:pt x="45910" y="720566"/>
                  </a:lnTo>
                  <a:cubicBezTo>
                    <a:pt x="46387" y="720662"/>
                    <a:pt x="46863" y="720757"/>
                    <a:pt x="47339" y="720852"/>
                  </a:cubicBezTo>
                  <a:lnTo>
                    <a:pt x="47339" y="720852"/>
                  </a:lnTo>
                  <a:lnTo>
                    <a:pt x="47625" y="720852"/>
                  </a:lnTo>
                  <a:cubicBezTo>
                    <a:pt x="48482" y="720947"/>
                    <a:pt x="49149" y="721138"/>
                    <a:pt x="50006" y="721233"/>
                  </a:cubicBezTo>
                  <a:lnTo>
                    <a:pt x="50292" y="721233"/>
                  </a:lnTo>
                  <a:lnTo>
                    <a:pt x="50292" y="721233"/>
                  </a:lnTo>
                  <a:lnTo>
                    <a:pt x="51721" y="721424"/>
                  </a:lnTo>
                  <a:lnTo>
                    <a:pt x="51721" y="721424"/>
                  </a:lnTo>
                  <a:lnTo>
                    <a:pt x="53149" y="721518"/>
                  </a:lnTo>
                  <a:lnTo>
                    <a:pt x="53149" y="721518"/>
                  </a:lnTo>
                  <a:lnTo>
                    <a:pt x="54578" y="721614"/>
                  </a:lnTo>
                  <a:lnTo>
                    <a:pt x="54578" y="721614"/>
                  </a:lnTo>
                  <a:lnTo>
                    <a:pt x="55054" y="721614"/>
                  </a:lnTo>
                  <a:cubicBezTo>
                    <a:pt x="56197" y="721614"/>
                    <a:pt x="57055" y="721709"/>
                    <a:pt x="58198" y="721709"/>
                  </a:cubicBezTo>
                  <a:lnTo>
                    <a:pt x="77629" y="721709"/>
                  </a:lnTo>
                  <a:lnTo>
                    <a:pt x="84582" y="721709"/>
                  </a:lnTo>
                  <a:cubicBezTo>
                    <a:pt x="129159" y="721709"/>
                    <a:pt x="165545" y="758095"/>
                    <a:pt x="165545" y="802672"/>
                  </a:cubicBezTo>
                  <a:lnTo>
                    <a:pt x="165545" y="812483"/>
                  </a:lnTo>
                  <a:lnTo>
                    <a:pt x="165545" y="814006"/>
                  </a:lnTo>
                  <a:lnTo>
                    <a:pt x="165545" y="814006"/>
                  </a:lnTo>
                  <a:lnTo>
                    <a:pt x="165640" y="815435"/>
                  </a:lnTo>
                  <a:lnTo>
                    <a:pt x="165640" y="815435"/>
                  </a:lnTo>
                  <a:lnTo>
                    <a:pt x="165735" y="816864"/>
                  </a:lnTo>
                  <a:lnTo>
                    <a:pt x="165735" y="816864"/>
                  </a:lnTo>
                  <a:lnTo>
                    <a:pt x="165830" y="818293"/>
                  </a:lnTo>
                  <a:lnTo>
                    <a:pt x="165830" y="818293"/>
                  </a:lnTo>
                  <a:lnTo>
                    <a:pt x="166021" y="819721"/>
                  </a:lnTo>
                  <a:lnTo>
                    <a:pt x="166021" y="819721"/>
                  </a:lnTo>
                  <a:lnTo>
                    <a:pt x="166211" y="821150"/>
                  </a:lnTo>
                  <a:lnTo>
                    <a:pt x="166211" y="821150"/>
                  </a:lnTo>
                  <a:lnTo>
                    <a:pt x="166497" y="822579"/>
                  </a:lnTo>
                  <a:lnTo>
                    <a:pt x="166497" y="822579"/>
                  </a:lnTo>
                  <a:cubicBezTo>
                    <a:pt x="166592" y="823055"/>
                    <a:pt x="166688" y="823531"/>
                    <a:pt x="166783" y="824008"/>
                  </a:cubicBezTo>
                  <a:lnTo>
                    <a:pt x="166783" y="824008"/>
                  </a:lnTo>
                  <a:lnTo>
                    <a:pt x="167068" y="825437"/>
                  </a:lnTo>
                  <a:lnTo>
                    <a:pt x="167068" y="825437"/>
                  </a:lnTo>
                  <a:lnTo>
                    <a:pt x="167449" y="826865"/>
                  </a:lnTo>
                  <a:lnTo>
                    <a:pt x="167449" y="826865"/>
                  </a:lnTo>
                  <a:lnTo>
                    <a:pt x="167830" y="828199"/>
                  </a:lnTo>
                  <a:lnTo>
                    <a:pt x="167830" y="828199"/>
                  </a:lnTo>
                  <a:lnTo>
                    <a:pt x="168211" y="829532"/>
                  </a:lnTo>
                  <a:lnTo>
                    <a:pt x="168211" y="829532"/>
                  </a:lnTo>
                  <a:lnTo>
                    <a:pt x="168687" y="830866"/>
                  </a:lnTo>
                  <a:lnTo>
                    <a:pt x="168687" y="830866"/>
                  </a:lnTo>
                  <a:lnTo>
                    <a:pt x="169164" y="832199"/>
                  </a:lnTo>
                  <a:lnTo>
                    <a:pt x="169164" y="832199"/>
                  </a:lnTo>
                  <a:lnTo>
                    <a:pt x="169640" y="833533"/>
                  </a:lnTo>
                  <a:lnTo>
                    <a:pt x="169640" y="833533"/>
                  </a:lnTo>
                  <a:lnTo>
                    <a:pt x="170212" y="834866"/>
                  </a:lnTo>
                  <a:lnTo>
                    <a:pt x="170212" y="834866"/>
                  </a:lnTo>
                  <a:lnTo>
                    <a:pt x="170783" y="836105"/>
                  </a:lnTo>
                  <a:lnTo>
                    <a:pt x="170783" y="836105"/>
                  </a:lnTo>
                  <a:lnTo>
                    <a:pt x="171355" y="837343"/>
                  </a:lnTo>
                  <a:lnTo>
                    <a:pt x="171355" y="837343"/>
                  </a:lnTo>
                  <a:lnTo>
                    <a:pt x="172021" y="838581"/>
                  </a:lnTo>
                  <a:lnTo>
                    <a:pt x="172021" y="838581"/>
                  </a:lnTo>
                  <a:cubicBezTo>
                    <a:pt x="172212" y="838962"/>
                    <a:pt x="172402" y="839438"/>
                    <a:pt x="172688" y="839819"/>
                  </a:cubicBezTo>
                  <a:lnTo>
                    <a:pt x="172688" y="839819"/>
                  </a:lnTo>
                  <a:lnTo>
                    <a:pt x="173355" y="841058"/>
                  </a:lnTo>
                  <a:lnTo>
                    <a:pt x="173355" y="841058"/>
                  </a:lnTo>
                  <a:cubicBezTo>
                    <a:pt x="173545" y="841438"/>
                    <a:pt x="173831" y="841819"/>
                    <a:pt x="174021" y="842296"/>
                  </a:cubicBezTo>
                  <a:lnTo>
                    <a:pt x="174021" y="842296"/>
                  </a:lnTo>
                  <a:lnTo>
                    <a:pt x="174784" y="843439"/>
                  </a:lnTo>
                  <a:lnTo>
                    <a:pt x="174784" y="843439"/>
                  </a:lnTo>
                  <a:lnTo>
                    <a:pt x="175546" y="844582"/>
                  </a:lnTo>
                  <a:lnTo>
                    <a:pt x="175546" y="844582"/>
                  </a:lnTo>
                  <a:lnTo>
                    <a:pt x="176308" y="845725"/>
                  </a:lnTo>
                  <a:lnTo>
                    <a:pt x="176308" y="845725"/>
                  </a:lnTo>
                  <a:lnTo>
                    <a:pt x="177165" y="846868"/>
                  </a:lnTo>
                  <a:lnTo>
                    <a:pt x="177165" y="846868"/>
                  </a:lnTo>
                  <a:lnTo>
                    <a:pt x="178022" y="848011"/>
                  </a:lnTo>
                  <a:lnTo>
                    <a:pt x="178022" y="848011"/>
                  </a:lnTo>
                  <a:cubicBezTo>
                    <a:pt x="178308" y="848392"/>
                    <a:pt x="178594" y="848773"/>
                    <a:pt x="178879" y="849058"/>
                  </a:cubicBezTo>
                  <a:lnTo>
                    <a:pt x="178879" y="849058"/>
                  </a:lnTo>
                  <a:lnTo>
                    <a:pt x="179737" y="850106"/>
                  </a:lnTo>
                  <a:lnTo>
                    <a:pt x="179737" y="850106"/>
                  </a:lnTo>
                  <a:lnTo>
                    <a:pt x="180689" y="851154"/>
                  </a:lnTo>
                  <a:lnTo>
                    <a:pt x="180689" y="851154"/>
                  </a:lnTo>
                  <a:lnTo>
                    <a:pt x="181642" y="852202"/>
                  </a:lnTo>
                  <a:lnTo>
                    <a:pt x="181642" y="852202"/>
                  </a:lnTo>
                  <a:lnTo>
                    <a:pt x="182594" y="853154"/>
                  </a:lnTo>
                  <a:lnTo>
                    <a:pt x="182594" y="853154"/>
                  </a:lnTo>
                  <a:lnTo>
                    <a:pt x="183546" y="854107"/>
                  </a:lnTo>
                  <a:lnTo>
                    <a:pt x="183546" y="854107"/>
                  </a:lnTo>
                  <a:lnTo>
                    <a:pt x="184595" y="855059"/>
                  </a:lnTo>
                  <a:lnTo>
                    <a:pt x="184595" y="855059"/>
                  </a:lnTo>
                  <a:lnTo>
                    <a:pt x="185642" y="856011"/>
                  </a:lnTo>
                  <a:lnTo>
                    <a:pt x="185642" y="856011"/>
                  </a:lnTo>
                  <a:lnTo>
                    <a:pt x="186690" y="856869"/>
                  </a:lnTo>
                  <a:lnTo>
                    <a:pt x="186690" y="856869"/>
                  </a:lnTo>
                  <a:cubicBezTo>
                    <a:pt x="187071" y="857155"/>
                    <a:pt x="187452" y="857440"/>
                    <a:pt x="187737" y="857726"/>
                  </a:cubicBezTo>
                  <a:lnTo>
                    <a:pt x="187737" y="857726"/>
                  </a:lnTo>
                  <a:cubicBezTo>
                    <a:pt x="188119" y="858012"/>
                    <a:pt x="188500" y="858298"/>
                    <a:pt x="188786" y="858583"/>
                  </a:cubicBezTo>
                  <a:lnTo>
                    <a:pt x="188786" y="858583"/>
                  </a:lnTo>
                  <a:lnTo>
                    <a:pt x="189929" y="859441"/>
                  </a:lnTo>
                  <a:lnTo>
                    <a:pt x="189929" y="859441"/>
                  </a:lnTo>
                  <a:lnTo>
                    <a:pt x="191071" y="860202"/>
                  </a:lnTo>
                  <a:lnTo>
                    <a:pt x="191071" y="860202"/>
                  </a:lnTo>
                  <a:lnTo>
                    <a:pt x="192214" y="860965"/>
                  </a:lnTo>
                  <a:lnTo>
                    <a:pt x="192214" y="860965"/>
                  </a:lnTo>
                  <a:lnTo>
                    <a:pt x="193357" y="861727"/>
                  </a:lnTo>
                  <a:lnTo>
                    <a:pt x="193357" y="861727"/>
                  </a:lnTo>
                  <a:lnTo>
                    <a:pt x="194596" y="862394"/>
                  </a:lnTo>
                  <a:lnTo>
                    <a:pt x="194596" y="862394"/>
                  </a:lnTo>
                  <a:lnTo>
                    <a:pt x="195834" y="863060"/>
                  </a:lnTo>
                  <a:lnTo>
                    <a:pt x="195834" y="863060"/>
                  </a:lnTo>
                  <a:lnTo>
                    <a:pt x="197072" y="863727"/>
                  </a:lnTo>
                  <a:lnTo>
                    <a:pt x="197072" y="863727"/>
                  </a:lnTo>
                  <a:lnTo>
                    <a:pt x="198311" y="864393"/>
                  </a:lnTo>
                  <a:lnTo>
                    <a:pt x="198311" y="864393"/>
                  </a:lnTo>
                  <a:lnTo>
                    <a:pt x="199549" y="864965"/>
                  </a:lnTo>
                  <a:lnTo>
                    <a:pt x="199549" y="864965"/>
                  </a:lnTo>
                  <a:cubicBezTo>
                    <a:pt x="199930" y="865156"/>
                    <a:pt x="200406" y="865346"/>
                    <a:pt x="200787" y="865536"/>
                  </a:cubicBezTo>
                  <a:lnTo>
                    <a:pt x="200787" y="865536"/>
                  </a:lnTo>
                  <a:lnTo>
                    <a:pt x="202120" y="866109"/>
                  </a:lnTo>
                  <a:lnTo>
                    <a:pt x="202120" y="866109"/>
                  </a:lnTo>
                  <a:lnTo>
                    <a:pt x="203454" y="866585"/>
                  </a:lnTo>
                  <a:lnTo>
                    <a:pt x="203454" y="866585"/>
                  </a:lnTo>
                  <a:lnTo>
                    <a:pt x="204788" y="867061"/>
                  </a:lnTo>
                  <a:lnTo>
                    <a:pt x="204788" y="867061"/>
                  </a:lnTo>
                  <a:lnTo>
                    <a:pt x="206121" y="867537"/>
                  </a:lnTo>
                  <a:lnTo>
                    <a:pt x="206121" y="867537"/>
                  </a:lnTo>
                  <a:lnTo>
                    <a:pt x="207454" y="867918"/>
                  </a:lnTo>
                  <a:lnTo>
                    <a:pt x="207454" y="867918"/>
                  </a:lnTo>
                  <a:lnTo>
                    <a:pt x="208788" y="868299"/>
                  </a:lnTo>
                  <a:lnTo>
                    <a:pt x="208788" y="868299"/>
                  </a:lnTo>
                  <a:lnTo>
                    <a:pt x="210121" y="868680"/>
                  </a:lnTo>
                  <a:lnTo>
                    <a:pt x="210121" y="868680"/>
                  </a:lnTo>
                  <a:lnTo>
                    <a:pt x="211550" y="868966"/>
                  </a:lnTo>
                  <a:lnTo>
                    <a:pt x="211550" y="868966"/>
                  </a:lnTo>
                  <a:cubicBezTo>
                    <a:pt x="212027" y="869061"/>
                    <a:pt x="212503" y="869156"/>
                    <a:pt x="212979" y="869251"/>
                  </a:cubicBezTo>
                  <a:lnTo>
                    <a:pt x="212979" y="869251"/>
                  </a:lnTo>
                  <a:lnTo>
                    <a:pt x="214408" y="869537"/>
                  </a:lnTo>
                  <a:lnTo>
                    <a:pt x="214408" y="869537"/>
                  </a:lnTo>
                  <a:lnTo>
                    <a:pt x="215836" y="869727"/>
                  </a:lnTo>
                  <a:lnTo>
                    <a:pt x="215836" y="869727"/>
                  </a:lnTo>
                  <a:lnTo>
                    <a:pt x="217265" y="869918"/>
                  </a:lnTo>
                  <a:lnTo>
                    <a:pt x="217265" y="869918"/>
                  </a:lnTo>
                  <a:lnTo>
                    <a:pt x="218694" y="870013"/>
                  </a:lnTo>
                  <a:lnTo>
                    <a:pt x="218694" y="870013"/>
                  </a:lnTo>
                  <a:lnTo>
                    <a:pt x="220123" y="870109"/>
                  </a:lnTo>
                  <a:lnTo>
                    <a:pt x="220123" y="870109"/>
                  </a:lnTo>
                  <a:lnTo>
                    <a:pt x="220599" y="870109"/>
                  </a:lnTo>
                  <a:cubicBezTo>
                    <a:pt x="221646" y="870109"/>
                    <a:pt x="222599" y="870204"/>
                    <a:pt x="223742" y="870204"/>
                  </a:cubicBezTo>
                  <a:lnTo>
                    <a:pt x="236505" y="870204"/>
                  </a:lnTo>
                  <a:lnTo>
                    <a:pt x="251270" y="870204"/>
                  </a:lnTo>
                  <a:cubicBezTo>
                    <a:pt x="295846" y="870204"/>
                    <a:pt x="332232" y="906590"/>
                    <a:pt x="332232" y="951167"/>
                  </a:cubicBezTo>
                  <a:lnTo>
                    <a:pt x="332232" y="1014508"/>
                  </a:lnTo>
                  <a:lnTo>
                    <a:pt x="332232" y="1109472"/>
                  </a:lnTo>
                  <a:lnTo>
                    <a:pt x="332232" y="1112615"/>
                  </a:lnTo>
                  <a:cubicBezTo>
                    <a:pt x="332232" y="1144238"/>
                    <a:pt x="358140" y="1170242"/>
                    <a:pt x="389858" y="1170242"/>
                  </a:cubicBezTo>
                  <a:lnTo>
                    <a:pt x="564737" y="1170242"/>
                  </a:lnTo>
                  <a:cubicBezTo>
                    <a:pt x="596455" y="1170242"/>
                    <a:pt x="622363" y="1144333"/>
                    <a:pt x="622363" y="1112615"/>
                  </a:cubicBezTo>
                  <a:lnTo>
                    <a:pt x="622363" y="1104519"/>
                  </a:lnTo>
                  <a:lnTo>
                    <a:pt x="624364" y="600646"/>
                  </a:lnTo>
                  <a:cubicBezTo>
                    <a:pt x="623983" y="579501"/>
                    <a:pt x="613696" y="559403"/>
                    <a:pt x="572928" y="559403"/>
                  </a:cubicBezTo>
                  <a:lnTo>
                    <a:pt x="529494" y="559403"/>
                  </a:lnTo>
                  <a:cubicBezTo>
                    <a:pt x="497777" y="559403"/>
                    <a:pt x="471868" y="533495"/>
                    <a:pt x="471868" y="501777"/>
                  </a:cubicBezTo>
                  <a:lnTo>
                    <a:pt x="471868" y="481774"/>
                  </a:lnTo>
                  <a:cubicBezTo>
                    <a:pt x="471868" y="450056"/>
                    <a:pt x="497777" y="424148"/>
                    <a:pt x="529494" y="424148"/>
                  </a:cubicBezTo>
                  <a:cubicBezTo>
                    <a:pt x="649034" y="424148"/>
                    <a:pt x="767810" y="423100"/>
                    <a:pt x="888302" y="423100"/>
                  </a:cubicBezTo>
                  <a:cubicBezTo>
                    <a:pt x="920019" y="423100"/>
                    <a:pt x="945928" y="397192"/>
                    <a:pt x="945928" y="365474"/>
                  </a:cubicBezTo>
                  <a:lnTo>
                    <a:pt x="945928" y="208312"/>
                  </a:lnTo>
                  <a:cubicBezTo>
                    <a:pt x="945928" y="205359"/>
                    <a:pt x="945928" y="202501"/>
                    <a:pt x="945452" y="202025"/>
                  </a:cubicBezTo>
                  <a:lnTo>
                    <a:pt x="945452" y="0"/>
                  </a:lnTo>
                  <a:lnTo>
                    <a:pt x="857726" y="0"/>
                  </a:lnTo>
                  <a:cubicBezTo>
                    <a:pt x="831818" y="0"/>
                    <a:pt x="809720" y="17431"/>
                    <a:pt x="802577" y="41053"/>
                  </a:cubicBezTo>
                  <a:lnTo>
                    <a:pt x="802577" y="83058"/>
                  </a:lnTo>
                  <a:cubicBezTo>
                    <a:pt x="802577" y="114681"/>
                    <a:pt x="776668" y="140684"/>
                    <a:pt x="744950" y="140684"/>
                  </a:cubicBezTo>
                  <a:lnTo>
                    <a:pt x="635508" y="140684"/>
                  </a:lnTo>
                  <a:lnTo>
                    <a:pt x="635508" y="230505"/>
                  </a:lnTo>
                  <a:cubicBezTo>
                    <a:pt x="635508" y="262128"/>
                    <a:pt x="609600" y="288131"/>
                    <a:pt x="577882" y="288131"/>
                  </a:cubicBezTo>
                  <a:lnTo>
                    <a:pt x="168402" y="288131"/>
                  </a:lnTo>
                  <a:close/>
                  <a:moveTo>
                    <a:pt x="165640" y="812483"/>
                  </a:moveTo>
                  <a:lnTo>
                    <a:pt x="165640" y="812483"/>
                  </a:lnTo>
                  <a:lnTo>
                    <a:pt x="165640" y="812483"/>
                  </a:lnTo>
                  <a:lnTo>
                    <a:pt x="165640" y="812483"/>
                  </a:lnTo>
                  <a:close/>
                  <a:moveTo>
                    <a:pt x="0" y="664083"/>
                  </a:moveTo>
                  <a:lnTo>
                    <a:pt x="0" y="664083"/>
                  </a:lnTo>
                  <a:lnTo>
                    <a:pt x="0" y="664083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: Shape 196">
              <a:extLst>
                <a:ext uri="{FF2B5EF4-FFF2-40B4-BE49-F238E27FC236}">
                  <a16:creationId xmlns:a16="http://schemas.microsoft.com/office/drawing/2014/main" id="{AA178638-B433-E954-7FC6-841EE8B8B847}"/>
                </a:ext>
              </a:extLst>
            </p:cNvPr>
            <p:cNvSpPr/>
            <p:nvPr/>
          </p:nvSpPr>
          <p:spPr>
            <a:xfrm>
              <a:off x="5763689" y="4552457"/>
              <a:ext cx="678846" cy="1020508"/>
            </a:xfrm>
            <a:custGeom>
              <a:avLst/>
              <a:gdLst>
                <a:gd name="connsiteX0" fmla="*/ 374332 w 678846"/>
                <a:gd name="connsiteY0" fmla="*/ 1020509 h 1020508"/>
                <a:gd name="connsiteX1" fmla="*/ 678847 w 678846"/>
                <a:gd name="connsiteY1" fmla="*/ 1020509 h 1020508"/>
                <a:gd name="connsiteX2" fmla="*/ 678847 w 678846"/>
                <a:gd name="connsiteY2" fmla="*/ 0 h 1020508"/>
                <a:gd name="connsiteX3" fmla="*/ 544925 w 678846"/>
                <a:gd name="connsiteY3" fmla="*/ 0 h 1020508"/>
                <a:gd name="connsiteX4" fmla="*/ 474916 w 678846"/>
                <a:gd name="connsiteY4" fmla="*/ 70009 h 1020508"/>
                <a:gd name="connsiteX5" fmla="*/ 474916 w 678846"/>
                <a:gd name="connsiteY5" fmla="*/ 153258 h 1020508"/>
                <a:gd name="connsiteX6" fmla="*/ 234410 w 678846"/>
                <a:gd name="connsiteY6" fmla="*/ 153258 h 1020508"/>
                <a:gd name="connsiteX7" fmla="*/ 164402 w 678846"/>
                <a:gd name="connsiteY7" fmla="*/ 223266 h 1020508"/>
                <a:gd name="connsiteX8" fmla="*/ 164402 w 678846"/>
                <a:gd name="connsiteY8" fmla="*/ 284893 h 1020508"/>
                <a:gd name="connsiteX9" fmla="*/ 70009 w 678846"/>
                <a:gd name="connsiteY9" fmla="*/ 284893 h 1020508"/>
                <a:gd name="connsiteX10" fmla="*/ 0 w 678846"/>
                <a:gd name="connsiteY10" fmla="*/ 354902 h 1020508"/>
                <a:gd name="connsiteX11" fmla="*/ 0 w 678846"/>
                <a:gd name="connsiteY11" fmla="*/ 662845 h 1020508"/>
                <a:gd name="connsiteX12" fmla="*/ 70009 w 678846"/>
                <a:gd name="connsiteY12" fmla="*/ 732854 h 1020508"/>
                <a:gd name="connsiteX13" fmla="*/ 122682 w 678846"/>
                <a:gd name="connsiteY13" fmla="*/ 732854 h 1020508"/>
                <a:gd name="connsiteX14" fmla="*/ 164402 w 678846"/>
                <a:gd name="connsiteY14" fmla="*/ 777145 h 1020508"/>
                <a:gd name="connsiteX15" fmla="*/ 164402 w 678846"/>
                <a:gd name="connsiteY15" fmla="*/ 806292 h 1020508"/>
                <a:gd name="connsiteX16" fmla="*/ 234410 w 678846"/>
                <a:gd name="connsiteY16" fmla="*/ 876300 h 1020508"/>
                <a:gd name="connsiteX17" fmla="*/ 316706 w 678846"/>
                <a:gd name="connsiteY17" fmla="*/ 876300 h 1020508"/>
                <a:gd name="connsiteX18" fmla="*/ 316706 w 678846"/>
                <a:gd name="connsiteY18" fmla="*/ 962692 h 1020508"/>
                <a:gd name="connsiteX19" fmla="*/ 374332 w 678846"/>
                <a:gd name="connsiteY19" fmla="*/ 1020509 h 10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8846" h="1020508">
                  <a:moveTo>
                    <a:pt x="374332" y="1020509"/>
                  </a:moveTo>
                  <a:lnTo>
                    <a:pt x="678847" y="1020509"/>
                  </a:lnTo>
                  <a:lnTo>
                    <a:pt x="678847" y="0"/>
                  </a:lnTo>
                  <a:lnTo>
                    <a:pt x="544925" y="0"/>
                  </a:lnTo>
                  <a:cubicBezTo>
                    <a:pt x="506444" y="0"/>
                    <a:pt x="474916" y="31528"/>
                    <a:pt x="474916" y="70009"/>
                  </a:cubicBezTo>
                  <a:lnTo>
                    <a:pt x="474916" y="153258"/>
                  </a:lnTo>
                  <a:lnTo>
                    <a:pt x="234410" y="153258"/>
                  </a:lnTo>
                  <a:cubicBezTo>
                    <a:pt x="195929" y="153258"/>
                    <a:pt x="164402" y="184785"/>
                    <a:pt x="164402" y="223266"/>
                  </a:cubicBezTo>
                  <a:lnTo>
                    <a:pt x="164402" y="284893"/>
                  </a:lnTo>
                  <a:lnTo>
                    <a:pt x="70009" y="284893"/>
                  </a:lnTo>
                  <a:cubicBezTo>
                    <a:pt x="31528" y="284893"/>
                    <a:pt x="0" y="316421"/>
                    <a:pt x="0" y="354902"/>
                  </a:cubicBezTo>
                  <a:lnTo>
                    <a:pt x="0" y="662845"/>
                  </a:lnTo>
                  <a:cubicBezTo>
                    <a:pt x="0" y="701326"/>
                    <a:pt x="31528" y="732854"/>
                    <a:pt x="70009" y="732854"/>
                  </a:cubicBezTo>
                  <a:lnTo>
                    <a:pt x="122682" y="732854"/>
                  </a:lnTo>
                  <a:cubicBezTo>
                    <a:pt x="149066" y="734854"/>
                    <a:pt x="165545" y="754475"/>
                    <a:pt x="164402" y="777145"/>
                  </a:cubicBezTo>
                  <a:lnTo>
                    <a:pt x="164402" y="806292"/>
                  </a:lnTo>
                  <a:cubicBezTo>
                    <a:pt x="164402" y="844772"/>
                    <a:pt x="195929" y="876300"/>
                    <a:pt x="234410" y="876300"/>
                  </a:cubicBezTo>
                  <a:lnTo>
                    <a:pt x="316706" y="876300"/>
                  </a:lnTo>
                  <a:lnTo>
                    <a:pt x="316706" y="962692"/>
                  </a:lnTo>
                  <a:cubicBezTo>
                    <a:pt x="316706" y="994600"/>
                    <a:pt x="342615" y="1020509"/>
                    <a:pt x="374332" y="1020509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: Shape 197">
              <a:extLst>
                <a:ext uri="{FF2B5EF4-FFF2-40B4-BE49-F238E27FC236}">
                  <a16:creationId xmlns:a16="http://schemas.microsoft.com/office/drawing/2014/main" id="{E0E198FF-0B65-F8E1-2971-3CAD4F8E064E}"/>
                </a:ext>
              </a:extLst>
            </p:cNvPr>
            <p:cNvSpPr/>
            <p:nvPr/>
          </p:nvSpPr>
          <p:spPr>
            <a:xfrm>
              <a:off x="5282867" y="4139834"/>
              <a:ext cx="864774" cy="563117"/>
            </a:xfrm>
            <a:custGeom>
              <a:avLst/>
              <a:gdLst>
                <a:gd name="connsiteX0" fmla="*/ 0 w 864774"/>
                <a:gd name="connsiteY0" fmla="*/ 208979 h 563117"/>
                <a:gd name="connsiteX1" fmla="*/ 0 w 864774"/>
                <a:gd name="connsiteY1" fmla="*/ 563118 h 563117"/>
                <a:gd name="connsiteX2" fmla="*/ 101251 w 864774"/>
                <a:gd name="connsiteY2" fmla="*/ 563118 h 563117"/>
                <a:gd name="connsiteX3" fmla="*/ 158877 w 864774"/>
                <a:gd name="connsiteY3" fmla="*/ 505492 h 563117"/>
                <a:gd name="connsiteX4" fmla="*/ 158877 w 864774"/>
                <a:gd name="connsiteY4" fmla="*/ 415671 h 563117"/>
                <a:gd name="connsiteX5" fmla="*/ 268319 w 864774"/>
                <a:gd name="connsiteY5" fmla="*/ 415671 h 563117"/>
                <a:gd name="connsiteX6" fmla="*/ 325945 w 864774"/>
                <a:gd name="connsiteY6" fmla="*/ 358045 h 563117"/>
                <a:gd name="connsiteX7" fmla="*/ 325945 w 864774"/>
                <a:gd name="connsiteY7" fmla="*/ 321564 h 563117"/>
                <a:gd name="connsiteX8" fmla="*/ 381095 w 864774"/>
                <a:gd name="connsiteY8" fmla="*/ 280511 h 563117"/>
                <a:gd name="connsiteX9" fmla="*/ 864775 w 864774"/>
                <a:gd name="connsiteY9" fmla="*/ 280416 h 563117"/>
                <a:gd name="connsiteX10" fmla="*/ 864775 w 864774"/>
                <a:gd name="connsiteY10" fmla="*/ 278416 h 563117"/>
                <a:gd name="connsiteX11" fmla="*/ 856679 w 864774"/>
                <a:gd name="connsiteY11" fmla="*/ 278416 h 563117"/>
                <a:gd name="connsiteX12" fmla="*/ 799052 w 864774"/>
                <a:gd name="connsiteY12" fmla="*/ 220789 h 563117"/>
                <a:gd name="connsiteX13" fmla="*/ 799052 w 864774"/>
                <a:gd name="connsiteY13" fmla="*/ 1143 h 563117"/>
                <a:gd name="connsiteX14" fmla="*/ 786575 w 864774"/>
                <a:gd name="connsiteY14" fmla="*/ 0 h 563117"/>
                <a:gd name="connsiteX15" fmla="*/ 453580 w 864774"/>
                <a:gd name="connsiteY15" fmla="*/ 0 h 563117"/>
                <a:gd name="connsiteX16" fmla="*/ 404050 w 864774"/>
                <a:gd name="connsiteY16" fmla="*/ 0 h 563117"/>
                <a:gd name="connsiteX17" fmla="*/ 288703 w 864774"/>
                <a:gd name="connsiteY17" fmla="*/ 0 h 563117"/>
                <a:gd name="connsiteX18" fmla="*/ 218884 w 864774"/>
                <a:gd name="connsiteY18" fmla="*/ 64389 h 563117"/>
                <a:gd name="connsiteX19" fmla="*/ 138113 w 864774"/>
                <a:gd name="connsiteY19" fmla="*/ 138874 h 563117"/>
                <a:gd name="connsiteX20" fmla="*/ 69913 w 864774"/>
                <a:gd name="connsiteY20" fmla="*/ 138874 h 563117"/>
                <a:gd name="connsiteX21" fmla="*/ 0 w 864774"/>
                <a:gd name="connsiteY21" fmla="*/ 208979 h 5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774" h="563117">
                  <a:moveTo>
                    <a:pt x="0" y="208979"/>
                  </a:moveTo>
                  <a:lnTo>
                    <a:pt x="0" y="563118"/>
                  </a:lnTo>
                  <a:lnTo>
                    <a:pt x="101251" y="563118"/>
                  </a:lnTo>
                  <a:cubicBezTo>
                    <a:pt x="132969" y="563118"/>
                    <a:pt x="158877" y="537210"/>
                    <a:pt x="158877" y="505492"/>
                  </a:cubicBezTo>
                  <a:lnTo>
                    <a:pt x="158877" y="415671"/>
                  </a:lnTo>
                  <a:lnTo>
                    <a:pt x="268319" y="415671"/>
                  </a:lnTo>
                  <a:cubicBezTo>
                    <a:pt x="300038" y="415671"/>
                    <a:pt x="325945" y="389763"/>
                    <a:pt x="325945" y="358045"/>
                  </a:cubicBezTo>
                  <a:lnTo>
                    <a:pt x="325945" y="321564"/>
                  </a:lnTo>
                  <a:cubicBezTo>
                    <a:pt x="333089" y="297847"/>
                    <a:pt x="355187" y="280511"/>
                    <a:pt x="381095" y="280511"/>
                  </a:cubicBezTo>
                  <a:cubicBezTo>
                    <a:pt x="546449" y="280511"/>
                    <a:pt x="390430" y="280416"/>
                    <a:pt x="864775" y="280416"/>
                  </a:cubicBezTo>
                  <a:lnTo>
                    <a:pt x="864775" y="278416"/>
                  </a:lnTo>
                  <a:lnTo>
                    <a:pt x="856679" y="278416"/>
                  </a:lnTo>
                  <a:cubicBezTo>
                    <a:pt x="825055" y="278416"/>
                    <a:pt x="799052" y="252508"/>
                    <a:pt x="799052" y="220789"/>
                  </a:cubicBezTo>
                  <a:lnTo>
                    <a:pt x="799052" y="1143"/>
                  </a:lnTo>
                  <a:cubicBezTo>
                    <a:pt x="795052" y="381"/>
                    <a:pt x="790860" y="0"/>
                    <a:pt x="786575" y="0"/>
                  </a:cubicBezTo>
                  <a:lnTo>
                    <a:pt x="453580" y="0"/>
                  </a:lnTo>
                  <a:lnTo>
                    <a:pt x="404050" y="0"/>
                  </a:lnTo>
                  <a:lnTo>
                    <a:pt x="288703" y="0"/>
                  </a:lnTo>
                  <a:cubicBezTo>
                    <a:pt x="252126" y="0"/>
                    <a:pt x="221742" y="28480"/>
                    <a:pt x="218884" y="64389"/>
                  </a:cubicBezTo>
                  <a:cubicBezTo>
                    <a:pt x="215551" y="106585"/>
                    <a:pt x="180499" y="138874"/>
                    <a:pt x="138113" y="138874"/>
                  </a:cubicBezTo>
                  <a:lnTo>
                    <a:pt x="69913" y="138874"/>
                  </a:lnTo>
                  <a:cubicBezTo>
                    <a:pt x="31528" y="138970"/>
                    <a:pt x="0" y="170497"/>
                    <a:pt x="0" y="208979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: Shape 198">
              <a:extLst>
                <a:ext uri="{FF2B5EF4-FFF2-40B4-BE49-F238E27FC236}">
                  <a16:creationId xmlns:a16="http://schemas.microsoft.com/office/drawing/2014/main" id="{32F6C6F8-B83B-C15B-7D47-9BEFBA36F84A}"/>
                </a:ext>
              </a:extLst>
            </p:cNvPr>
            <p:cNvSpPr/>
            <p:nvPr/>
          </p:nvSpPr>
          <p:spPr>
            <a:xfrm>
              <a:off x="4017848" y="3391550"/>
              <a:ext cx="1149861" cy="437387"/>
            </a:xfrm>
            <a:custGeom>
              <a:avLst/>
              <a:gdLst>
                <a:gd name="connsiteX0" fmla="*/ 16292 w 1149861"/>
                <a:gd name="connsiteY0" fmla="*/ 437388 h 437387"/>
                <a:gd name="connsiteX1" fmla="*/ 927834 w 1149861"/>
                <a:gd name="connsiteY1" fmla="*/ 437388 h 437387"/>
                <a:gd name="connsiteX2" fmla="*/ 985460 w 1149861"/>
                <a:gd name="connsiteY2" fmla="*/ 379762 h 437387"/>
                <a:gd name="connsiteX3" fmla="*/ 985460 w 1149861"/>
                <a:gd name="connsiteY3" fmla="*/ 216217 h 437387"/>
                <a:gd name="connsiteX4" fmla="*/ 1066423 w 1149861"/>
                <a:gd name="connsiteY4" fmla="*/ 135255 h 437387"/>
                <a:gd name="connsiteX5" fmla="*/ 1092236 w 1149861"/>
                <a:gd name="connsiteY5" fmla="*/ 135255 h 437387"/>
                <a:gd name="connsiteX6" fmla="*/ 1149862 w 1149861"/>
                <a:gd name="connsiteY6" fmla="*/ 77629 h 437387"/>
                <a:gd name="connsiteX7" fmla="*/ 1149862 w 1149861"/>
                <a:gd name="connsiteY7" fmla="*/ 57626 h 437387"/>
                <a:gd name="connsiteX8" fmla="*/ 1092236 w 1149861"/>
                <a:gd name="connsiteY8" fmla="*/ 0 h 437387"/>
                <a:gd name="connsiteX9" fmla="*/ 927834 w 1149861"/>
                <a:gd name="connsiteY9" fmla="*/ 0 h 437387"/>
                <a:gd name="connsiteX10" fmla="*/ 698662 w 1149861"/>
                <a:gd name="connsiteY10" fmla="*/ 0 h 437387"/>
                <a:gd name="connsiteX11" fmla="*/ 641322 w 1149861"/>
                <a:gd name="connsiteY11" fmla="*/ 71056 h 437387"/>
                <a:gd name="connsiteX12" fmla="*/ 571504 w 1149861"/>
                <a:gd name="connsiteY12" fmla="*/ 135446 h 437387"/>
                <a:gd name="connsiteX13" fmla="*/ 456156 w 1149861"/>
                <a:gd name="connsiteY13" fmla="*/ 135446 h 437387"/>
                <a:gd name="connsiteX14" fmla="*/ 406626 w 1149861"/>
                <a:gd name="connsiteY14" fmla="*/ 135446 h 437387"/>
                <a:gd name="connsiteX15" fmla="*/ 165262 w 1149861"/>
                <a:gd name="connsiteY15" fmla="*/ 135446 h 437387"/>
                <a:gd name="connsiteX16" fmla="*/ 165262 w 1149861"/>
                <a:gd name="connsiteY16" fmla="*/ 232696 h 437387"/>
                <a:gd name="connsiteX17" fmla="*/ 107636 w 1149861"/>
                <a:gd name="connsiteY17" fmla="*/ 290322 h 437387"/>
                <a:gd name="connsiteX18" fmla="*/ 72775 w 1149861"/>
                <a:gd name="connsiteY18" fmla="*/ 290322 h 437387"/>
                <a:gd name="connsiteX19" fmla="*/ 99 w 1149861"/>
                <a:gd name="connsiteY19" fmla="*/ 366998 h 437387"/>
                <a:gd name="connsiteX20" fmla="*/ 99 w 1149861"/>
                <a:gd name="connsiteY20" fmla="*/ 435007 h 437387"/>
                <a:gd name="connsiteX21" fmla="*/ 16292 w 1149861"/>
                <a:gd name="connsiteY21" fmla="*/ 437388 h 4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861" h="437387">
                  <a:moveTo>
                    <a:pt x="16292" y="437388"/>
                  </a:moveTo>
                  <a:lnTo>
                    <a:pt x="927834" y="437388"/>
                  </a:lnTo>
                  <a:cubicBezTo>
                    <a:pt x="959552" y="437388"/>
                    <a:pt x="985460" y="411480"/>
                    <a:pt x="985460" y="379762"/>
                  </a:cubicBezTo>
                  <a:lnTo>
                    <a:pt x="985460" y="216217"/>
                  </a:lnTo>
                  <a:cubicBezTo>
                    <a:pt x="985460" y="171640"/>
                    <a:pt x="1021846" y="135255"/>
                    <a:pt x="1066423" y="135255"/>
                  </a:cubicBezTo>
                  <a:lnTo>
                    <a:pt x="1092236" y="135255"/>
                  </a:lnTo>
                  <a:cubicBezTo>
                    <a:pt x="1123954" y="135255"/>
                    <a:pt x="1149862" y="109347"/>
                    <a:pt x="1149862" y="77629"/>
                  </a:cubicBezTo>
                  <a:lnTo>
                    <a:pt x="1149862" y="57626"/>
                  </a:lnTo>
                  <a:cubicBezTo>
                    <a:pt x="1149862" y="25908"/>
                    <a:pt x="1123954" y="0"/>
                    <a:pt x="1092236" y="0"/>
                  </a:cubicBezTo>
                  <a:lnTo>
                    <a:pt x="927834" y="0"/>
                  </a:lnTo>
                  <a:lnTo>
                    <a:pt x="698662" y="0"/>
                  </a:lnTo>
                  <a:cubicBezTo>
                    <a:pt x="667420" y="9334"/>
                    <a:pt x="644084" y="36957"/>
                    <a:pt x="641322" y="71056"/>
                  </a:cubicBezTo>
                  <a:cubicBezTo>
                    <a:pt x="638465" y="106966"/>
                    <a:pt x="608175" y="135446"/>
                    <a:pt x="571504" y="135446"/>
                  </a:cubicBezTo>
                  <a:lnTo>
                    <a:pt x="456156" y="135446"/>
                  </a:lnTo>
                  <a:lnTo>
                    <a:pt x="406626" y="135446"/>
                  </a:lnTo>
                  <a:lnTo>
                    <a:pt x="165262" y="135446"/>
                  </a:lnTo>
                  <a:lnTo>
                    <a:pt x="165262" y="232696"/>
                  </a:lnTo>
                  <a:cubicBezTo>
                    <a:pt x="165262" y="264414"/>
                    <a:pt x="139354" y="290322"/>
                    <a:pt x="107636" y="290322"/>
                  </a:cubicBezTo>
                  <a:lnTo>
                    <a:pt x="72775" y="290322"/>
                  </a:lnTo>
                  <a:cubicBezTo>
                    <a:pt x="16482" y="290322"/>
                    <a:pt x="-1520" y="345376"/>
                    <a:pt x="99" y="366998"/>
                  </a:cubicBezTo>
                  <a:lnTo>
                    <a:pt x="99" y="435007"/>
                  </a:lnTo>
                  <a:cubicBezTo>
                    <a:pt x="5338" y="436626"/>
                    <a:pt x="10672" y="437388"/>
                    <a:pt x="16292" y="437388"/>
                  </a:cubicBez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: Shape 199">
              <a:extLst>
                <a:ext uri="{FF2B5EF4-FFF2-40B4-BE49-F238E27FC236}">
                  <a16:creationId xmlns:a16="http://schemas.microsoft.com/office/drawing/2014/main" id="{CD27FF36-28D7-313F-0608-01CB82B35D5D}"/>
                </a:ext>
              </a:extLst>
            </p:cNvPr>
            <p:cNvSpPr/>
            <p:nvPr/>
          </p:nvSpPr>
          <p:spPr>
            <a:xfrm>
              <a:off x="4975781" y="4445015"/>
              <a:ext cx="307848" cy="259556"/>
            </a:xfrm>
            <a:custGeom>
              <a:avLst/>
              <a:gdLst>
                <a:gd name="connsiteX0" fmla="*/ 115157 w 307848"/>
                <a:gd name="connsiteY0" fmla="*/ 0 h 259556"/>
                <a:gd name="connsiteX1" fmla="*/ 0 w 307848"/>
                <a:gd name="connsiteY1" fmla="*/ 114300 h 259556"/>
                <a:gd name="connsiteX2" fmla="*/ 0 w 307848"/>
                <a:gd name="connsiteY2" fmla="*/ 259556 h 259556"/>
                <a:gd name="connsiteX3" fmla="*/ 115157 w 307848"/>
                <a:gd name="connsiteY3" fmla="*/ 259556 h 259556"/>
                <a:gd name="connsiteX4" fmla="*/ 154305 w 307848"/>
                <a:gd name="connsiteY4" fmla="*/ 259556 h 259556"/>
                <a:gd name="connsiteX5" fmla="*/ 307848 w 307848"/>
                <a:gd name="connsiteY5" fmla="*/ 259556 h 259556"/>
                <a:gd name="connsiteX6" fmla="*/ 307848 w 307848"/>
                <a:gd name="connsiteY6" fmla="*/ 0 h 259556"/>
                <a:gd name="connsiteX7" fmla="*/ 115157 w 307848"/>
                <a:gd name="connsiteY7" fmla="*/ 0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48" h="259556">
                  <a:moveTo>
                    <a:pt x="115157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259556"/>
                  </a:lnTo>
                  <a:lnTo>
                    <a:pt x="115157" y="259556"/>
                  </a:lnTo>
                  <a:lnTo>
                    <a:pt x="154305" y="259556"/>
                  </a:lnTo>
                  <a:lnTo>
                    <a:pt x="307848" y="259556"/>
                  </a:lnTo>
                  <a:lnTo>
                    <a:pt x="307848" y="0"/>
                  </a:lnTo>
                  <a:lnTo>
                    <a:pt x="115157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: Shape 200">
              <a:extLst>
                <a:ext uri="{FF2B5EF4-FFF2-40B4-BE49-F238E27FC236}">
                  <a16:creationId xmlns:a16="http://schemas.microsoft.com/office/drawing/2014/main" id="{06B2BC51-A439-EC27-0BFB-5668D73412A3}"/>
                </a:ext>
              </a:extLst>
            </p:cNvPr>
            <p:cNvSpPr/>
            <p:nvPr/>
          </p:nvSpPr>
          <p:spPr>
            <a:xfrm>
              <a:off x="4180063" y="3970003"/>
              <a:ext cx="470820" cy="419195"/>
            </a:xfrm>
            <a:custGeom>
              <a:avLst/>
              <a:gdLst>
                <a:gd name="connsiteX0" fmla="*/ 57626 w 470820"/>
                <a:gd name="connsiteY0" fmla="*/ 571 h 419195"/>
                <a:gd name="connsiteX1" fmla="*/ 0 w 470820"/>
                <a:gd name="connsiteY1" fmla="*/ 58198 h 419195"/>
                <a:gd name="connsiteX2" fmla="*/ 0 w 470820"/>
                <a:gd name="connsiteY2" fmla="*/ 78200 h 419195"/>
                <a:gd name="connsiteX3" fmla="*/ 57626 w 470820"/>
                <a:gd name="connsiteY3" fmla="*/ 135827 h 419195"/>
                <a:gd name="connsiteX4" fmla="*/ 72771 w 470820"/>
                <a:gd name="connsiteY4" fmla="*/ 135827 h 419195"/>
                <a:gd name="connsiteX5" fmla="*/ 155353 w 470820"/>
                <a:gd name="connsiteY5" fmla="*/ 205073 h 419195"/>
                <a:gd name="connsiteX6" fmla="*/ 157448 w 470820"/>
                <a:gd name="connsiteY6" fmla="*/ 319945 h 419195"/>
                <a:gd name="connsiteX7" fmla="*/ 158877 w 470820"/>
                <a:gd name="connsiteY7" fmla="*/ 325946 h 419195"/>
                <a:gd name="connsiteX8" fmla="*/ 158877 w 470820"/>
                <a:gd name="connsiteY8" fmla="*/ 347853 h 419195"/>
                <a:gd name="connsiteX9" fmla="*/ 230219 w 470820"/>
                <a:gd name="connsiteY9" fmla="*/ 419195 h 419195"/>
                <a:gd name="connsiteX10" fmla="*/ 293275 w 470820"/>
                <a:gd name="connsiteY10" fmla="*/ 419195 h 419195"/>
                <a:gd name="connsiteX11" fmla="*/ 293275 w 470820"/>
                <a:gd name="connsiteY11" fmla="*/ 418338 h 419195"/>
                <a:gd name="connsiteX12" fmla="*/ 382714 w 470820"/>
                <a:gd name="connsiteY12" fmla="*/ 418338 h 419195"/>
                <a:gd name="connsiteX13" fmla="*/ 470821 w 470820"/>
                <a:gd name="connsiteY13" fmla="*/ 330232 h 419195"/>
                <a:gd name="connsiteX14" fmla="*/ 470821 w 470820"/>
                <a:gd name="connsiteY14" fmla="*/ 0 h 419195"/>
                <a:gd name="connsiteX15" fmla="*/ 57626 w 470820"/>
                <a:gd name="connsiteY15" fmla="*/ 571 h 4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820" h="419195">
                  <a:moveTo>
                    <a:pt x="57626" y="571"/>
                  </a:moveTo>
                  <a:cubicBezTo>
                    <a:pt x="25908" y="571"/>
                    <a:pt x="0" y="26479"/>
                    <a:pt x="0" y="58198"/>
                  </a:cubicBezTo>
                  <a:lnTo>
                    <a:pt x="0" y="78200"/>
                  </a:lnTo>
                  <a:cubicBezTo>
                    <a:pt x="0" y="109919"/>
                    <a:pt x="25908" y="135827"/>
                    <a:pt x="57626" y="135827"/>
                  </a:cubicBezTo>
                  <a:lnTo>
                    <a:pt x="72771" y="135827"/>
                  </a:lnTo>
                  <a:cubicBezTo>
                    <a:pt x="88011" y="136303"/>
                    <a:pt x="154114" y="133160"/>
                    <a:pt x="155353" y="205073"/>
                  </a:cubicBezTo>
                  <a:lnTo>
                    <a:pt x="157448" y="319945"/>
                  </a:lnTo>
                  <a:cubicBezTo>
                    <a:pt x="158020" y="321850"/>
                    <a:pt x="158496" y="323850"/>
                    <a:pt x="158877" y="325946"/>
                  </a:cubicBezTo>
                  <a:lnTo>
                    <a:pt x="158877" y="347853"/>
                  </a:lnTo>
                  <a:cubicBezTo>
                    <a:pt x="158877" y="387096"/>
                    <a:pt x="190976" y="419195"/>
                    <a:pt x="230219" y="419195"/>
                  </a:cubicBezTo>
                  <a:lnTo>
                    <a:pt x="293275" y="419195"/>
                  </a:lnTo>
                  <a:lnTo>
                    <a:pt x="293275" y="418338"/>
                  </a:lnTo>
                  <a:lnTo>
                    <a:pt x="382714" y="418338"/>
                  </a:lnTo>
                  <a:cubicBezTo>
                    <a:pt x="431197" y="418338"/>
                    <a:pt x="470821" y="378714"/>
                    <a:pt x="470821" y="330232"/>
                  </a:cubicBezTo>
                  <a:lnTo>
                    <a:pt x="470821" y="0"/>
                  </a:lnTo>
                  <a:lnTo>
                    <a:pt x="57626" y="571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: Shape 201">
              <a:extLst>
                <a:ext uri="{FF2B5EF4-FFF2-40B4-BE49-F238E27FC236}">
                  <a16:creationId xmlns:a16="http://schemas.microsoft.com/office/drawing/2014/main" id="{1BB637E3-0DBE-BB21-48EC-2FE1DC1B0051}"/>
                </a:ext>
              </a:extLst>
            </p:cNvPr>
            <p:cNvSpPr/>
            <p:nvPr/>
          </p:nvSpPr>
          <p:spPr>
            <a:xfrm>
              <a:off x="5003118" y="3381263"/>
              <a:ext cx="1432559" cy="951547"/>
            </a:xfrm>
            <a:custGeom>
              <a:avLst/>
              <a:gdLst>
                <a:gd name="connsiteX0" fmla="*/ 1331309 w 1432559"/>
                <a:gd name="connsiteY0" fmla="*/ 122872 h 951547"/>
                <a:gd name="connsiteX1" fmla="*/ 1217009 w 1432559"/>
                <a:gd name="connsiteY1" fmla="*/ 8572 h 951547"/>
                <a:gd name="connsiteX2" fmla="*/ 1217009 w 1432559"/>
                <a:gd name="connsiteY2" fmla="*/ 0 h 951547"/>
                <a:gd name="connsiteX3" fmla="*/ 508921 w 1432559"/>
                <a:gd name="connsiteY3" fmla="*/ 0 h 951547"/>
                <a:gd name="connsiteX4" fmla="*/ 459391 w 1432559"/>
                <a:gd name="connsiteY4" fmla="*/ 0 h 951547"/>
                <a:gd name="connsiteX5" fmla="*/ 344043 w 1432559"/>
                <a:gd name="connsiteY5" fmla="*/ 0 h 951547"/>
                <a:gd name="connsiteX6" fmla="*/ 274225 w 1432559"/>
                <a:gd name="connsiteY6" fmla="*/ 64389 h 951547"/>
                <a:gd name="connsiteX7" fmla="*/ 193453 w 1432559"/>
                <a:gd name="connsiteY7" fmla="*/ 138875 h 951547"/>
                <a:gd name="connsiteX8" fmla="*/ 70009 w 1432559"/>
                <a:gd name="connsiteY8" fmla="*/ 138875 h 951547"/>
                <a:gd name="connsiteX9" fmla="*/ 0 w 1432559"/>
                <a:gd name="connsiteY9" fmla="*/ 208883 h 951547"/>
                <a:gd name="connsiteX10" fmla="*/ 0 w 1432559"/>
                <a:gd name="connsiteY10" fmla="*/ 447008 h 951547"/>
                <a:gd name="connsiteX11" fmla="*/ 222980 w 1432559"/>
                <a:gd name="connsiteY11" fmla="*/ 447008 h 951547"/>
                <a:gd name="connsiteX12" fmla="*/ 281749 w 1432559"/>
                <a:gd name="connsiteY12" fmla="*/ 505778 h 951547"/>
                <a:gd name="connsiteX13" fmla="*/ 281749 w 1432559"/>
                <a:gd name="connsiteY13" fmla="*/ 542258 h 951547"/>
                <a:gd name="connsiteX14" fmla="*/ 281749 w 1432559"/>
                <a:gd name="connsiteY14" fmla="*/ 951547 h 951547"/>
                <a:gd name="connsiteX15" fmla="*/ 349853 w 1432559"/>
                <a:gd name="connsiteY15" fmla="*/ 897446 h 951547"/>
                <a:gd name="connsiteX16" fmla="*/ 418052 w 1432559"/>
                <a:gd name="connsiteY16" fmla="*/ 897446 h 951547"/>
                <a:gd name="connsiteX17" fmla="*/ 498824 w 1432559"/>
                <a:gd name="connsiteY17" fmla="*/ 822960 h 951547"/>
                <a:gd name="connsiteX18" fmla="*/ 568643 w 1432559"/>
                <a:gd name="connsiteY18" fmla="*/ 758571 h 951547"/>
                <a:gd name="connsiteX19" fmla="*/ 683990 w 1432559"/>
                <a:gd name="connsiteY19" fmla="*/ 758571 h 951547"/>
                <a:gd name="connsiteX20" fmla="*/ 733520 w 1432559"/>
                <a:gd name="connsiteY20" fmla="*/ 758571 h 951547"/>
                <a:gd name="connsiteX21" fmla="*/ 1066514 w 1432559"/>
                <a:gd name="connsiteY21" fmla="*/ 758571 h 951547"/>
                <a:gd name="connsiteX22" fmla="*/ 1078992 w 1432559"/>
                <a:gd name="connsiteY22" fmla="*/ 759714 h 951547"/>
                <a:gd name="connsiteX23" fmla="*/ 1078992 w 1432559"/>
                <a:gd name="connsiteY23" fmla="*/ 617506 h 951547"/>
                <a:gd name="connsiteX24" fmla="*/ 1136618 w 1432559"/>
                <a:gd name="connsiteY24" fmla="*/ 559880 h 951547"/>
                <a:gd name="connsiteX25" fmla="*/ 1156621 w 1432559"/>
                <a:gd name="connsiteY25" fmla="*/ 559880 h 951547"/>
                <a:gd name="connsiteX26" fmla="*/ 1158335 w 1432559"/>
                <a:gd name="connsiteY26" fmla="*/ 559880 h 951547"/>
                <a:gd name="connsiteX27" fmla="*/ 1209199 w 1432559"/>
                <a:gd name="connsiteY27" fmla="*/ 559880 h 951547"/>
                <a:gd name="connsiteX28" fmla="*/ 1266825 w 1432559"/>
                <a:gd name="connsiteY28" fmla="*/ 502253 h 951547"/>
                <a:gd name="connsiteX29" fmla="*/ 1266825 w 1432559"/>
                <a:gd name="connsiteY29" fmla="*/ 425768 h 951547"/>
                <a:gd name="connsiteX30" fmla="*/ 1349121 w 1432559"/>
                <a:gd name="connsiteY30" fmla="*/ 425768 h 951547"/>
                <a:gd name="connsiteX31" fmla="*/ 1432560 w 1432559"/>
                <a:gd name="connsiteY31" fmla="*/ 342329 h 951547"/>
                <a:gd name="connsiteX32" fmla="*/ 1432560 w 1432559"/>
                <a:gd name="connsiteY32" fmla="*/ 122777 h 951547"/>
                <a:gd name="connsiteX33" fmla="*/ 1331309 w 1432559"/>
                <a:gd name="connsiteY33" fmla="*/ 122777 h 9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32559" h="951547">
                  <a:moveTo>
                    <a:pt x="1331309" y="122872"/>
                  </a:moveTo>
                  <a:cubicBezTo>
                    <a:pt x="1268444" y="122872"/>
                    <a:pt x="1217009" y="71438"/>
                    <a:pt x="1217009" y="8572"/>
                  </a:cubicBezTo>
                  <a:lnTo>
                    <a:pt x="1217009" y="0"/>
                  </a:lnTo>
                  <a:lnTo>
                    <a:pt x="508921" y="0"/>
                  </a:lnTo>
                  <a:lnTo>
                    <a:pt x="459391" y="0"/>
                  </a:lnTo>
                  <a:lnTo>
                    <a:pt x="344043" y="0"/>
                  </a:lnTo>
                  <a:cubicBezTo>
                    <a:pt x="307467" y="0"/>
                    <a:pt x="277082" y="28480"/>
                    <a:pt x="274225" y="64389"/>
                  </a:cubicBezTo>
                  <a:cubicBezTo>
                    <a:pt x="270891" y="106585"/>
                    <a:pt x="235839" y="138875"/>
                    <a:pt x="193453" y="138875"/>
                  </a:cubicBezTo>
                  <a:lnTo>
                    <a:pt x="70009" y="138875"/>
                  </a:lnTo>
                  <a:cubicBezTo>
                    <a:pt x="31528" y="138875"/>
                    <a:pt x="0" y="170497"/>
                    <a:pt x="0" y="208883"/>
                  </a:cubicBezTo>
                  <a:lnTo>
                    <a:pt x="0" y="447008"/>
                  </a:lnTo>
                  <a:lnTo>
                    <a:pt x="222980" y="447008"/>
                  </a:lnTo>
                  <a:cubicBezTo>
                    <a:pt x="255270" y="447008"/>
                    <a:pt x="281749" y="473488"/>
                    <a:pt x="281749" y="505778"/>
                  </a:cubicBezTo>
                  <a:lnTo>
                    <a:pt x="281749" y="542258"/>
                  </a:lnTo>
                  <a:lnTo>
                    <a:pt x="281749" y="951547"/>
                  </a:lnTo>
                  <a:cubicBezTo>
                    <a:pt x="288988" y="920687"/>
                    <a:pt x="316896" y="897446"/>
                    <a:pt x="349853" y="897446"/>
                  </a:cubicBezTo>
                  <a:lnTo>
                    <a:pt x="418052" y="897446"/>
                  </a:lnTo>
                  <a:cubicBezTo>
                    <a:pt x="460343" y="897446"/>
                    <a:pt x="495395" y="865156"/>
                    <a:pt x="498824" y="822960"/>
                  </a:cubicBezTo>
                  <a:cubicBezTo>
                    <a:pt x="501682" y="787051"/>
                    <a:pt x="532066" y="758571"/>
                    <a:pt x="568643" y="758571"/>
                  </a:cubicBezTo>
                  <a:lnTo>
                    <a:pt x="683990" y="758571"/>
                  </a:lnTo>
                  <a:lnTo>
                    <a:pt x="733520" y="758571"/>
                  </a:lnTo>
                  <a:lnTo>
                    <a:pt x="1066514" y="758571"/>
                  </a:lnTo>
                  <a:cubicBezTo>
                    <a:pt x="1070800" y="758571"/>
                    <a:pt x="1074896" y="758952"/>
                    <a:pt x="1078992" y="759714"/>
                  </a:cubicBezTo>
                  <a:lnTo>
                    <a:pt x="1078992" y="617506"/>
                  </a:lnTo>
                  <a:cubicBezTo>
                    <a:pt x="1078992" y="585788"/>
                    <a:pt x="1104900" y="559880"/>
                    <a:pt x="1136618" y="559880"/>
                  </a:cubicBezTo>
                  <a:lnTo>
                    <a:pt x="1156621" y="559880"/>
                  </a:lnTo>
                  <a:cubicBezTo>
                    <a:pt x="1157192" y="559880"/>
                    <a:pt x="1157764" y="559880"/>
                    <a:pt x="1158335" y="559880"/>
                  </a:cubicBezTo>
                  <a:lnTo>
                    <a:pt x="1209199" y="559880"/>
                  </a:lnTo>
                  <a:cubicBezTo>
                    <a:pt x="1240917" y="559880"/>
                    <a:pt x="1266825" y="533972"/>
                    <a:pt x="1266825" y="502253"/>
                  </a:cubicBezTo>
                  <a:lnTo>
                    <a:pt x="1266825" y="425768"/>
                  </a:lnTo>
                  <a:lnTo>
                    <a:pt x="1349121" y="425768"/>
                  </a:lnTo>
                  <a:cubicBezTo>
                    <a:pt x="1395031" y="425768"/>
                    <a:pt x="1432560" y="388239"/>
                    <a:pt x="1432560" y="342329"/>
                  </a:cubicBezTo>
                  <a:lnTo>
                    <a:pt x="1432560" y="122777"/>
                  </a:lnTo>
                  <a:lnTo>
                    <a:pt x="1331309" y="122777"/>
                  </a:ln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: Shape 202">
              <a:extLst>
                <a:ext uri="{FF2B5EF4-FFF2-40B4-BE49-F238E27FC236}">
                  <a16:creationId xmlns:a16="http://schemas.microsoft.com/office/drawing/2014/main" id="{90B227CE-8F44-EAA5-14CF-A5F5D645B978}"/>
                </a:ext>
              </a:extLst>
            </p:cNvPr>
            <p:cNvSpPr/>
            <p:nvPr/>
          </p:nvSpPr>
          <p:spPr>
            <a:xfrm>
              <a:off x="3245469" y="381555"/>
              <a:ext cx="1149858" cy="1834229"/>
            </a:xfrm>
            <a:custGeom>
              <a:avLst/>
              <a:gdLst>
                <a:gd name="connsiteX0" fmla="*/ 935450 w 1149858"/>
                <a:gd name="connsiteY0" fmla="*/ 0 h 1834229"/>
                <a:gd name="connsiteX1" fmla="*/ 644367 w 1149858"/>
                <a:gd name="connsiteY1" fmla="*/ 0 h 1834229"/>
                <a:gd name="connsiteX2" fmla="*/ 436912 w 1149858"/>
                <a:gd name="connsiteY2" fmla="*/ 0 h 1834229"/>
                <a:gd name="connsiteX3" fmla="*/ 340043 w 1149858"/>
                <a:gd name="connsiteY3" fmla="*/ 96869 h 1834229"/>
                <a:gd name="connsiteX4" fmla="*/ 340043 w 1149858"/>
                <a:gd name="connsiteY4" fmla="*/ 393764 h 1834229"/>
                <a:gd name="connsiteX5" fmla="*/ 98774 w 1149858"/>
                <a:gd name="connsiteY5" fmla="*/ 393764 h 1834229"/>
                <a:gd name="connsiteX6" fmla="*/ 1905 w 1149858"/>
                <a:gd name="connsiteY6" fmla="*/ 490633 h 1834229"/>
                <a:gd name="connsiteX7" fmla="*/ 1905 w 1149858"/>
                <a:gd name="connsiteY7" fmla="*/ 659606 h 1834229"/>
                <a:gd name="connsiteX8" fmla="*/ 0 w 1149858"/>
                <a:gd name="connsiteY8" fmla="*/ 659892 h 1834229"/>
                <a:gd name="connsiteX9" fmla="*/ 0 w 1149858"/>
                <a:gd name="connsiteY9" fmla="*/ 916305 h 1834229"/>
                <a:gd name="connsiteX10" fmla="*/ 0 w 1149858"/>
                <a:gd name="connsiteY10" fmla="*/ 998410 h 1834229"/>
                <a:gd name="connsiteX11" fmla="*/ 0 w 1149858"/>
                <a:gd name="connsiteY11" fmla="*/ 1315593 h 1834229"/>
                <a:gd name="connsiteX12" fmla="*/ 78486 w 1149858"/>
                <a:gd name="connsiteY12" fmla="*/ 1398842 h 1834229"/>
                <a:gd name="connsiteX13" fmla="*/ 154686 w 1149858"/>
                <a:gd name="connsiteY13" fmla="*/ 1479709 h 1834229"/>
                <a:gd name="connsiteX14" fmla="*/ 154686 w 1149858"/>
                <a:gd name="connsiteY14" fmla="*/ 1601343 h 1834229"/>
                <a:gd name="connsiteX15" fmla="*/ 234506 w 1149858"/>
                <a:gd name="connsiteY15" fmla="*/ 1684687 h 1834229"/>
                <a:gd name="connsiteX16" fmla="*/ 312039 w 1149858"/>
                <a:gd name="connsiteY16" fmla="*/ 1765649 h 1834229"/>
                <a:gd name="connsiteX17" fmla="*/ 312039 w 1149858"/>
                <a:gd name="connsiteY17" fmla="*/ 1776603 h 1834229"/>
                <a:gd name="connsiteX18" fmla="*/ 369665 w 1149858"/>
                <a:gd name="connsiteY18" fmla="*/ 1834229 h 1834229"/>
                <a:gd name="connsiteX19" fmla="*/ 389668 w 1149858"/>
                <a:gd name="connsiteY19" fmla="*/ 1834229 h 1834229"/>
                <a:gd name="connsiteX20" fmla="*/ 447294 w 1149858"/>
                <a:gd name="connsiteY20" fmla="*/ 1776603 h 1834229"/>
                <a:gd name="connsiteX21" fmla="*/ 447294 w 1149858"/>
                <a:gd name="connsiteY21" fmla="*/ 1765745 h 1834229"/>
                <a:gd name="connsiteX22" fmla="*/ 528257 w 1149858"/>
                <a:gd name="connsiteY22" fmla="*/ 1684782 h 1834229"/>
                <a:gd name="connsiteX23" fmla="*/ 681323 w 1149858"/>
                <a:gd name="connsiteY23" fmla="*/ 1684782 h 1834229"/>
                <a:gd name="connsiteX24" fmla="*/ 764762 w 1149858"/>
                <a:gd name="connsiteY24" fmla="*/ 1601343 h 1834229"/>
                <a:gd name="connsiteX25" fmla="*/ 764762 w 1149858"/>
                <a:gd name="connsiteY25" fmla="*/ 1348835 h 1834229"/>
                <a:gd name="connsiteX26" fmla="*/ 681323 w 1149858"/>
                <a:gd name="connsiteY26" fmla="*/ 1265396 h 1834229"/>
                <a:gd name="connsiteX27" fmla="*/ 602171 w 1149858"/>
                <a:gd name="connsiteY27" fmla="*/ 1186910 h 1834229"/>
                <a:gd name="connsiteX28" fmla="*/ 683133 w 1149858"/>
                <a:gd name="connsiteY28" fmla="*/ 1105948 h 1834229"/>
                <a:gd name="connsiteX29" fmla="*/ 860870 w 1149858"/>
                <a:gd name="connsiteY29" fmla="*/ 1105948 h 1834229"/>
                <a:gd name="connsiteX30" fmla="*/ 918496 w 1149858"/>
                <a:gd name="connsiteY30" fmla="*/ 1048322 h 1834229"/>
                <a:gd name="connsiteX31" fmla="*/ 918496 w 1149858"/>
                <a:gd name="connsiteY31" fmla="*/ 1028319 h 1834229"/>
                <a:gd name="connsiteX32" fmla="*/ 860870 w 1149858"/>
                <a:gd name="connsiteY32" fmla="*/ 970693 h 1834229"/>
                <a:gd name="connsiteX33" fmla="*/ 845725 w 1149858"/>
                <a:gd name="connsiteY33" fmla="*/ 970693 h 1834229"/>
                <a:gd name="connsiteX34" fmla="*/ 764762 w 1149858"/>
                <a:gd name="connsiteY34" fmla="*/ 889730 h 1834229"/>
                <a:gd name="connsiteX35" fmla="*/ 764762 w 1149858"/>
                <a:gd name="connsiteY35" fmla="*/ 759047 h 1834229"/>
                <a:gd name="connsiteX36" fmla="*/ 763905 w 1149858"/>
                <a:gd name="connsiteY36" fmla="*/ 730282 h 1834229"/>
                <a:gd name="connsiteX37" fmla="*/ 798862 w 1149858"/>
                <a:gd name="connsiteY37" fmla="*/ 730282 h 1834229"/>
                <a:gd name="connsiteX38" fmla="*/ 935355 w 1149858"/>
                <a:gd name="connsiteY38" fmla="*/ 640937 h 1834229"/>
                <a:gd name="connsiteX39" fmla="*/ 935355 w 1149858"/>
                <a:gd name="connsiteY39" fmla="*/ 636556 h 1834229"/>
                <a:gd name="connsiteX40" fmla="*/ 935355 w 1149858"/>
                <a:gd name="connsiteY40" fmla="*/ 626555 h 1834229"/>
                <a:gd name="connsiteX41" fmla="*/ 1006221 w 1149858"/>
                <a:gd name="connsiteY41" fmla="*/ 626555 h 1834229"/>
                <a:gd name="connsiteX42" fmla="*/ 1149858 w 1149858"/>
                <a:gd name="connsiteY42" fmla="*/ 490061 h 1834229"/>
                <a:gd name="connsiteX43" fmla="*/ 1149858 w 1149858"/>
                <a:gd name="connsiteY43" fmla="*/ 0 h 1834229"/>
                <a:gd name="connsiteX44" fmla="*/ 935450 w 1149858"/>
                <a:gd name="connsiteY44" fmla="*/ 0 h 183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9858" h="1834229">
                  <a:moveTo>
                    <a:pt x="935450" y="0"/>
                  </a:moveTo>
                  <a:lnTo>
                    <a:pt x="644367" y="0"/>
                  </a:lnTo>
                  <a:lnTo>
                    <a:pt x="436912" y="0"/>
                  </a:lnTo>
                  <a:cubicBezTo>
                    <a:pt x="383477" y="0"/>
                    <a:pt x="340043" y="43339"/>
                    <a:pt x="340043" y="96869"/>
                  </a:cubicBezTo>
                  <a:lnTo>
                    <a:pt x="340043" y="393764"/>
                  </a:lnTo>
                  <a:lnTo>
                    <a:pt x="98774" y="393764"/>
                  </a:lnTo>
                  <a:cubicBezTo>
                    <a:pt x="45339" y="393764"/>
                    <a:pt x="1905" y="437102"/>
                    <a:pt x="1905" y="490633"/>
                  </a:cubicBezTo>
                  <a:lnTo>
                    <a:pt x="1905" y="659606"/>
                  </a:lnTo>
                  <a:lnTo>
                    <a:pt x="0" y="659892"/>
                  </a:lnTo>
                  <a:lnTo>
                    <a:pt x="0" y="916305"/>
                  </a:lnTo>
                  <a:lnTo>
                    <a:pt x="0" y="998410"/>
                  </a:lnTo>
                  <a:lnTo>
                    <a:pt x="0" y="1315593"/>
                  </a:lnTo>
                  <a:cubicBezTo>
                    <a:pt x="0" y="1359789"/>
                    <a:pt x="34862" y="1396270"/>
                    <a:pt x="78486" y="1398842"/>
                  </a:cubicBezTo>
                  <a:cubicBezTo>
                    <a:pt x="121349" y="1401413"/>
                    <a:pt x="154686" y="1436751"/>
                    <a:pt x="154686" y="1479709"/>
                  </a:cubicBezTo>
                  <a:lnTo>
                    <a:pt x="154686" y="1601343"/>
                  </a:lnTo>
                  <a:cubicBezTo>
                    <a:pt x="154686" y="1646015"/>
                    <a:pt x="190310" y="1682782"/>
                    <a:pt x="234506" y="1684687"/>
                  </a:cubicBezTo>
                  <a:cubicBezTo>
                    <a:pt x="277844" y="1686592"/>
                    <a:pt x="312039" y="1722215"/>
                    <a:pt x="312039" y="1765649"/>
                  </a:cubicBezTo>
                  <a:lnTo>
                    <a:pt x="312039" y="1776603"/>
                  </a:lnTo>
                  <a:cubicBezTo>
                    <a:pt x="312039" y="1808321"/>
                    <a:pt x="337947" y="1834229"/>
                    <a:pt x="369665" y="1834229"/>
                  </a:cubicBezTo>
                  <a:lnTo>
                    <a:pt x="389668" y="1834229"/>
                  </a:lnTo>
                  <a:cubicBezTo>
                    <a:pt x="421386" y="1834229"/>
                    <a:pt x="447294" y="1808321"/>
                    <a:pt x="447294" y="1776603"/>
                  </a:cubicBezTo>
                  <a:lnTo>
                    <a:pt x="447294" y="1765745"/>
                  </a:lnTo>
                  <a:cubicBezTo>
                    <a:pt x="447294" y="1721168"/>
                    <a:pt x="483680" y="1684782"/>
                    <a:pt x="528257" y="1684782"/>
                  </a:cubicBezTo>
                  <a:lnTo>
                    <a:pt x="681323" y="1684782"/>
                  </a:lnTo>
                  <a:cubicBezTo>
                    <a:pt x="727234" y="1684782"/>
                    <a:pt x="764762" y="1647254"/>
                    <a:pt x="764762" y="1601343"/>
                  </a:cubicBezTo>
                  <a:lnTo>
                    <a:pt x="764762" y="1348835"/>
                  </a:lnTo>
                  <a:cubicBezTo>
                    <a:pt x="764762" y="1302925"/>
                    <a:pt x="726662" y="1258253"/>
                    <a:pt x="681323" y="1265396"/>
                  </a:cubicBezTo>
                  <a:cubicBezTo>
                    <a:pt x="633508" y="1272921"/>
                    <a:pt x="601028" y="1256348"/>
                    <a:pt x="602171" y="1186910"/>
                  </a:cubicBezTo>
                  <a:cubicBezTo>
                    <a:pt x="602933" y="1142333"/>
                    <a:pt x="638556" y="1105948"/>
                    <a:pt x="683133" y="1105948"/>
                  </a:cubicBezTo>
                  <a:lnTo>
                    <a:pt x="860870" y="1105948"/>
                  </a:lnTo>
                  <a:cubicBezTo>
                    <a:pt x="892588" y="1105948"/>
                    <a:pt x="918496" y="1080040"/>
                    <a:pt x="918496" y="1048322"/>
                  </a:cubicBezTo>
                  <a:lnTo>
                    <a:pt x="918496" y="1028319"/>
                  </a:lnTo>
                  <a:cubicBezTo>
                    <a:pt x="918496" y="996601"/>
                    <a:pt x="892588" y="970693"/>
                    <a:pt x="860870" y="970693"/>
                  </a:cubicBezTo>
                  <a:lnTo>
                    <a:pt x="845725" y="970693"/>
                  </a:lnTo>
                  <a:cubicBezTo>
                    <a:pt x="801148" y="970693"/>
                    <a:pt x="764762" y="934307"/>
                    <a:pt x="764762" y="889730"/>
                  </a:cubicBezTo>
                  <a:lnTo>
                    <a:pt x="764762" y="759047"/>
                  </a:lnTo>
                  <a:cubicBezTo>
                    <a:pt x="764762" y="748951"/>
                    <a:pt x="764381" y="740950"/>
                    <a:pt x="763905" y="730282"/>
                  </a:cubicBezTo>
                  <a:lnTo>
                    <a:pt x="798862" y="730282"/>
                  </a:lnTo>
                  <a:cubicBezTo>
                    <a:pt x="874300" y="730282"/>
                    <a:pt x="935355" y="716375"/>
                    <a:pt x="935355" y="640937"/>
                  </a:cubicBezTo>
                  <a:lnTo>
                    <a:pt x="935355" y="636556"/>
                  </a:lnTo>
                  <a:lnTo>
                    <a:pt x="935355" y="626555"/>
                  </a:lnTo>
                  <a:lnTo>
                    <a:pt x="1006221" y="626555"/>
                  </a:lnTo>
                  <a:cubicBezTo>
                    <a:pt x="1081659" y="626555"/>
                    <a:pt x="1149858" y="565404"/>
                    <a:pt x="1149858" y="490061"/>
                  </a:cubicBezTo>
                  <a:lnTo>
                    <a:pt x="1149858" y="0"/>
                  </a:lnTo>
                  <a:lnTo>
                    <a:pt x="935450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: Shape 203">
              <a:extLst>
                <a:ext uri="{FF2B5EF4-FFF2-40B4-BE49-F238E27FC236}">
                  <a16:creationId xmlns:a16="http://schemas.microsoft.com/office/drawing/2014/main" id="{41B7B7EA-2745-E698-FBD3-C832842F2CCD}"/>
                </a:ext>
              </a:extLst>
            </p:cNvPr>
            <p:cNvSpPr/>
            <p:nvPr/>
          </p:nvSpPr>
          <p:spPr>
            <a:xfrm>
              <a:off x="4395518" y="260683"/>
              <a:ext cx="1290351" cy="1074229"/>
            </a:xfrm>
            <a:custGeom>
              <a:avLst/>
              <a:gdLst>
                <a:gd name="connsiteX0" fmla="*/ 1290352 w 1290351"/>
                <a:gd name="connsiteY0" fmla="*/ 314516 h 1074229"/>
                <a:gd name="connsiteX1" fmla="*/ 626555 w 1290351"/>
                <a:gd name="connsiteY1" fmla="*/ 314516 h 1074229"/>
                <a:gd name="connsiteX2" fmla="*/ 626555 w 1290351"/>
                <a:gd name="connsiteY2" fmla="*/ 136493 h 1074229"/>
                <a:gd name="connsiteX3" fmla="*/ 490061 w 1290351"/>
                <a:gd name="connsiteY3" fmla="*/ 0 h 1074229"/>
                <a:gd name="connsiteX4" fmla="*/ 407765 w 1290351"/>
                <a:gd name="connsiteY4" fmla="*/ 0 h 1074229"/>
                <a:gd name="connsiteX5" fmla="*/ 407765 w 1290351"/>
                <a:gd name="connsiteY5" fmla="*/ 286 h 1074229"/>
                <a:gd name="connsiteX6" fmla="*/ 248983 w 1290351"/>
                <a:gd name="connsiteY6" fmla="*/ 286 h 1074229"/>
                <a:gd name="connsiteX7" fmla="*/ 248983 w 1290351"/>
                <a:gd name="connsiteY7" fmla="*/ 28861 h 1074229"/>
                <a:gd name="connsiteX8" fmla="*/ 156877 w 1290351"/>
                <a:gd name="connsiteY8" fmla="*/ 120967 h 1074229"/>
                <a:gd name="connsiteX9" fmla="*/ 0 w 1290351"/>
                <a:gd name="connsiteY9" fmla="*/ 120967 h 1074229"/>
                <a:gd name="connsiteX10" fmla="*/ 0 w 1290351"/>
                <a:gd name="connsiteY10" fmla="*/ 595408 h 1074229"/>
                <a:gd name="connsiteX11" fmla="*/ 270986 w 1290351"/>
                <a:gd name="connsiteY11" fmla="*/ 595408 h 1074229"/>
                <a:gd name="connsiteX12" fmla="*/ 270986 w 1290351"/>
                <a:gd name="connsiteY12" fmla="*/ 990791 h 1074229"/>
                <a:gd name="connsiteX13" fmla="*/ 354425 w 1290351"/>
                <a:gd name="connsiteY13" fmla="*/ 1074230 h 1074229"/>
                <a:gd name="connsiteX14" fmla="*/ 954500 w 1290351"/>
                <a:gd name="connsiteY14" fmla="*/ 1074230 h 1074229"/>
                <a:gd name="connsiteX15" fmla="*/ 1034415 w 1290351"/>
                <a:gd name="connsiteY15" fmla="*/ 1074230 h 1074229"/>
                <a:gd name="connsiteX16" fmla="*/ 1034701 w 1290351"/>
                <a:gd name="connsiteY16" fmla="*/ 1004602 h 1074229"/>
                <a:gd name="connsiteX17" fmla="*/ 1113186 w 1290351"/>
                <a:gd name="connsiteY17" fmla="*/ 932974 h 1074229"/>
                <a:gd name="connsiteX18" fmla="*/ 1189386 w 1290351"/>
                <a:gd name="connsiteY18" fmla="*/ 863251 h 1074229"/>
                <a:gd name="connsiteX19" fmla="*/ 1272064 w 1290351"/>
                <a:gd name="connsiteY19" fmla="*/ 791337 h 1074229"/>
                <a:gd name="connsiteX20" fmla="*/ 1287780 w 1290351"/>
                <a:gd name="connsiteY20" fmla="*/ 791337 h 1074229"/>
                <a:gd name="connsiteX21" fmla="*/ 1290352 w 1290351"/>
                <a:gd name="connsiteY21" fmla="*/ 314516 h 107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0351" h="1074229">
                  <a:moveTo>
                    <a:pt x="1290352" y="314516"/>
                  </a:moveTo>
                  <a:lnTo>
                    <a:pt x="626555" y="314516"/>
                  </a:lnTo>
                  <a:lnTo>
                    <a:pt x="626555" y="136493"/>
                  </a:lnTo>
                  <a:cubicBezTo>
                    <a:pt x="626555" y="61055"/>
                    <a:pt x="565404" y="0"/>
                    <a:pt x="490061" y="0"/>
                  </a:cubicBezTo>
                  <a:lnTo>
                    <a:pt x="407765" y="0"/>
                  </a:lnTo>
                  <a:lnTo>
                    <a:pt x="407765" y="286"/>
                  </a:lnTo>
                  <a:lnTo>
                    <a:pt x="248983" y="286"/>
                  </a:lnTo>
                  <a:lnTo>
                    <a:pt x="248983" y="28861"/>
                  </a:lnTo>
                  <a:cubicBezTo>
                    <a:pt x="248983" y="79724"/>
                    <a:pt x="207740" y="120967"/>
                    <a:pt x="156877" y="120967"/>
                  </a:cubicBezTo>
                  <a:lnTo>
                    <a:pt x="0" y="120967"/>
                  </a:lnTo>
                  <a:lnTo>
                    <a:pt x="0" y="595408"/>
                  </a:lnTo>
                  <a:lnTo>
                    <a:pt x="270986" y="595408"/>
                  </a:lnTo>
                  <a:lnTo>
                    <a:pt x="270986" y="990791"/>
                  </a:lnTo>
                  <a:cubicBezTo>
                    <a:pt x="270986" y="1036701"/>
                    <a:pt x="308515" y="1074230"/>
                    <a:pt x="354425" y="1074230"/>
                  </a:cubicBezTo>
                  <a:lnTo>
                    <a:pt x="954500" y="1074230"/>
                  </a:lnTo>
                  <a:lnTo>
                    <a:pt x="1034415" y="1074230"/>
                  </a:lnTo>
                  <a:lnTo>
                    <a:pt x="1034701" y="1004602"/>
                  </a:lnTo>
                  <a:cubicBezTo>
                    <a:pt x="1034891" y="965168"/>
                    <a:pt x="1073087" y="934879"/>
                    <a:pt x="1113186" y="932974"/>
                  </a:cubicBezTo>
                  <a:cubicBezTo>
                    <a:pt x="1152430" y="931069"/>
                    <a:pt x="1183958" y="902113"/>
                    <a:pt x="1189386" y="863251"/>
                  </a:cubicBezTo>
                  <a:cubicBezTo>
                    <a:pt x="1195006" y="822770"/>
                    <a:pt x="1230058" y="791337"/>
                    <a:pt x="1272064" y="791337"/>
                  </a:cubicBezTo>
                  <a:lnTo>
                    <a:pt x="1287780" y="791337"/>
                  </a:lnTo>
                  <a:cubicBezTo>
                    <a:pt x="1287208" y="673227"/>
                    <a:pt x="1290352" y="511397"/>
                    <a:pt x="1290352" y="314516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: Shape 204">
              <a:extLst>
                <a:ext uri="{FF2B5EF4-FFF2-40B4-BE49-F238E27FC236}">
                  <a16:creationId xmlns:a16="http://schemas.microsoft.com/office/drawing/2014/main" id="{A2A50365-1078-8942-E6F0-1461EF3F8928}"/>
                </a:ext>
              </a:extLst>
            </p:cNvPr>
            <p:cNvSpPr/>
            <p:nvPr/>
          </p:nvSpPr>
          <p:spPr>
            <a:xfrm>
              <a:off x="2456609" y="-24876"/>
              <a:ext cx="2346960" cy="1813083"/>
            </a:xfrm>
            <a:custGeom>
              <a:avLst/>
              <a:gdLst>
                <a:gd name="connsiteX0" fmla="*/ 862298 w 2346960"/>
                <a:gd name="connsiteY0" fmla="*/ 0 h 1813083"/>
                <a:gd name="connsiteX1" fmla="*/ 654368 w 2346960"/>
                <a:gd name="connsiteY1" fmla="*/ 207931 h 1813083"/>
                <a:gd name="connsiteX2" fmla="*/ 654368 w 2346960"/>
                <a:gd name="connsiteY2" fmla="*/ 444437 h 1813083"/>
                <a:gd name="connsiteX3" fmla="*/ 513112 w 2346960"/>
                <a:gd name="connsiteY3" fmla="*/ 444437 h 1813083"/>
                <a:gd name="connsiteX4" fmla="*/ 305181 w 2346960"/>
                <a:gd name="connsiteY4" fmla="*/ 652367 h 1813083"/>
                <a:gd name="connsiteX5" fmla="*/ 305181 w 2346960"/>
                <a:gd name="connsiteY5" fmla="*/ 1066514 h 1813083"/>
                <a:gd name="connsiteX6" fmla="*/ 268319 w 2346960"/>
                <a:gd name="connsiteY6" fmla="*/ 1078135 h 1813083"/>
                <a:gd name="connsiteX7" fmla="*/ 235458 w 2346960"/>
                <a:gd name="connsiteY7" fmla="*/ 1090327 h 1813083"/>
                <a:gd name="connsiteX8" fmla="*/ 162497 w 2346960"/>
                <a:gd name="connsiteY8" fmla="*/ 1173099 h 1813083"/>
                <a:gd name="connsiteX9" fmla="*/ 162497 w 2346960"/>
                <a:gd name="connsiteY9" fmla="*/ 1441228 h 1813083"/>
                <a:gd name="connsiteX10" fmla="*/ 81915 w 2346960"/>
                <a:gd name="connsiteY10" fmla="*/ 1522190 h 1813083"/>
                <a:gd name="connsiteX11" fmla="*/ 0 w 2346960"/>
                <a:gd name="connsiteY11" fmla="*/ 1605629 h 1813083"/>
                <a:gd name="connsiteX12" fmla="*/ 0 w 2346960"/>
                <a:gd name="connsiteY12" fmla="*/ 1729645 h 1813083"/>
                <a:gd name="connsiteX13" fmla="*/ 83439 w 2346960"/>
                <a:gd name="connsiteY13" fmla="*/ 1813084 h 1813083"/>
                <a:gd name="connsiteX14" fmla="*/ 364141 w 2346960"/>
                <a:gd name="connsiteY14" fmla="*/ 1813084 h 1813083"/>
                <a:gd name="connsiteX15" fmla="*/ 447484 w 2346960"/>
                <a:gd name="connsiteY15" fmla="*/ 1733264 h 1813083"/>
                <a:gd name="connsiteX16" fmla="*/ 527590 w 2346960"/>
                <a:gd name="connsiteY16" fmla="*/ 1655731 h 1813083"/>
                <a:gd name="connsiteX17" fmla="*/ 609600 w 2346960"/>
                <a:gd name="connsiteY17" fmla="*/ 1581817 h 1813083"/>
                <a:gd name="connsiteX18" fmla="*/ 687896 w 2346960"/>
                <a:gd name="connsiteY18" fmla="*/ 1508951 h 1813083"/>
                <a:gd name="connsiteX19" fmla="*/ 708184 w 2346960"/>
                <a:gd name="connsiteY19" fmla="*/ 1508951 h 1813083"/>
                <a:gd name="connsiteX20" fmla="*/ 789146 w 2346960"/>
                <a:gd name="connsiteY20" fmla="*/ 1589913 h 1813083"/>
                <a:gd name="connsiteX21" fmla="*/ 789146 w 2346960"/>
                <a:gd name="connsiteY21" fmla="*/ 1404557 h 1813083"/>
                <a:gd name="connsiteX22" fmla="*/ 789146 w 2346960"/>
                <a:gd name="connsiteY22" fmla="*/ 1322451 h 1813083"/>
                <a:gd name="connsiteX23" fmla="*/ 789146 w 2346960"/>
                <a:gd name="connsiteY23" fmla="*/ 1066038 h 1813083"/>
                <a:gd name="connsiteX24" fmla="*/ 787908 w 2346960"/>
                <a:gd name="connsiteY24" fmla="*/ 1066038 h 1813083"/>
                <a:gd name="connsiteX25" fmla="*/ 787908 w 2346960"/>
                <a:gd name="connsiteY25" fmla="*/ 876300 h 1813083"/>
                <a:gd name="connsiteX26" fmla="*/ 793337 w 2346960"/>
                <a:gd name="connsiteY26" fmla="*/ 876300 h 1813083"/>
                <a:gd name="connsiteX27" fmla="*/ 887921 w 2346960"/>
                <a:gd name="connsiteY27" fmla="*/ 800100 h 1813083"/>
                <a:gd name="connsiteX28" fmla="*/ 1129189 w 2346960"/>
                <a:gd name="connsiteY28" fmla="*/ 800100 h 1813083"/>
                <a:gd name="connsiteX29" fmla="*/ 1129189 w 2346960"/>
                <a:gd name="connsiteY29" fmla="*/ 503301 h 1813083"/>
                <a:gd name="connsiteX30" fmla="*/ 1226058 w 2346960"/>
                <a:gd name="connsiteY30" fmla="*/ 406432 h 1813083"/>
                <a:gd name="connsiteX31" fmla="*/ 1433513 w 2346960"/>
                <a:gd name="connsiteY31" fmla="*/ 406432 h 1813083"/>
                <a:gd name="connsiteX32" fmla="*/ 1724597 w 2346960"/>
                <a:gd name="connsiteY32" fmla="*/ 406432 h 1813083"/>
                <a:gd name="connsiteX33" fmla="*/ 2096072 w 2346960"/>
                <a:gd name="connsiteY33" fmla="*/ 406432 h 1813083"/>
                <a:gd name="connsiteX34" fmla="*/ 2188178 w 2346960"/>
                <a:gd name="connsiteY34" fmla="*/ 314325 h 1813083"/>
                <a:gd name="connsiteX35" fmla="*/ 2188178 w 2346960"/>
                <a:gd name="connsiteY35" fmla="*/ 285750 h 1813083"/>
                <a:gd name="connsiteX36" fmla="*/ 2346960 w 2346960"/>
                <a:gd name="connsiteY36" fmla="*/ 285750 h 1813083"/>
                <a:gd name="connsiteX37" fmla="*/ 2346960 w 2346960"/>
                <a:gd name="connsiteY37" fmla="*/ 0 h 1813083"/>
                <a:gd name="connsiteX38" fmla="*/ 862298 w 2346960"/>
                <a:gd name="connsiteY38" fmla="*/ 0 h 181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46960" h="1813083">
                  <a:moveTo>
                    <a:pt x="862298" y="0"/>
                  </a:moveTo>
                  <a:cubicBezTo>
                    <a:pt x="747427" y="0"/>
                    <a:pt x="654368" y="93155"/>
                    <a:pt x="654368" y="207931"/>
                  </a:cubicBezTo>
                  <a:lnTo>
                    <a:pt x="654368" y="444437"/>
                  </a:lnTo>
                  <a:lnTo>
                    <a:pt x="513112" y="444437"/>
                  </a:lnTo>
                  <a:cubicBezTo>
                    <a:pt x="398240" y="444437"/>
                    <a:pt x="305181" y="537591"/>
                    <a:pt x="305181" y="652367"/>
                  </a:cubicBezTo>
                  <a:lnTo>
                    <a:pt x="305181" y="1066514"/>
                  </a:lnTo>
                  <a:cubicBezTo>
                    <a:pt x="291846" y="1067562"/>
                    <a:pt x="279273" y="1071563"/>
                    <a:pt x="268319" y="1078135"/>
                  </a:cubicBezTo>
                  <a:cubicBezTo>
                    <a:pt x="258223" y="1084231"/>
                    <a:pt x="247174" y="1088803"/>
                    <a:pt x="235458" y="1090327"/>
                  </a:cubicBezTo>
                  <a:cubicBezTo>
                    <a:pt x="194405" y="1095470"/>
                    <a:pt x="162497" y="1130713"/>
                    <a:pt x="162497" y="1173099"/>
                  </a:cubicBezTo>
                  <a:lnTo>
                    <a:pt x="162497" y="1441228"/>
                  </a:lnTo>
                  <a:cubicBezTo>
                    <a:pt x="162497" y="1485519"/>
                    <a:pt x="126206" y="1521428"/>
                    <a:pt x="81915" y="1522190"/>
                  </a:cubicBezTo>
                  <a:cubicBezTo>
                    <a:pt x="36671" y="1522952"/>
                    <a:pt x="0" y="1560195"/>
                    <a:pt x="0" y="1605629"/>
                  </a:cubicBezTo>
                  <a:lnTo>
                    <a:pt x="0" y="1729645"/>
                  </a:lnTo>
                  <a:cubicBezTo>
                    <a:pt x="0" y="1775555"/>
                    <a:pt x="37529" y="1813084"/>
                    <a:pt x="83439" y="1813084"/>
                  </a:cubicBezTo>
                  <a:lnTo>
                    <a:pt x="364141" y="1813084"/>
                  </a:lnTo>
                  <a:cubicBezTo>
                    <a:pt x="408813" y="1813084"/>
                    <a:pt x="445580" y="1777460"/>
                    <a:pt x="447484" y="1733264"/>
                  </a:cubicBezTo>
                  <a:cubicBezTo>
                    <a:pt x="449390" y="1690211"/>
                    <a:pt x="484442" y="1656207"/>
                    <a:pt x="527590" y="1655731"/>
                  </a:cubicBezTo>
                  <a:cubicBezTo>
                    <a:pt x="569881" y="1655255"/>
                    <a:pt x="604838" y="1622965"/>
                    <a:pt x="609600" y="1581817"/>
                  </a:cubicBezTo>
                  <a:cubicBezTo>
                    <a:pt x="614267" y="1540859"/>
                    <a:pt x="646748" y="1508951"/>
                    <a:pt x="687896" y="1508951"/>
                  </a:cubicBezTo>
                  <a:lnTo>
                    <a:pt x="708184" y="1508951"/>
                  </a:lnTo>
                  <a:cubicBezTo>
                    <a:pt x="752761" y="1508951"/>
                    <a:pt x="789146" y="1545336"/>
                    <a:pt x="789146" y="1589913"/>
                  </a:cubicBezTo>
                  <a:lnTo>
                    <a:pt x="789146" y="1404557"/>
                  </a:lnTo>
                  <a:lnTo>
                    <a:pt x="789146" y="1322451"/>
                  </a:lnTo>
                  <a:lnTo>
                    <a:pt x="789146" y="1066038"/>
                  </a:lnTo>
                  <a:lnTo>
                    <a:pt x="787908" y="1066038"/>
                  </a:lnTo>
                  <a:lnTo>
                    <a:pt x="787908" y="876300"/>
                  </a:lnTo>
                  <a:lnTo>
                    <a:pt x="793337" y="876300"/>
                  </a:lnTo>
                  <a:cubicBezTo>
                    <a:pt x="802767" y="832771"/>
                    <a:pt x="841534" y="800100"/>
                    <a:pt x="887921" y="800100"/>
                  </a:cubicBezTo>
                  <a:lnTo>
                    <a:pt x="1129189" y="800100"/>
                  </a:lnTo>
                  <a:lnTo>
                    <a:pt x="1129189" y="503301"/>
                  </a:lnTo>
                  <a:cubicBezTo>
                    <a:pt x="1129189" y="449866"/>
                    <a:pt x="1172527" y="406432"/>
                    <a:pt x="1226058" y="406432"/>
                  </a:cubicBezTo>
                  <a:lnTo>
                    <a:pt x="1433513" y="406432"/>
                  </a:lnTo>
                  <a:lnTo>
                    <a:pt x="1724597" y="406432"/>
                  </a:lnTo>
                  <a:lnTo>
                    <a:pt x="2096072" y="406432"/>
                  </a:lnTo>
                  <a:cubicBezTo>
                    <a:pt x="2146935" y="406432"/>
                    <a:pt x="2188178" y="365189"/>
                    <a:pt x="2188178" y="314325"/>
                  </a:cubicBezTo>
                  <a:lnTo>
                    <a:pt x="2188178" y="285750"/>
                  </a:lnTo>
                  <a:lnTo>
                    <a:pt x="2346960" y="285750"/>
                  </a:lnTo>
                  <a:lnTo>
                    <a:pt x="2346960" y="0"/>
                  </a:lnTo>
                  <a:lnTo>
                    <a:pt x="862298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: Shape 205">
              <a:extLst>
                <a:ext uri="{FF2B5EF4-FFF2-40B4-BE49-F238E27FC236}">
                  <a16:creationId xmlns:a16="http://schemas.microsoft.com/office/drawing/2014/main" id="{F74EEDDC-6E4B-B1C2-D4D7-F5123027E4EA}"/>
                </a:ext>
              </a:extLst>
            </p:cNvPr>
            <p:cNvSpPr/>
            <p:nvPr/>
          </p:nvSpPr>
          <p:spPr>
            <a:xfrm>
              <a:off x="4963684" y="2644504"/>
              <a:ext cx="1471421" cy="875728"/>
            </a:xfrm>
            <a:custGeom>
              <a:avLst/>
              <a:gdLst>
                <a:gd name="connsiteX0" fmla="*/ 157829 w 1471421"/>
                <a:gd name="connsiteY0" fmla="*/ 0 h 875728"/>
                <a:gd name="connsiteX1" fmla="*/ 157829 w 1471421"/>
                <a:gd name="connsiteY1" fmla="*/ 53245 h 875728"/>
                <a:gd name="connsiteX2" fmla="*/ 157829 w 1471421"/>
                <a:gd name="connsiteY2" fmla="*/ 105632 h 875728"/>
                <a:gd name="connsiteX3" fmla="*/ 200406 w 1471421"/>
                <a:gd name="connsiteY3" fmla="*/ 163354 h 875728"/>
                <a:gd name="connsiteX4" fmla="*/ 218313 w 1471421"/>
                <a:gd name="connsiteY4" fmla="*/ 166116 h 875728"/>
                <a:gd name="connsiteX5" fmla="*/ 312515 w 1471421"/>
                <a:gd name="connsiteY5" fmla="*/ 166116 h 875728"/>
                <a:gd name="connsiteX6" fmla="*/ 314134 w 1471421"/>
                <a:gd name="connsiteY6" fmla="*/ 166116 h 875728"/>
                <a:gd name="connsiteX7" fmla="*/ 314801 w 1471421"/>
                <a:gd name="connsiteY7" fmla="*/ 442722 h 875728"/>
                <a:gd name="connsiteX8" fmla="*/ 314801 w 1471421"/>
                <a:gd name="connsiteY8" fmla="*/ 444913 h 875728"/>
                <a:gd name="connsiteX9" fmla="*/ 314801 w 1471421"/>
                <a:gd name="connsiteY9" fmla="*/ 444913 h 875728"/>
                <a:gd name="connsiteX10" fmla="*/ 232982 w 1471421"/>
                <a:gd name="connsiteY10" fmla="*/ 444913 h 875728"/>
                <a:gd name="connsiteX11" fmla="*/ 162020 w 1471421"/>
                <a:gd name="connsiteY11" fmla="*/ 498538 h 875728"/>
                <a:gd name="connsiteX12" fmla="*/ 160401 w 1471421"/>
                <a:gd name="connsiteY12" fmla="*/ 512540 h 875728"/>
                <a:gd name="connsiteX13" fmla="*/ 160211 w 1471421"/>
                <a:gd name="connsiteY13" fmla="*/ 543497 h 875728"/>
                <a:gd name="connsiteX14" fmla="*/ 99726 w 1471421"/>
                <a:gd name="connsiteY14" fmla="*/ 603980 h 875728"/>
                <a:gd name="connsiteX15" fmla="*/ 381 w 1471421"/>
                <a:gd name="connsiteY15" fmla="*/ 603980 h 875728"/>
                <a:gd name="connsiteX16" fmla="*/ 381 w 1471421"/>
                <a:gd name="connsiteY16" fmla="*/ 743712 h 875728"/>
                <a:gd name="connsiteX17" fmla="*/ 0 w 1471421"/>
                <a:gd name="connsiteY17" fmla="*/ 743712 h 875728"/>
                <a:gd name="connsiteX18" fmla="*/ 0 w 1471421"/>
                <a:gd name="connsiteY18" fmla="*/ 747141 h 875728"/>
                <a:gd name="connsiteX19" fmla="*/ 146114 w 1471421"/>
                <a:gd name="connsiteY19" fmla="*/ 747141 h 875728"/>
                <a:gd name="connsiteX20" fmla="*/ 203740 w 1471421"/>
                <a:gd name="connsiteY20" fmla="*/ 804767 h 875728"/>
                <a:gd name="connsiteX21" fmla="*/ 203740 w 1471421"/>
                <a:gd name="connsiteY21" fmla="*/ 824770 h 875728"/>
                <a:gd name="connsiteX22" fmla="*/ 172879 w 1471421"/>
                <a:gd name="connsiteY22" fmla="*/ 875729 h 875728"/>
                <a:gd name="connsiteX23" fmla="*/ 232600 w 1471421"/>
                <a:gd name="connsiteY23" fmla="*/ 875729 h 875728"/>
                <a:gd name="connsiteX24" fmla="*/ 313373 w 1471421"/>
                <a:gd name="connsiteY24" fmla="*/ 801243 h 875728"/>
                <a:gd name="connsiteX25" fmla="*/ 383191 w 1471421"/>
                <a:gd name="connsiteY25" fmla="*/ 736854 h 875728"/>
                <a:gd name="connsiteX26" fmla="*/ 498539 w 1471421"/>
                <a:gd name="connsiteY26" fmla="*/ 736854 h 875728"/>
                <a:gd name="connsiteX27" fmla="*/ 548068 w 1471421"/>
                <a:gd name="connsiteY27" fmla="*/ 736854 h 875728"/>
                <a:gd name="connsiteX28" fmla="*/ 1256157 w 1471421"/>
                <a:gd name="connsiteY28" fmla="*/ 736854 h 875728"/>
                <a:gd name="connsiteX29" fmla="*/ 1256157 w 1471421"/>
                <a:gd name="connsiteY29" fmla="*/ 745427 h 875728"/>
                <a:gd name="connsiteX30" fmla="*/ 1370457 w 1471421"/>
                <a:gd name="connsiteY30" fmla="*/ 859727 h 875728"/>
                <a:gd name="connsiteX31" fmla="*/ 1471422 w 1471421"/>
                <a:gd name="connsiteY31" fmla="*/ 859727 h 875728"/>
                <a:gd name="connsiteX32" fmla="*/ 1471422 w 1471421"/>
                <a:gd name="connsiteY32" fmla="*/ 843439 h 875728"/>
                <a:gd name="connsiteX33" fmla="*/ 1471422 w 1471421"/>
                <a:gd name="connsiteY33" fmla="*/ 390620 h 875728"/>
                <a:gd name="connsiteX34" fmla="*/ 1471422 w 1471421"/>
                <a:gd name="connsiteY34" fmla="*/ 191 h 875728"/>
                <a:gd name="connsiteX35" fmla="*/ 157829 w 1471421"/>
                <a:gd name="connsiteY35" fmla="*/ 191 h 875728"/>
                <a:gd name="connsiteX36" fmla="*/ 1255395 w 1471421"/>
                <a:gd name="connsiteY36" fmla="*/ 736663 h 875728"/>
                <a:gd name="connsiteX37" fmla="*/ 947452 w 1471421"/>
                <a:gd name="connsiteY37" fmla="*/ 736663 h 875728"/>
                <a:gd name="connsiteX38" fmla="*/ 947452 w 1471421"/>
                <a:gd name="connsiteY38" fmla="*/ 496157 h 875728"/>
                <a:gd name="connsiteX39" fmla="*/ 1062609 w 1471421"/>
                <a:gd name="connsiteY39" fmla="*/ 381857 h 875728"/>
                <a:gd name="connsiteX40" fmla="*/ 1255395 w 1471421"/>
                <a:gd name="connsiteY40" fmla="*/ 381857 h 875728"/>
                <a:gd name="connsiteX41" fmla="*/ 1255395 w 1471421"/>
                <a:gd name="connsiteY41" fmla="*/ 736663 h 8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71421" h="875728">
                  <a:moveTo>
                    <a:pt x="157829" y="0"/>
                  </a:moveTo>
                  <a:lnTo>
                    <a:pt x="157829" y="53245"/>
                  </a:lnTo>
                  <a:lnTo>
                    <a:pt x="157829" y="105632"/>
                  </a:lnTo>
                  <a:cubicBezTo>
                    <a:pt x="157829" y="132683"/>
                    <a:pt x="175832" y="155638"/>
                    <a:pt x="200406" y="163354"/>
                  </a:cubicBezTo>
                  <a:cubicBezTo>
                    <a:pt x="206121" y="165163"/>
                    <a:pt x="212122" y="166116"/>
                    <a:pt x="218313" y="166116"/>
                  </a:cubicBezTo>
                  <a:lnTo>
                    <a:pt x="312515" y="166116"/>
                  </a:lnTo>
                  <a:lnTo>
                    <a:pt x="314134" y="166116"/>
                  </a:lnTo>
                  <a:lnTo>
                    <a:pt x="314801" y="442722"/>
                  </a:lnTo>
                  <a:lnTo>
                    <a:pt x="314801" y="444913"/>
                  </a:lnTo>
                  <a:lnTo>
                    <a:pt x="314801" y="444913"/>
                  </a:lnTo>
                  <a:lnTo>
                    <a:pt x="232982" y="444913"/>
                  </a:lnTo>
                  <a:cubicBezTo>
                    <a:pt x="199263" y="444913"/>
                    <a:pt x="169164" y="467201"/>
                    <a:pt x="162020" y="498538"/>
                  </a:cubicBezTo>
                  <a:cubicBezTo>
                    <a:pt x="160973" y="503015"/>
                    <a:pt x="160496" y="507683"/>
                    <a:pt x="160401" y="512540"/>
                  </a:cubicBezTo>
                  <a:lnTo>
                    <a:pt x="160211" y="543497"/>
                  </a:lnTo>
                  <a:cubicBezTo>
                    <a:pt x="160020" y="576739"/>
                    <a:pt x="132969" y="603980"/>
                    <a:pt x="99726" y="603980"/>
                  </a:cubicBezTo>
                  <a:lnTo>
                    <a:pt x="381" y="603980"/>
                  </a:lnTo>
                  <a:lnTo>
                    <a:pt x="381" y="743712"/>
                  </a:lnTo>
                  <a:lnTo>
                    <a:pt x="0" y="743712"/>
                  </a:lnTo>
                  <a:lnTo>
                    <a:pt x="0" y="747141"/>
                  </a:lnTo>
                  <a:lnTo>
                    <a:pt x="146114" y="747141"/>
                  </a:lnTo>
                  <a:cubicBezTo>
                    <a:pt x="177832" y="747141"/>
                    <a:pt x="203740" y="773049"/>
                    <a:pt x="203740" y="804767"/>
                  </a:cubicBezTo>
                  <a:lnTo>
                    <a:pt x="203740" y="824770"/>
                  </a:lnTo>
                  <a:cubicBezTo>
                    <a:pt x="203740" y="846773"/>
                    <a:pt x="191167" y="866013"/>
                    <a:pt x="172879" y="875729"/>
                  </a:cubicBezTo>
                  <a:lnTo>
                    <a:pt x="232600" y="875729"/>
                  </a:lnTo>
                  <a:cubicBezTo>
                    <a:pt x="274891" y="875729"/>
                    <a:pt x="309943" y="843439"/>
                    <a:pt x="313373" y="801243"/>
                  </a:cubicBezTo>
                  <a:cubicBezTo>
                    <a:pt x="316230" y="765334"/>
                    <a:pt x="346615" y="736854"/>
                    <a:pt x="383191" y="736854"/>
                  </a:cubicBezTo>
                  <a:lnTo>
                    <a:pt x="498539" y="736854"/>
                  </a:lnTo>
                  <a:lnTo>
                    <a:pt x="548068" y="736854"/>
                  </a:lnTo>
                  <a:lnTo>
                    <a:pt x="1256157" y="736854"/>
                  </a:lnTo>
                  <a:lnTo>
                    <a:pt x="1256157" y="745427"/>
                  </a:lnTo>
                  <a:cubicBezTo>
                    <a:pt x="1256157" y="808292"/>
                    <a:pt x="1307592" y="859727"/>
                    <a:pt x="1370457" y="859727"/>
                  </a:cubicBezTo>
                  <a:lnTo>
                    <a:pt x="1471422" y="859727"/>
                  </a:lnTo>
                  <a:lnTo>
                    <a:pt x="1471422" y="843439"/>
                  </a:lnTo>
                  <a:lnTo>
                    <a:pt x="1471422" y="390620"/>
                  </a:lnTo>
                  <a:lnTo>
                    <a:pt x="1471422" y="191"/>
                  </a:lnTo>
                  <a:lnTo>
                    <a:pt x="157829" y="191"/>
                  </a:lnTo>
                  <a:close/>
                  <a:moveTo>
                    <a:pt x="1255395" y="736663"/>
                  </a:moveTo>
                  <a:lnTo>
                    <a:pt x="947452" y="736663"/>
                  </a:lnTo>
                  <a:lnTo>
                    <a:pt x="947452" y="496157"/>
                  </a:lnTo>
                  <a:cubicBezTo>
                    <a:pt x="947452" y="433292"/>
                    <a:pt x="999268" y="381857"/>
                    <a:pt x="1062609" y="381857"/>
                  </a:cubicBezTo>
                  <a:lnTo>
                    <a:pt x="1255395" y="381857"/>
                  </a:lnTo>
                  <a:lnTo>
                    <a:pt x="1255395" y="736663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: Shape 206">
              <a:extLst>
                <a:ext uri="{FF2B5EF4-FFF2-40B4-BE49-F238E27FC236}">
                  <a16:creationId xmlns:a16="http://schemas.microsoft.com/office/drawing/2014/main" id="{1A635398-0BDA-BD37-4268-C4C525104333}"/>
                </a:ext>
              </a:extLst>
            </p:cNvPr>
            <p:cNvSpPr/>
            <p:nvPr/>
          </p:nvSpPr>
          <p:spPr>
            <a:xfrm>
              <a:off x="5911136" y="3026362"/>
              <a:ext cx="307943" cy="354806"/>
            </a:xfrm>
            <a:custGeom>
              <a:avLst/>
              <a:gdLst>
                <a:gd name="connsiteX0" fmla="*/ 115158 w 307943"/>
                <a:gd name="connsiteY0" fmla="*/ 0 h 354806"/>
                <a:gd name="connsiteX1" fmla="*/ 0 w 307943"/>
                <a:gd name="connsiteY1" fmla="*/ 114300 h 354806"/>
                <a:gd name="connsiteX2" fmla="*/ 0 w 307943"/>
                <a:gd name="connsiteY2" fmla="*/ 354806 h 354806"/>
                <a:gd name="connsiteX3" fmla="*/ 307943 w 307943"/>
                <a:gd name="connsiteY3" fmla="*/ 354806 h 354806"/>
                <a:gd name="connsiteX4" fmla="*/ 307943 w 307943"/>
                <a:gd name="connsiteY4" fmla="*/ 0 h 354806"/>
                <a:gd name="connsiteX5" fmla="*/ 115158 w 307943"/>
                <a:gd name="connsiteY5" fmla="*/ 0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43" h="354806">
                  <a:moveTo>
                    <a:pt x="115158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354806"/>
                  </a:lnTo>
                  <a:lnTo>
                    <a:pt x="307943" y="354806"/>
                  </a:lnTo>
                  <a:lnTo>
                    <a:pt x="307943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: Shape 207">
              <a:extLst>
                <a:ext uri="{FF2B5EF4-FFF2-40B4-BE49-F238E27FC236}">
                  <a16:creationId xmlns:a16="http://schemas.microsoft.com/office/drawing/2014/main" id="{66827A98-B541-6931-8FE0-4E00F23A38F2}"/>
                </a:ext>
              </a:extLst>
            </p:cNvPr>
            <p:cNvSpPr/>
            <p:nvPr/>
          </p:nvSpPr>
          <p:spPr>
            <a:xfrm>
              <a:off x="4803283" y="-24876"/>
              <a:ext cx="1632204" cy="2667095"/>
            </a:xfrm>
            <a:custGeom>
              <a:avLst/>
              <a:gdLst>
                <a:gd name="connsiteX0" fmla="*/ 1496949 w 1632204"/>
                <a:gd name="connsiteY0" fmla="*/ 1233678 h 2667095"/>
                <a:gd name="connsiteX1" fmla="*/ 1436942 w 1632204"/>
                <a:gd name="connsiteY1" fmla="*/ 1173671 h 2667095"/>
                <a:gd name="connsiteX2" fmla="*/ 1436942 w 1632204"/>
                <a:gd name="connsiteY2" fmla="*/ 1152811 h 2667095"/>
                <a:gd name="connsiteX3" fmla="*/ 1496949 w 1632204"/>
                <a:gd name="connsiteY3" fmla="*/ 1092803 h 2667095"/>
                <a:gd name="connsiteX4" fmla="*/ 1629346 w 1632204"/>
                <a:gd name="connsiteY4" fmla="*/ 1092803 h 2667095"/>
                <a:gd name="connsiteX5" fmla="*/ 1629823 w 1632204"/>
                <a:gd name="connsiteY5" fmla="*/ 596932 h 2667095"/>
                <a:gd name="connsiteX6" fmla="*/ 1264444 w 1632204"/>
                <a:gd name="connsiteY6" fmla="*/ 596932 h 2667095"/>
                <a:gd name="connsiteX7" fmla="*/ 1264444 w 1632204"/>
                <a:gd name="connsiteY7" fmla="*/ 96869 h 2667095"/>
                <a:gd name="connsiteX8" fmla="*/ 1167574 w 1632204"/>
                <a:gd name="connsiteY8" fmla="*/ 0 h 2667095"/>
                <a:gd name="connsiteX9" fmla="*/ 0 w 1632204"/>
                <a:gd name="connsiteY9" fmla="*/ 0 h 2667095"/>
                <a:gd name="connsiteX10" fmla="*/ 0 w 1632204"/>
                <a:gd name="connsiteY10" fmla="*/ 285464 h 2667095"/>
                <a:gd name="connsiteX11" fmla="*/ 82296 w 1632204"/>
                <a:gd name="connsiteY11" fmla="*/ 285464 h 2667095"/>
                <a:gd name="connsiteX12" fmla="*/ 218789 w 1632204"/>
                <a:gd name="connsiteY12" fmla="*/ 421958 h 2667095"/>
                <a:gd name="connsiteX13" fmla="*/ 218789 w 1632204"/>
                <a:gd name="connsiteY13" fmla="*/ 599980 h 2667095"/>
                <a:gd name="connsiteX14" fmla="*/ 882587 w 1632204"/>
                <a:gd name="connsiteY14" fmla="*/ 599980 h 2667095"/>
                <a:gd name="connsiteX15" fmla="*/ 879919 w 1632204"/>
                <a:gd name="connsiteY15" fmla="*/ 1064324 h 2667095"/>
                <a:gd name="connsiteX16" fmla="*/ 879919 w 1632204"/>
                <a:gd name="connsiteY16" fmla="*/ 1076516 h 2667095"/>
                <a:gd name="connsiteX17" fmla="*/ 872966 w 1632204"/>
                <a:gd name="connsiteY17" fmla="*/ 1076516 h 2667095"/>
                <a:gd name="connsiteX18" fmla="*/ 864203 w 1632204"/>
                <a:gd name="connsiteY18" fmla="*/ 1076516 h 2667095"/>
                <a:gd name="connsiteX19" fmla="*/ 856011 w 1632204"/>
                <a:gd name="connsiteY19" fmla="*/ 1076897 h 2667095"/>
                <a:gd name="connsiteX20" fmla="*/ 853440 w 1632204"/>
                <a:gd name="connsiteY20" fmla="*/ 1077278 h 2667095"/>
                <a:gd name="connsiteX21" fmla="*/ 848106 w 1632204"/>
                <a:gd name="connsiteY21" fmla="*/ 1078135 h 2667095"/>
                <a:gd name="connsiteX22" fmla="*/ 847439 w 1632204"/>
                <a:gd name="connsiteY22" fmla="*/ 1078325 h 2667095"/>
                <a:gd name="connsiteX23" fmla="*/ 845153 w 1632204"/>
                <a:gd name="connsiteY23" fmla="*/ 1078897 h 2667095"/>
                <a:gd name="connsiteX24" fmla="*/ 840486 w 1632204"/>
                <a:gd name="connsiteY24" fmla="*/ 1080135 h 2667095"/>
                <a:gd name="connsiteX25" fmla="*/ 837438 w 1632204"/>
                <a:gd name="connsiteY25" fmla="*/ 1081183 h 2667095"/>
                <a:gd name="connsiteX26" fmla="*/ 833056 w 1632204"/>
                <a:gd name="connsiteY26" fmla="*/ 1082802 h 2667095"/>
                <a:gd name="connsiteX27" fmla="*/ 830104 w 1632204"/>
                <a:gd name="connsiteY27" fmla="*/ 1084136 h 2667095"/>
                <a:gd name="connsiteX28" fmla="*/ 826008 w 1632204"/>
                <a:gd name="connsiteY28" fmla="*/ 1086136 h 2667095"/>
                <a:gd name="connsiteX29" fmla="*/ 824484 w 1632204"/>
                <a:gd name="connsiteY29" fmla="*/ 1086993 h 2667095"/>
                <a:gd name="connsiteX30" fmla="*/ 823055 w 1632204"/>
                <a:gd name="connsiteY30" fmla="*/ 1087755 h 2667095"/>
                <a:gd name="connsiteX31" fmla="*/ 819150 w 1632204"/>
                <a:gd name="connsiteY31" fmla="*/ 1090136 h 2667095"/>
                <a:gd name="connsiteX32" fmla="*/ 818674 w 1632204"/>
                <a:gd name="connsiteY32" fmla="*/ 1090422 h 2667095"/>
                <a:gd name="connsiteX33" fmla="*/ 816483 w 1632204"/>
                <a:gd name="connsiteY33" fmla="*/ 1091946 h 2667095"/>
                <a:gd name="connsiteX34" fmla="*/ 812768 w 1632204"/>
                <a:gd name="connsiteY34" fmla="*/ 1094708 h 2667095"/>
                <a:gd name="connsiteX35" fmla="*/ 810292 w 1632204"/>
                <a:gd name="connsiteY35" fmla="*/ 1096709 h 2667095"/>
                <a:gd name="connsiteX36" fmla="*/ 806767 w 1632204"/>
                <a:gd name="connsiteY36" fmla="*/ 1099852 h 2667095"/>
                <a:gd name="connsiteX37" fmla="*/ 804577 w 1632204"/>
                <a:gd name="connsiteY37" fmla="*/ 1101947 h 2667095"/>
                <a:gd name="connsiteX38" fmla="*/ 801148 w 1632204"/>
                <a:gd name="connsiteY38" fmla="*/ 1105662 h 2667095"/>
                <a:gd name="connsiteX39" fmla="*/ 799434 w 1632204"/>
                <a:gd name="connsiteY39" fmla="*/ 1107662 h 2667095"/>
                <a:gd name="connsiteX40" fmla="*/ 795909 w 1632204"/>
                <a:gd name="connsiteY40" fmla="*/ 1112330 h 2667095"/>
                <a:gd name="connsiteX41" fmla="*/ 795814 w 1632204"/>
                <a:gd name="connsiteY41" fmla="*/ 1112520 h 2667095"/>
                <a:gd name="connsiteX42" fmla="*/ 794861 w 1632204"/>
                <a:gd name="connsiteY42" fmla="*/ 1113854 h 2667095"/>
                <a:gd name="connsiteX43" fmla="*/ 790765 w 1632204"/>
                <a:gd name="connsiteY43" fmla="*/ 1120521 h 2667095"/>
                <a:gd name="connsiteX44" fmla="*/ 790480 w 1632204"/>
                <a:gd name="connsiteY44" fmla="*/ 1121093 h 2667095"/>
                <a:gd name="connsiteX45" fmla="*/ 787337 w 1632204"/>
                <a:gd name="connsiteY45" fmla="*/ 1127570 h 2667095"/>
                <a:gd name="connsiteX46" fmla="*/ 786479 w 1632204"/>
                <a:gd name="connsiteY46" fmla="*/ 1129951 h 2667095"/>
                <a:gd name="connsiteX47" fmla="*/ 784669 w 1632204"/>
                <a:gd name="connsiteY47" fmla="*/ 1134904 h 2667095"/>
                <a:gd name="connsiteX48" fmla="*/ 783908 w 1632204"/>
                <a:gd name="connsiteY48" fmla="*/ 1137666 h 2667095"/>
                <a:gd name="connsiteX49" fmla="*/ 783908 w 1632204"/>
                <a:gd name="connsiteY49" fmla="*/ 1137857 h 2667095"/>
                <a:gd name="connsiteX50" fmla="*/ 782669 w 1632204"/>
                <a:gd name="connsiteY50" fmla="*/ 1142524 h 2667095"/>
                <a:gd name="connsiteX51" fmla="*/ 782574 w 1632204"/>
                <a:gd name="connsiteY51" fmla="*/ 1143000 h 2667095"/>
                <a:gd name="connsiteX52" fmla="*/ 782098 w 1632204"/>
                <a:gd name="connsiteY52" fmla="*/ 1145762 h 2667095"/>
                <a:gd name="connsiteX53" fmla="*/ 780764 w 1632204"/>
                <a:gd name="connsiteY53" fmla="*/ 1160336 h 2667095"/>
                <a:gd name="connsiteX54" fmla="*/ 709517 w 1632204"/>
                <a:gd name="connsiteY54" fmla="*/ 1218438 h 2667095"/>
                <a:gd name="connsiteX55" fmla="*/ 702850 w 1632204"/>
                <a:gd name="connsiteY55" fmla="*/ 1218819 h 2667095"/>
                <a:gd name="connsiteX56" fmla="*/ 700754 w 1632204"/>
                <a:gd name="connsiteY56" fmla="*/ 1219010 h 2667095"/>
                <a:gd name="connsiteX57" fmla="*/ 699802 w 1632204"/>
                <a:gd name="connsiteY57" fmla="*/ 1219105 h 2667095"/>
                <a:gd name="connsiteX58" fmla="*/ 693801 w 1632204"/>
                <a:gd name="connsiteY58" fmla="*/ 1220057 h 2667095"/>
                <a:gd name="connsiteX59" fmla="*/ 692563 w 1632204"/>
                <a:gd name="connsiteY59" fmla="*/ 1220248 h 2667095"/>
                <a:gd name="connsiteX60" fmla="*/ 627031 w 1632204"/>
                <a:gd name="connsiteY60" fmla="*/ 1290923 h 2667095"/>
                <a:gd name="connsiteX61" fmla="*/ 626745 w 1632204"/>
                <a:gd name="connsiteY61" fmla="*/ 1359884 h 2667095"/>
                <a:gd name="connsiteX62" fmla="*/ 626174 w 1632204"/>
                <a:gd name="connsiteY62" fmla="*/ 1359884 h 2667095"/>
                <a:gd name="connsiteX63" fmla="*/ 626174 w 1632204"/>
                <a:gd name="connsiteY63" fmla="*/ 1359884 h 2667095"/>
                <a:gd name="connsiteX64" fmla="*/ 887349 w 1632204"/>
                <a:gd name="connsiteY64" fmla="*/ 1359884 h 2667095"/>
                <a:gd name="connsiteX65" fmla="*/ 957358 w 1632204"/>
                <a:gd name="connsiteY65" fmla="*/ 1429893 h 2667095"/>
                <a:gd name="connsiteX66" fmla="*/ 957358 w 1632204"/>
                <a:gd name="connsiteY66" fmla="*/ 1454277 h 2667095"/>
                <a:gd name="connsiteX67" fmla="*/ 887349 w 1632204"/>
                <a:gd name="connsiteY67" fmla="*/ 1524286 h 2667095"/>
                <a:gd name="connsiteX68" fmla="*/ 626174 w 1632204"/>
                <a:gd name="connsiteY68" fmla="*/ 1524286 h 2667095"/>
                <a:gd name="connsiteX69" fmla="*/ 626174 w 1632204"/>
                <a:gd name="connsiteY69" fmla="*/ 1814417 h 2667095"/>
                <a:gd name="connsiteX70" fmla="*/ 626174 w 1632204"/>
                <a:gd name="connsiteY70" fmla="*/ 1959959 h 2667095"/>
                <a:gd name="connsiteX71" fmla="*/ 1134046 w 1632204"/>
                <a:gd name="connsiteY71" fmla="*/ 1959959 h 2667095"/>
                <a:gd name="connsiteX72" fmla="*/ 1249204 w 1632204"/>
                <a:gd name="connsiteY72" fmla="*/ 2074259 h 2667095"/>
                <a:gd name="connsiteX73" fmla="*/ 1249204 w 1632204"/>
                <a:gd name="connsiteY73" fmla="*/ 2667095 h 2667095"/>
                <a:gd name="connsiteX74" fmla="*/ 1632204 w 1632204"/>
                <a:gd name="connsiteY74" fmla="*/ 2667095 h 2667095"/>
                <a:gd name="connsiteX75" fmla="*/ 1632204 w 1632204"/>
                <a:gd name="connsiteY75" fmla="*/ 1233678 h 2667095"/>
                <a:gd name="connsiteX76" fmla="*/ 1496949 w 1632204"/>
                <a:gd name="connsiteY76" fmla="*/ 1233678 h 2667095"/>
                <a:gd name="connsiteX77" fmla="*/ 1277398 w 1632204"/>
                <a:gd name="connsiteY77" fmla="*/ 1311974 h 2667095"/>
                <a:gd name="connsiteX78" fmla="*/ 1217390 w 1632204"/>
                <a:gd name="connsiteY78" fmla="*/ 1371981 h 2667095"/>
                <a:gd name="connsiteX79" fmla="*/ 1196530 w 1632204"/>
                <a:gd name="connsiteY79" fmla="*/ 1371981 h 2667095"/>
                <a:gd name="connsiteX80" fmla="*/ 1136523 w 1632204"/>
                <a:gd name="connsiteY80" fmla="*/ 1313117 h 2667095"/>
                <a:gd name="connsiteX81" fmla="*/ 1055560 w 1632204"/>
                <a:gd name="connsiteY81" fmla="*/ 1233583 h 2667095"/>
                <a:gd name="connsiteX82" fmla="*/ 1016222 w 1632204"/>
                <a:gd name="connsiteY82" fmla="*/ 1233583 h 2667095"/>
                <a:gd name="connsiteX83" fmla="*/ 956215 w 1632204"/>
                <a:gd name="connsiteY83" fmla="*/ 1173575 h 2667095"/>
                <a:gd name="connsiteX84" fmla="*/ 956215 w 1632204"/>
                <a:gd name="connsiteY84" fmla="*/ 1152716 h 2667095"/>
                <a:gd name="connsiteX85" fmla="*/ 1016222 w 1632204"/>
                <a:gd name="connsiteY85" fmla="*/ 1092708 h 2667095"/>
                <a:gd name="connsiteX86" fmla="*/ 1181005 w 1632204"/>
                <a:gd name="connsiteY86" fmla="*/ 1092708 h 2667095"/>
                <a:gd name="connsiteX87" fmla="*/ 1189959 w 1632204"/>
                <a:gd name="connsiteY87" fmla="*/ 1092232 h 2667095"/>
                <a:gd name="connsiteX88" fmla="*/ 1196530 w 1632204"/>
                <a:gd name="connsiteY88" fmla="*/ 1091851 h 2667095"/>
                <a:gd name="connsiteX89" fmla="*/ 1217390 w 1632204"/>
                <a:gd name="connsiteY89" fmla="*/ 1091851 h 2667095"/>
                <a:gd name="connsiteX90" fmla="*/ 1277398 w 1632204"/>
                <a:gd name="connsiteY90" fmla="*/ 1151858 h 2667095"/>
                <a:gd name="connsiteX91" fmla="*/ 1277398 w 1632204"/>
                <a:gd name="connsiteY91" fmla="*/ 1311974 h 26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632204" h="2667095">
                  <a:moveTo>
                    <a:pt x="1496949" y="1233678"/>
                  </a:moveTo>
                  <a:cubicBezTo>
                    <a:pt x="1463992" y="1233678"/>
                    <a:pt x="1436942" y="1206627"/>
                    <a:pt x="1436942" y="1173671"/>
                  </a:cubicBezTo>
                  <a:lnTo>
                    <a:pt x="1436942" y="1152811"/>
                  </a:lnTo>
                  <a:cubicBezTo>
                    <a:pt x="1436942" y="1119854"/>
                    <a:pt x="1463897" y="1092803"/>
                    <a:pt x="1496949" y="1092803"/>
                  </a:cubicBezTo>
                  <a:lnTo>
                    <a:pt x="1629346" y="1092803"/>
                  </a:lnTo>
                  <a:lnTo>
                    <a:pt x="1629823" y="596932"/>
                  </a:lnTo>
                  <a:lnTo>
                    <a:pt x="1264444" y="596932"/>
                  </a:lnTo>
                  <a:lnTo>
                    <a:pt x="1264444" y="96869"/>
                  </a:lnTo>
                  <a:cubicBezTo>
                    <a:pt x="1264444" y="43434"/>
                    <a:pt x="1221105" y="0"/>
                    <a:pt x="1167574" y="0"/>
                  </a:cubicBezTo>
                  <a:lnTo>
                    <a:pt x="0" y="0"/>
                  </a:lnTo>
                  <a:lnTo>
                    <a:pt x="0" y="285464"/>
                  </a:lnTo>
                  <a:lnTo>
                    <a:pt x="82296" y="285464"/>
                  </a:lnTo>
                  <a:cubicBezTo>
                    <a:pt x="157734" y="285464"/>
                    <a:pt x="218789" y="346615"/>
                    <a:pt x="218789" y="421958"/>
                  </a:cubicBezTo>
                  <a:lnTo>
                    <a:pt x="218789" y="599980"/>
                  </a:lnTo>
                  <a:lnTo>
                    <a:pt x="882587" y="599980"/>
                  </a:lnTo>
                  <a:cubicBezTo>
                    <a:pt x="882587" y="790861"/>
                    <a:pt x="879634" y="920306"/>
                    <a:pt x="879919" y="1064324"/>
                  </a:cubicBezTo>
                  <a:cubicBezTo>
                    <a:pt x="880967" y="1072229"/>
                    <a:pt x="881062" y="1076516"/>
                    <a:pt x="879919" y="1076516"/>
                  </a:cubicBezTo>
                  <a:lnTo>
                    <a:pt x="872966" y="1076516"/>
                  </a:lnTo>
                  <a:cubicBezTo>
                    <a:pt x="869537" y="1076611"/>
                    <a:pt x="866489" y="1076516"/>
                    <a:pt x="864203" y="1076516"/>
                  </a:cubicBezTo>
                  <a:cubicBezTo>
                    <a:pt x="861441" y="1076516"/>
                    <a:pt x="858679" y="1076706"/>
                    <a:pt x="856011" y="1076897"/>
                  </a:cubicBezTo>
                  <a:cubicBezTo>
                    <a:pt x="855155" y="1076992"/>
                    <a:pt x="854297" y="1077182"/>
                    <a:pt x="853440" y="1077278"/>
                  </a:cubicBezTo>
                  <a:cubicBezTo>
                    <a:pt x="851630" y="1077468"/>
                    <a:pt x="849821" y="1077754"/>
                    <a:pt x="848106" y="1078135"/>
                  </a:cubicBezTo>
                  <a:cubicBezTo>
                    <a:pt x="847915" y="1078135"/>
                    <a:pt x="847630" y="1078230"/>
                    <a:pt x="847439" y="1078325"/>
                  </a:cubicBezTo>
                  <a:cubicBezTo>
                    <a:pt x="846677" y="1078516"/>
                    <a:pt x="845915" y="1078706"/>
                    <a:pt x="845153" y="1078897"/>
                  </a:cubicBezTo>
                  <a:cubicBezTo>
                    <a:pt x="843534" y="1079278"/>
                    <a:pt x="842010" y="1079659"/>
                    <a:pt x="840486" y="1080135"/>
                  </a:cubicBezTo>
                  <a:cubicBezTo>
                    <a:pt x="839438" y="1080421"/>
                    <a:pt x="838486" y="1080802"/>
                    <a:pt x="837438" y="1081183"/>
                  </a:cubicBezTo>
                  <a:cubicBezTo>
                    <a:pt x="836009" y="1081659"/>
                    <a:pt x="834485" y="1082231"/>
                    <a:pt x="833056" y="1082802"/>
                  </a:cubicBezTo>
                  <a:cubicBezTo>
                    <a:pt x="832009" y="1083183"/>
                    <a:pt x="831056" y="1083659"/>
                    <a:pt x="830104" y="1084136"/>
                  </a:cubicBezTo>
                  <a:cubicBezTo>
                    <a:pt x="828675" y="1084802"/>
                    <a:pt x="827342" y="1085374"/>
                    <a:pt x="826008" y="1086136"/>
                  </a:cubicBezTo>
                  <a:cubicBezTo>
                    <a:pt x="825532" y="1086422"/>
                    <a:pt x="825055" y="1086707"/>
                    <a:pt x="824484" y="1086993"/>
                  </a:cubicBezTo>
                  <a:cubicBezTo>
                    <a:pt x="824008" y="1087279"/>
                    <a:pt x="823531" y="1087469"/>
                    <a:pt x="823055" y="1087755"/>
                  </a:cubicBezTo>
                  <a:cubicBezTo>
                    <a:pt x="821722" y="1088517"/>
                    <a:pt x="820483" y="1089279"/>
                    <a:pt x="819150" y="1090136"/>
                  </a:cubicBezTo>
                  <a:cubicBezTo>
                    <a:pt x="818960" y="1090232"/>
                    <a:pt x="818864" y="1090327"/>
                    <a:pt x="818674" y="1090422"/>
                  </a:cubicBezTo>
                  <a:cubicBezTo>
                    <a:pt x="817911" y="1090898"/>
                    <a:pt x="817150" y="1091375"/>
                    <a:pt x="816483" y="1091946"/>
                  </a:cubicBezTo>
                  <a:cubicBezTo>
                    <a:pt x="815245" y="1092803"/>
                    <a:pt x="814006" y="1093756"/>
                    <a:pt x="812768" y="1094708"/>
                  </a:cubicBezTo>
                  <a:cubicBezTo>
                    <a:pt x="811911" y="1095375"/>
                    <a:pt x="811149" y="1095947"/>
                    <a:pt x="810292" y="1096709"/>
                  </a:cubicBezTo>
                  <a:cubicBezTo>
                    <a:pt x="809053" y="1097756"/>
                    <a:pt x="807910" y="1098804"/>
                    <a:pt x="806767" y="1099852"/>
                  </a:cubicBezTo>
                  <a:cubicBezTo>
                    <a:pt x="806005" y="1100519"/>
                    <a:pt x="805339" y="1101185"/>
                    <a:pt x="804577" y="1101947"/>
                  </a:cubicBezTo>
                  <a:cubicBezTo>
                    <a:pt x="803434" y="1103186"/>
                    <a:pt x="802291" y="1104424"/>
                    <a:pt x="801148" y="1105662"/>
                  </a:cubicBezTo>
                  <a:cubicBezTo>
                    <a:pt x="800576" y="1106329"/>
                    <a:pt x="799910" y="1106996"/>
                    <a:pt x="799434" y="1107662"/>
                  </a:cubicBezTo>
                  <a:cubicBezTo>
                    <a:pt x="798195" y="1109186"/>
                    <a:pt x="797052" y="1110710"/>
                    <a:pt x="795909" y="1112330"/>
                  </a:cubicBezTo>
                  <a:cubicBezTo>
                    <a:pt x="795909" y="1112425"/>
                    <a:pt x="795814" y="1112425"/>
                    <a:pt x="795814" y="1112520"/>
                  </a:cubicBezTo>
                  <a:cubicBezTo>
                    <a:pt x="795528" y="1112996"/>
                    <a:pt x="795147" y="1113377"/>
                    <a:pt x="794861" y="1113854"/>
                  </a:cubicBezTo>
                  <a:cubicBezTo>
                    <a:pt x="793433" y="1116044"/>
                    <a:pt x="792004" y="1118235"/>
                    <a:pt x="790765" y="1120521"/>
                  </a:cubicBezTo>
                  <a:cubicBezTo>
                    <a:pt x="790670" y="1120712"/>
                    <a:pt x="790575" y="1120902"/>
                    <a:pt x="790480" y="1121093"/>
                  </a:cubicBezTo>
                  <a:cubicBezTo>
                    <a:pt x="789336" y="1123188"/>
                    <a:pt x="788289" y="1125379"/>
                    <a:pt x="787337" y="1127570"/>
                  </a:cubicBezTo>
                  <a:cubicBezTo>
                    <a:pt x="787051" y="1128332"/>
                    <a:pt x="786765" y="1129094"/>
                    <a:pt x="786479" y="1129951"/>
                  </a:cubicBezTo>
                  <a:cubicBezTo>
                    <a:pt x="785812" y="1131570"/>
                    <a:pt x="785146" y="1133285"/>
                    <a:pt x="784669" y="1134904"/>
                  </a:cubicBezTo>
                  <a:cubicBezTo>
                    <a:pt x="784384" y="1135856"/>
                    <a:pt x="784098" y="1136714"/>
                    <a:pt x="783908" y="1137666"/>
                  </a:cubicBezTo>
                  <a:cubicBezTo>
                    <a:pt x="783908" y="1137761"/>
                    <a:pt x="783908" y="1137761"/>
                    <a:pt x="783908" y="1137857"/>
                  </a:cubicBezTo>
                  <a:cubicBezTo>
                    <a:pt x="783431" y="1139381"/>
                    <a:pt x="783050" y="1141000"/>
                    <a:pt x="782669" y="1142524"/>
                  </a:cubicBezTo>
                  <a:cubicBezTo>
                    <a:pt x="782669" y="1142714"/>
                    <a:pt x="782574" y="1142905"/>
                    <a:pt x="782574" y="1143000"/>
                  </a:cubicBezTo>
                  <a:cubicBezTo>
                    <a:pt x="782383" y="1143953"/>
                    <a:pt x="782193" y="1144810"/>
                    <a:pt x="782098" y="1145762"/>
                  </a:cubicBezTo>
                  <a:cubicBezTo>
                    <a:pt x="781240" y="1150525"/>
                    <a:pt x="780764" y="1155287"/>
                    <a:pt x="780764" y="1160336"/>
                  </a:cubicBezTo>
                  <a:cubicBezTo>
                    <a:pt x="780288" y="1185863"/>
                    <a:pt x="744760" y="1217771"/>
                    <a:pt x="709517" y="1218438"/>
                  </a:cubicBezTo>
                  <a:cubicBezTo>
                    <a:pt x="707231" y="1218438"/>
                    <a:pt x="705040" y="1218628"/>
                    <a:pt x="702850" y="1218819"/>
                  </a:cubicBezTo>
                  <a:cubicBezTo>
                    <a:pt x="702183" y="1218914"/>
                    <a:pt x="701421" y="1218914"/>
                    <a:pt x="700754" y="1219010"/>
                  </a:cubicBezTo>
                  <a:cubicBezTo>
                    <a:pt x="700469" y="1219010"/>
                    <a:pt x="700087" y="1219105"/>
                    <a:pt x="699802" y="1219105"/>
                  </a:cubicBezTo>
                  <a:cubicBezTo>
                    <a:pt x="697801" y="1219391"/>
                    <a:pt x="695801" y="1219676"/>
                    <a:pt x="693801" y="1220057"/>
                  </a:cubicBezTo>
                  <a:cubicBezTo>
                    <a:pt x="693420" y="1220153"/>
                    <a:pt x="692943" y="1220248"/>
                    <a:pt x="692563" y="1220248"/>
                  </a:cubicBezTo>
                  <a:cubicBezTo>
                    <a:pt x="658273" y="1227487"/>
                    <a:pt x="631698" y="1255871"/>
                    <a:pt x="627031" y="1290923"/>
                  </a:cubicBezTo>
                  <a:lnTo>
                    <a:pt x="626745" y="1359884"/>
                  </a:lnTo>
                  <a:lnTo>
                    <a:pt x="626174" y="1359884"/>
                  </a:lnTo>
                  <a:lnTo>
                    <a:pt x="626174" y="1359884"/>
                  </a:lnTo>
                  <a:lnTo>
                    <a:pt x="887349" y="1359884"/>
                  </a:lnTo>
                  <a:cubicBezTo>
                    <a:pt x="925830" y="1359884"/>
                    <a:pt x="957358" y="1391412"/>
                    <a:pt x="957358" y="1429893"/>
                  </a:cubicBezTo>
                  <a:lnTo>
                    <a:pt x="957358" y="1454277"/>
                  </a:lnTo>
                  <a:cubicBezTo>
                    <a:pt x="957358" y="1492758"/>
                    <a:pt x="925830" y="1524286"/>
                    <a:pt x="887349" y="1524286"/>
                  </a:cubicBezTo>
                  <a:lnTo>
                    <a:pt x="626174" y="1524286"/>
                  </a:lnTo>
                  <a:lnTo>
                    <a:pt x="626174" y="1814417"/>
                  </a:lnTo>
                  <a:lnTo>
                    <a:pt x="626174" y="1959959"/>
                  </a:lnTo>
                  <a:lnTo>
                    <a:pt x="1134046" y="1959959"/>
                  </a:lnTo>
                  <a:cubicBezTo>
                    <a:pt x="1197388" y="1959959"/>
                    <a:pt x="1249204" y="2011394"/>
                    <a:pt x="1249204" y="2074259"/>
                  </a:cubicBezTo>
                  <a:lnTo>
                    <a:pt x="1249204" y="2667095"/>
                  </a:lnTo>
                  <a:lnTo>
                    <a:pt x="1632204" y="2667095"/>
                  </a:lnTo>
                  <a:lnTo>
                    <a:pt x="1632204" y="1233678"/>
                  </a:lnTo>
                  <a:lnTo>
                    <a:pt x="1496949" y="1233678"/>
                  </a:lnTo>
                  <a:close/>
                  <a:moveTo>
                    <a:pt x="1277398" y="1311974"/>
                  </a:moveTo>
                  <a:cubicBezTo>
                    <a:pt x="1277398" y="1344930"/>
                    <a:pt x="1250442" y="1371981"/>
                    <a:pt x="1217390" y="1371981"/>
                  </a:cubicBezTo>
                  <a:lnTo>
                    <a:pt x="1196530" y="1371981"/>
                  </a:lnTo>
                  <a:cubicBezTo>
                    <a:pt x="1163955" y="1371981"/>
                    <a:pt x="1137190" y="1345597"/>
                    <a:pt x="1136523" y="1313117"/>
                  </a:cubicBezTo>
                  <a:cubicBezTo>
                    <a:pt x="1135666" y="1269016"/>
                    <a:pt x="1099661" y="1233583"/>
                    <a:pt x="1055560" y="1233583"/>
                  </a:cubicBezTo>
                  <a:lnTo>
                    <a:pt x="1016222" y="1233583"/>
                  </a:lnTo>
                  <a:cubicBezTo>
                    <a:pt x="983266" y="1233583"/>
                    <a:pt x="956215" y="1206627"/>
                    <a:pt x="956215" y="1173575"/>
                  </a:cubicBezTo>
                  <a:lnTo>
                    <a:pt x="956215" y="1152716"/>
                  </a:lnTo>
                  <a:cubicBezTo>
                    <a:pt x="956215" y="1119759"/>
                    <a:pt x="983171" y="1092708"/>
                    <a:pt x="1016222" y="1092708"/>
                  </a:cubicBezTo>
                  <a:lnTo>
                    <a:pt x="1181005" y="1092708"/>
                  </a:lnTo>
                  <a:cubicBezTo>
                    <a:pt x="1184148" y="1092708"/>
                    <a:pt x="1186815" y="1092518"/>
                    <a:pt x="1189959" y="1092232"/>
                  </a:cubicBezTo>
                  <a:cubicBezTo>
                    <a:pt x="1192149" y="1091946"/>
                    <a:pt x="1194340" y="1091851"/>
                    <a:pt x="1196530" y="1091851"/>
                  </a:cubicBezTo>
                  <a:lnTo>
                    <a:pt x="1217390" y="1091851"/>
                  </a:lnTo>
                  <a:cubicBezTo>
                    <a:pt x="1250347" y="1091851"/>
                    <a:pt x="1277398" y="1118807"/>
                    <a:pt x="1277398" y="1151858"/>
                  </a:cubicBezTo>
                  <a:lnTo>
                    <a:pt x="1277398" y="1311974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: Shape 208">
              <a:extLst>
                <a:ext uri="{FF2B5EF4-FFF2-40B4-BE49-F238E27FC236}">
                  <a16:creationId xmlns:a16="http://schemas.microsoft.com/office/drawing/2014/main" id="{1FCC5F5C-3A43-6DFD-557D-FEB1E3D685EF}"/>
                </a:ext>
              </a:extLst>
            </p:cNvPr>
            <p:cNvSpPr/>
            <p:nvPr/>
          </p:nvSpPr>
          <p:spPr>
            <a:xfrm>
              <a:off x="5121228" y="1934892"/>
              <a:ext cx="931164" cy="707326"/>
            </a:xfrm>
            <a:custGeom>
              <a:avLst/>
              <a:gdLst>
                <a:gd name="connsiteX0" fmla="*/ 931164 w 931164"/>
                <a:gd name="connsiteY0" fmla="*/ 114300 h 707326"/>
                <a:gd name="connsiteX1" fmla="*/ 816007 w 931164"/>
                <a:gd name="connsiteY1" fmla="*/ 0 h 707326"/>
                <a:gd name="connsiteX2" fmla="*/ 308134 w 931164"/>
                <a:gd name="connsiteY2" fmla="*/ 0 h 707326"/>
                <a:gd name="connsiteX3" fmla="*/ 308134 w 931164"/>
                <a:gd name="connsiteY3" fmla="*/ 143827 h 707326"/>
                <a:gd name="connsiteX4" fmla="*/ 308229 w 931164"/>
                <a:gd name="connsiteY4" fmla="*/ 143827 h 707326"/>
                <a:gd name="connsiteX5" fmla="*/ 308229 w 931164"/>
                <a:gd name="connsiteY5" fmla="*/ 206883 h 707326"/>
                <a:gd name="connsiteX6" fmla="*/ 308229 w 931164"/>
                <a:gd name="connsiteY6" fmla="*/ 219742 h 707326"/>
                <a:gd name="connsiteX7" fmla="*/ 308229 w 931164"/>
                <a:gd name="connsiteY7" fmla="*/ 227933 h 707326"/>
                <a:gd name="connsiteX8" fmla="*/ 308134 w 931164"/>
                <a:gd name="connsiteY8" fmla="*/ 229171 h 707326"/>
                <a:gd name="connsiteX9" fmla="*/ 308134 w 931164"/>
                <a:gd name="connsiteY9" fmla="*/ 230696 h 707326"/>
                <a:gd name="connsiteX10" fmla="*/ 307943 w 931164"/>
                <a:gd name="connsiteY10" fmla="*/ 232410 h 707326"/>
                <a:gd name="connsiteX11" fmla="*/ 307658 w 931164"/>
                <a:gd name="connsiteY11" fmla="*/ 235363 h 707326"/>
                <a:gd name="connsiteX12" fmla="*/ 307181 w 931164"/>
                <a:gd name="connsiteY12" fmla="*/ 238411 h 707326"/>
                <a:gd name="connsiteX13" fmla="*/ 306610 w 931164"/>
                <a:gd name="connsiteY13" fmla="*/ 241268 h 707326"/>
                <a:gd name="connsiteX14" fmla="*/ 305848 w 931164"/>
                <a:gd name="connsiteY14" fmla="*/ 244221 h 707326"/>
                <a:gd name="connsiteX15" fmla="*/ 304991 w 931164"/>
                <a:gd name="connsiteY15" fmla="*/ 246983 h 707326"/>
                <a:gd name="connsiteX16" fmla="*/ 303943 w 931164"/>
                <a:gd name="connsiteY16" fmla="*/ 249746 h 707326"/>
                <a:gd name="connsiteX17" fmla="*/ 302895 w 931164"/>
                <a:gd name="connsiteY17" fmla="*/ 252413 h 707326"/>
                <a:gd name="connsiteX18" fmla="*/ 301657 w 931164"/>
                <a:gd name="connsiteY18" fmla="*/ 254984 h 707326"/>
                <a:gd name="connsiteX19" fmla="*/ 300324 w 931164"/>
                <a:gd name="connsiteY19" fmla="*/ 257556 h 707326"/>
                <a:gd name="connsiteX20" fmla="*/ 298799 w 931164"/>
                <a:gd name="connsiteY20" fmla="*/ 260032 h 707326"/>
                <a:gd name="connsiteX21" fmla="*/ 297275 w 931164"/>
                <a:gd name="connsiteY21" fmla="*/ 262414 h 707326"/>
                <a:gd name="connsiteX22" fmla="*/ 295561 w 931164"/>
                <a:gd name="connsiteY22" fmla="*/ 264700 h 707326"/>
                <a:gd name="connsiteX23" fmla="*/ 293751 w 931164"/>
                <a:gd name="connsiteY23" fmla="*/ 266986 h 707326"/>
                <a:gd name="connsiteX24" fmla="*/ 291846 w 931164"/>
                <a:gd name="connsiteY24" fmla="*/ 269081 h 707326"/>
                <a:gd name="connsiteX25" fmla="*/ 289846 w 931164"/>
                <a:gd name="connsiteY25" fmla="*/ 271177 h 707326"/>
                <a:gd name="connsiteX26" fmla="*/ 287655 w 931164"/>
                <a:gd name="connsiteY26" fmla="*/ 273082 h 707326"/>
                <a:gd name="connsiteX27" fmla="*/ 285560 w 931164"/>
                <a:gd name="connsiteY27" fmla="*/ 274892 h 707326"/>
                <a:gd name="connsiteX28" fmla="*/ 283179 w 931164"/>
                <a:gd name="connsiteY28" fmla="*/ 276606 h 707326"/>
                <a:gd name="connsiteX29" fmla="*/ 280892 w 931164"/>
                <a:gd name="connsiteY29" fmla="*/ 278225 h 707326"/>
                <a:gd name="connsiteX30" fmla="*/ 278321 w 931164"/>
                <a:gd name="connsiteY30" fmla="*/ 279749 h 707326"/>
                <a:gd name="connsiteX31" fmla="*/ 275940 w 931164"/>
                <a:gd name="connsiteY31" fmla="*/ 281178 h 707326"/>
                <a:gd name="connsiteX32" fmla="*/ 273177 w 931164"/>
                <a:gd name="connsiteY32" fmla="*/ 282511 h 707326"/>
                <a:gd name="connsiteX33" fmla="*/ 270701 w 931164"/>
                <a:gd name="connsiteY33" fmla="*/ 283655 h 707326"/>
                <a:gd name="connsiteX34" fmla="*/ 267653 w 931164"/>
                <a:gd name="connsiteY34" fmla="*/ 284797 h 707326"/>
                <a:gd name="connsiteX35" fmla="*/ 265272 w 931164"/>
                <a:gd name="connsiteY35" fmla="*/ 285655 h 707326"/>
                <a:gd name="connsiteX36" fmla="*/ 261938 w 931164"/>
                <a:gd name="connsiteY36" fmla="*/ 286512 h 707326"/>
                <a:gd name="connsiteX37" fmla="*/ 259556 w 931164"/>
                <a:gd name="connsiteY37" fmla="*/ 287084 h 707326"/>
                <a:gd name="connsiteX38" fmla="*/ 255651 w 931164"/>
                <a:gd name="connsiteY38" fmla="*/ 287655 h 707326"/>
                <a:gd name="connsiteX39" fmla="*/ 253651 w 931164"/>
                <a:gd name="connsiteY39" fmla="*/ 287941 h 707326"/>
                <a:gd name="connsiteX40" fmla="*/ 247555 w 931164"/>
                <a:gd name="connsiteY40" fmla="*/ 288226 h 707326"/>
                <a:gd name="connsiteX41" fmla="*/ 157449 w 931164"/>
                <a:gd name="connsiteY41" fmla="*/ 288226 h 707326"/>
                <a:gd name="connsiteX42" fmla="*/ 157449 w 931164"/>
                <a:gd name="connsiteY42" fmla="*/ 363950 h 707326"/>
                <a:gd name="connsiteX43" fmla="*/ 96964 w 931164"/>
                <a:gd name="connsiteY43" fmla="*/ 424434 h 707326"/>
                <a:gd name="connsiteX44" fmla="*/ 0 w 931164"/>
                <a:gd name="connsiteY44" fmla="*/ 424434 h 707326"/>
                <a:gd name="connsiteX45" fmla="*/ 0 w 931164"/>
                <a:gd name="connsiteY45" fmla="*/ 707326 h 707326"/>
                <a:gd name="connsiteX46" fmla="*/ 930879 w 931164"/>
                <a:gd name="connsiteY46" fmla="*/ 707326 h 707326"/>
                <a:gd name="connsiteX47" fmla="*/ 930879 w 931164"/>
                <a:gd name="connsiteY47" fmla="*/ 114300 h 7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31164" h="707326">
                  <a:moveTo>
                    <a:pt x="931164" y="114300"/>
                  </a:moveTo>
                  <a:cubicBezTo>
                    <a:pt x="931164" y="51435"/>
                    <a:pt x="879348" y="0"/>
                    <a:pt x="816007" y="0"/>
                  </a:cubicBezTo>
                  <a:lnTo>
                    <a:pt x="308134" y="0"/>
                  </a:lnTo>
                  <a:lnTo>
                    <a:pt x="308134" y="143827"/>
                  </a:lnTo>
                  <a:lnTo>
                    <a:pt x="308229" y="143827"/>
                  </a:lnTo>
                  <a:lnTo>
                    <a:pt x="308229" y="206883"/>
                  </a:lnTo>
                  <a:lnTo>
                    <a:pt x="308229" y="219742"/>
                  </a:lnTo>
                  <a:lnTo>
                    <a:pt x="308229" y="227933"/>
                  </a:lnTo>
                  <a:cubicBezTo>
                    <a:pt x="308229" y="228314"/>
                    <a:pt x="308134" y="228790"/>
                    <a:pt x="308134" y="229171"/>
                  </a:cubicBezTo>
                  <a:lnTo>
                    <a:pt x="308134" y="230696"/>
                  </a:lnTo>
                  <a:cubicBezTo>
                    <a:pt x="308134" y="231267"/>
                    <a:pt x="308039" y="231838"/>
                    <a:pt x="307943" y="232410"/>
                  </a:cubicBezTo>
                  <a:cubicBezTo>
                    <a:pt x="307848" y="233363"/>
                    <a:pt x="307753" y="234315"/>
                    <a:pt x="307658" y="235363"/>
                  </a:cubicBezTo>
                  <a:cubicBezTo>
                    <a:pt x="307563" y="236410"/>
                    <a:pt x="307372" y="237363"/>
                    <a:pt x="307181" y="238411"/>
                  </a:cubicBezTo>
                  <a:cubicBezTo>
                    <a:pt x="306991" y="239363"/>
                    <a:pt x="306800" y="240316"/>
                    <a:pt x="306610" y="241268"/>
                  </a:cubicBezTo>
                  <a:cubicBezTo>
                    <a:pt x="306420" y="242221"/>
                    <a:pt x="306134" y="243173"/>
                    <a:pt x="305848" y="244221"/>
                  </a:cubicBezTo>
                  <a:cubicBezTo>
                    <a:pt x="305562" y="245173"/>
                    <a:pt x="305371" y="246031"/>
                    <a:pt x="304991" y="246983"/>
                  </a:cubicBezTo>
                  <a:cubicBezTo>
                    <a:pt x="304705" y="247936"/>
                    <a:pt x="304324" y="248793"/>
                    <a:pt x="303943" y="249746"/>
                  </a:cubicBezTo>
                  <a:cubicBezTo>
                    <a:pt x="303562" y="250603"/>
                    <a:pt x="303276" y="251555"/>
                    <a:pt x="302895" y="252413"/>
                  </a:cubicBezTo>
                  <a:cubicBezTo>
                    <a:pt x="302514" y="253270"/>
                    <a:pt x="302038" y="254127"/>
                    <a:pt x="301657" y="254984"/>
                  </a:cubicBezTo>
                  <a:cubicBezTo>
                    <a:pt x="301180" y="255842"/>
                    <a:pt x="300800" y="256699"/>
                    <a:pt x="300324" y="257556"/>
                  </a:cubicBezTo>
                  <a:cubicBezTo>
                    <a:pt x="299847" y="258413"/>
                    <a:pt x="299371" y="259175"/>
                    <a:pt x="298799" y="260032"/>
                  </a:cubicBezTo>
                  <a:cubicBezTo>
                    <a:pt x="298323" y="260794"/>
                    <a:pt x="297752" y="261652"/>
                    <a:pt x="297275" y="262414"/>
                  </a:cubicBezTo>
                  <a:cubicBezTo>
                    <a:pt x="296704" y="263176"/>
                    <a:pt x="296133" y="263938"/>
                    <a:pt x="295561" y="264700"/>
                  </a:cubicBezTo>
                  <a:cubicBezTo>
                    <a:pt x="294990" y="265462"/>
                    <a:pt x="294418" y="266224"/>
                    <a:pt x="293751" y="266986"/>
                  </a:cubicBezTo>
                  <a:cubicBezTo>
                    <a:pt x="293180" y="267748"/>
                    <a:pt x="292513" y="268414"/>
                    <a:pt x="291846" y="269081"/>
                  </a:cubicBezTo>
                  <a:cubicBezTo>
                    <a:pt x="291179" y="269748"/>
                    <a:pt x="290513" y="270510"/>
                    <a:pt x="289846" y="271177"/>
                  </a:cubicBezTo>
                  <a:cubicBezTo>
                    <a:pt x="289179" y="271843"/>
                    <a:pt x="288417" y="272510"/>
                    <a:pt x="287655" y="273082"/>
                  </a:cubicBezTo>
                  <a:cubicBezTo>
                    <a:pt x="286988" y="273748"/>
                    <a:pt x="286227" y="274320"/>
                    <a:pt x="285560" y="274892"/>
                  </a:cubicBezTo>
                  <a:cubicBezTo>
                    <a:pt x="284798" y="275463"/>
                    <a:pt x="284036" y="276034"/>
                    <a:pt x="283179" y="276606"/>
                  </a:cubicBezTo>
                  <a:cubicBezTo>
                    <a:pt x="282416" y="277177"/>
                    <a:pt x="281654" y="277749"/>
                    <a:pt x="280892" y="278225"/>
                  </a:cubicBezTo>
                  <a:cubicBezTo>
                    <a:pt x="280035" y="278797"/>
                    <a:pt x="279178" y="279273"/>
                    <a:pt x="278321" y="279749"/>
                  </a:cubicBezTo>
                  <a:cubicBezTo>
                    <a:pt x="277559" y="280225"/>
                    <a:pt x="276796" y="280702"/>
                    <a:pt x="275940" y="281178"/>
                  </a:cubicBezTo>
                  <a:cubicBezTo>
                    <a:pt x="274987" y="281654"/>
                    <a:pt x="274130" y="282130"/>
                    <a:pt x="273177" y="282511"/>
                  </a:cubicBezTo>
                  <a:cubicBezTo>
                    <a:pt x="272320" y="282892"/>
                    <a:pt x="271558" y="283273"/>
                    <a:pt x="270701" y="283655"/>
                  </a:cubicBezTo>
                  <a:cubicBezTo>
                    <a:pt x="269748" y="284035"/>
                    <a:pt x="268700" y="284417"/>
                    <a:pt x="267653" y="284797"/>
                  </a:cubicBezTo>
                  <a:cubicBezTo>
                    <a:pt x="266891" y="285083"/>
                    <a:pt x="266033" y="285369"/>
                    <a:pt x="265272" y="285655"/>
                  </a:cubicBezTo>
                  <a:cubicBezTo>
                    <a:pt x="264129" y="286036"/>
                    <a:pt x="263080" y="286226"/>
                    <a:pt x="261938" y="286512"/>
                  </a:cubicBezTo>
                  <a:cubicBezTo>
                    <a:pt x="261176" y="286702"/>
                    <a:pt x="260414" y="286988"/>
                    <a:pt x="259556" y="287084"/>
                  </a:cubicBezTo>
                  <a:cubicBezTo>
                    <a:pt x="258223" y="287369"/>
                    <a:pt x="256890" y="287464"/>
                    <a:pt x="255651" y="287655"/>
                  </a:cubicBezTo>
                  <a:cubicBezTo>
                    <a:pt x="254984" y="287750"/>
                    <a:pt x="254318" y="287846"/>
                    <a:pt x="253651" y="287941"/>
                  </a:cubicBezTo>
                  <a:cubicBezTo>
                    <a:pt x="251651" y="288131"/>
                    <a:pt x="249650" y="288226"/>
                    <a:pt x="247555" y="288226"/>
                  </a:cubicBezTo>
                  <a:lnTo>
                    <a:pt x="157449" y="288226"/>
                  </a:lnTo>
                  <a:lnTo>
                    <a:pt x="157449" y="363950"/>
                  </a:lnTo>
                  <a:cubicBezTo>
                    <a:pt x="157449" y="397192"/>
                    <a:pt x="130207" y="424434"/>
                    <a:pt x="96964" y="424434"/>
                  </a:cubicBezTo>
                  <a:lnTo>
                    <a:pt x="0" y="424434"/>
                  </a:lnTo>
                  <a:lnTo>
                    <a:pt x="0" y="707326"/>
                  </a:lnTo>
                  <a:lnTo>
                    <a:pt x="930879" y="707326"/>
                  </a:lnTo>
                  <a:lnTo>
                    <a:pt x="930879" y="11430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: Shape 209">
              <a:extLst>
                <a:ext uri="{FF2B5EF4-FFF2-40B4-BE49-F238E27FC236}">
                  <a16:creationId xmlns:a16="http://schemas.microsoft.com/office/drawing/2014/main" id="{A5513C28-3C76-89E9-5D2C-4A923534619A}"/>
                </a:ext>
              </a:extLst>
            </p:cNvPr>
            <p:cNvSpPr/>
            <p:nvPr/>
          </p:nvSpPr>
          <p:spPr>
            <a:xfrm>
              <a:off x="4648978" y="4562649"/>
              <a:ext cx="325278" cy="429958"/>
            </a:xfrm>
            <a:custGeom>
              <a:avLst/>
              <a:gdLst>
                <a:gd name="connsiteX0" fmla="*/ 211741 w 325278"/>
                <a:gd name="connsiteY0" fmla="*/ 95 h 429958"/>
                <a:gd name="connsiteX1" fmla="*/ 172593 w 325278"/>
                <a:gd name="connsiteY1" fmla="*/ 95 h 429958"/>
                <a:gd name="connsiteX2" fmla="*/ 107252 w 325278"/>
                <a:gd name="connsiteY2" fmla="*/ 95 h 429958"/>
                <a:gd name="connsiteX3" fmla="*/ 95155 w 325278"/>
                <a:gd name="connsiteY3" fmla="*/ 95 h 429958"/>
                <a:gd name="connsiteX4" fmla="*/ 0 w 325278"/>
                <a:gd name="connsiteY4" fmla="*/ 95 h 429958"/>
                <a:gd name="connsiteX5" fmla="*/ 11621 w 325278"/>
                <a:gd name="connsiteY5" fmla="*/ 34004 h 429958"/>
                <a:gd name="connsiteX6" fmla="*/ 11049 w 325278"/>
                <a:gd name="connsiteY6" fmla="*/ 232791 h 429958"/>
                <a:gd name="connsiteX7" fmla="*/ 11049 w 325278"/>
                <a:gd name="connsiteY7" fmla="*/ 236315 h 429958"/>
                <a:gd name="connsiteX8" fmla="*/ 11049 w 325278"/>
                <a:gd name="connsiteY8" fmla="*/ 237839 h 429958"/>
                <a:gd name="connsiteX9" fmla="*/ 11049 w 325278"/>
                <a:gd name="connsiteY9" fmla="*/ 237839 h 429958"/>
                <a:gd name="connsiteX10" fmla="*/ 11144 w 325278"/>
                <a:gd name="connsiteY10" fmla="*/ 239268 h 429958"/>
                <a:gd name="connsiteX11" fmla="*/ 11144 w 325278"/>
                <a:gd name="connsiteY11" fmla="*/ 239268 h 429958"/>
                <a:gd name="connsiteX12" fmla="*/ 11239 w 325278"/>
                <a:gd name="connsiteY12" fmla="*/ 240697 h 429958"/>
                <a:gd name="connsiteX13" fmla="*/ 11239 w 325278"/>
                <a:gd name="connsiteY13" fmla="*/ 240697 h 429958"/>
                <a:gd name="connsiteX14" fmla="*/ 11335 w 325278"/>
                <a:gd name="connsiteY14" fmla="*/ 242126 h 429958"/>
                <a:gd name="connsiteX15" fmla="*/ 11335 w 325278"/>
                <a:gd name="connsiteY15" fmla="*/ 242126 h 429958"/>
                <a:gd name="connsiteX16" fmla="*/ 11525 w 325278"/>
                <a:gd name="connsiteY16" fmla="*/ 243554 h 429958"/>
                <a:gd name="connsiteX17" fmla="*/ 11525 w 325278"/>
                <a:gd name="connsiteY17" fmla="*/ 243554 h 429958"/>
                <a:gd name="connsiteX18" fmla="*/ 11716 w 325278"/>
                <a:gd name="connsiteY18" fmla="*/ 244983 h 429958"/>
                <a:gd name="connsiteX19" fmla="*/ 11716 w 325278"/>
                <a:gd name="connsiteY19" fmla="*/ 244983 h 429958"/>
                <a:gd name="connsiteX20" fmla="*/ 12002 w 325278"/>
                <a:gd name="connsiteY20" fmla="*/ 246412 h 429958"/>
                <a:gd name="connsiteX21" fmla="*/ 12002 w 325278"/>
                <a:gd name="connsiteY21" fmla="*/ 246412 h 429958"/>
                <a:gd name="connsiteX22" fmla="*/ 12287 w 325278"/>
                <a:gd name="connsiteY22" fmla="*/ 247841 h 429958"/>
                <a:gd name="connsiteX23" fmla="*/ 12287 w 325278"/>
                <a:gd name="connsiteY23" fmla="*/ 247841 h 429958"/>
                <a:gd name="connsiteX24" fmla="*/ 12573 w 325278"/>
                <a:gd name="connsiteY24" fmla="*/ 249269 h 429958"/>
                <a:gd name="connsiteX25" fmla="*/ 12573 w 325278"/>
                <a:gd name="connsiteY25" fmla="*/ 249269 h 429958"/>
                <a:gd name="connsiteX26" fmla="*/ 12954 w 325278"/>
                <a:gd name="connsiteY26" fmla="*/ 250698 h 429958"/>
                <a:gd name="connsiteX27" fmla="*/ 12954 w 325278"/>
                <a:gd name="connsiteY27" fmla="*/ 250698 h 429958"/>
                <a:gd name="connsiteX28" fmla="*/ 64294 w 325278"/>
                <a:gd name="connsiteY28" fmla="*/ 293751 h 429958"/>
                <a:gd name="connsiteX29" fmla="*/ 64294 w 325278"/>
                <a:gd name="connsiteY29" fmla="*/ 293751 h 429958"/>
                <a:gd name="connsiteX30" fmla="*/ 65722 w 325278"/>
                <a:gd name="connsiteY30" fmla="*/ 293846 h 429958"/>
                <a:gd name="connsiteX31" fmla="*/ 65722 w 325278"/>
                <a:gd name="connsiteY31" fmla="*/ 293846 h 429958"/>
                <a:gd name="connsiteX32" fmla="*/ 66199 w 325278"/>
                <a:gd name="connsiteY32" fmla="*/ 293846 h 429958"/>
                <a:gd name="connsiteX33" fmla="*/ 69342 w 325278"/>
                <a:gd name="connsiteY33" fmla="*/ 293941 h 429958"/>
                <a:gd name="connsiteX34" fmla="*/ 76771 w 325278"/>
                <a:gd name="connsiteY34" fmla="*/ 293941 h 429958"/>
                <a:gd name="connsiteX35" fmla="*/ 157734 w 325278"/>
                <a:gd name="connsiteY35" fmla="*/ 374904 h 429958"/>
                <a:gd name="connsiteX36" fmla="*/ 157734 w 325278"/>
                <a:gd name="connsiteY36" fmla="*/ 429959 h 429958"/>
                <a:gd name="connsiteX37" fmla="*/ 268510 w 325278"/>
                <a:gd name="connsiteY37" fmla="*/ 429959 h 429958"/>
                <a:gd name="connsiteX38" fmla="*/ 325279 w 325278"/>
                <a:gd name="connsiteY38" fmla="*/ 381476 h 429958"/>
                <a:gd name="connsiteX39" fmla="*/ 325279 w 325278"/>
                <a:gd name="connsiteY39" fmla="*/ 0 h 429958"/>
                <a:gd name="connsiteX40" fmla="*/ 211741 w 325278"/>
                <a:gd name="connsiteY40" fmla="*/ 0 h 42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5278" h="429958">
                  <a:moveTo>
                    <a:pt x="211741" y="95"/>
                  </a:moveTo>
                  <a:lnTo>
                    <a:pt x="172593" y="95"/>
                  </a:lnTo>
                  <a:lnTo>
                    <a:pt x="107252" y="95"/>
                  </a:lnTo>
                  <a:lnTo>
                    <a:pt x="95155" y="95"/>
                  </a:lnTo>
                  <a:lnTo>
                    <a:pt x="0" y="95"/>
                  </a:lnTo>
                  <a:cubicBezTo>
                    <a:pt x="7239" y="7906"/>
                    <a:pt x="11716" y="18764"/>
                    <a:pt x="11621" y="34004"/>
                  </a:cubicBezTo>
                  <a:lnTo>
                    <a:pt x="11049" y="232791"/>
                  </a:lnTo>
                  <a:lnTo>
                    <a:pt x="11049" y="236315"/>
                  </a:lnTo>
                  <a:lnTo>
                    <a:pt x="11049" y="237839"/>
                  </a:lnTo>
                  <a:lnTo>
                    <a:pt x="11049" y="237839"/>
                  </a:lnTo>
                  <a:lnTo>
                    <a:pt x="11144" y="239268"/>
                  </a:lnTo>
                  <a:lnTo>
                    <a:pt x="11144" y="239268"/>
                  </a:lnTo>
                  <a:lnTo>
                    <a:pt x="11239" y="240697"/>
                  </a:lnTo>
                  <a:lnTo>
                    <a:pt x="11239" y="240697"/>
                  </a:lnTo>
                  <a:lnTo>
                    <a:pt x="11335" y="242126"/>
                  </a:lnTo>
                  <a:lnTo>
                    <a:pt x="11335" y="242126"/>
                  </a:lnTo>
                  <a:lnTo>
                    <a:pt x="11525" y="243554"/>
                  </a:lnTo>
                  <a:lnTo>
                    <a:pt x="11525" y="243554"/>
                  </a:lnTo>
                  <a:lnTo>
                    <a:pt x="11716" y="244983"/>
                  </a:lnTo>
                  <a:lnTo>
                    <a:pt x="11716" y="244983"/>
                  </a:lnTo>
                  <a:lnTo>
                    <a:pt x="12002" y="246412"/>
                  </a:lnTo>
                  <a:lnTo>
                    <a:pt x="12002" y="246412"/>
                  </a:lnTo>
                  <a:cubicBezTo>
                    <a:pt x="12097" y="246888"/>
                    <a:pt x="12192" y="247364"/>
                    <a:pt x="12287" y="247841"/>
                  </a:cubicBezTo>
                  <a:lnTo>
                    <a:pt x="12287" y="247841"/>
                  </a:lnTo>
                  <a:lnTo>
                    <a:pt x="12573" y="249269"/>
                  </a:lnTo>
                  <a:lnTo>
                    <a:pt x="12573" y="249269"/>
                  </a:lnTo>
                  <a:lnTo>
                    <a:pt x="12954" y="250698"/>
                  </a:lnTo>
                  <a:lnTo>
                    <a:pt x="12954" y="250698"/>
                  </a:lnTo>
                  <a:cubicBezTo>
                    <a:pt x="19145" y="273844"/>
                    <a:pt x="39434" y="291655"/>
                    <a:pt x="64294" y="293751"/>
                  </a:cubicBezTo>
                  <a:lnTo>
                    <a:pt x="64294" y="293751"/>
                  </a:lnTo>
                  <a:lnTo>
                    <a:pt x="65722" y="293846"/>
                  </a:lnTo>
                  <a:lnTo>
                    <a:pt x="65722" y="293846"/>
                  </a:lnTo>
                  <a:lnTo>
                    <a:pt x="66199" y="293846"/>
                  </a:lnTo>
                  <a:cubicBezTo>
                    <a:pt x="67342" y="293846"/>
                    <a:pt x="68199" y="293941"/>
                    <a:pt x="69342" y="293941"/>
                  </a:cubicBezTo>
                  <a:lnTo>
                    <a:pt x="76771" y="293941"/>
                  </a:lnTo>
                  <a:cubicBezTo>
                    <a:pt x="121349" y="293941"/>
                    <a:pt x="157734" y="330327"/>
                    <a:pt x="157734" y="374904"/>
                  </a:cubicBezTo>
                  <a:lnTo>
                    <a:pt x="157734" y="429959"/>
                  </a:lnTo>
                  <a:lnTo>
                    <a:pt x="268510" y="429959"/>
                  </a:lnTo>
                  <a:cubicBezTo>
                    <a:pt x="297085" y="429959"/>
                    <a:pt x="320898" y="408813"/>
                    <a:pt x="325279" y="381476"/>
                  </a:cubicBezTo>
                  <a:cubicBezTo>
                    <a:pt x="325279" y="381476"/>
                    <a:pt x="325279" y="80201"/>
                    <a:pt x="325279" y="0"/>
                  </a:cubicBezTo>
                  <a:lnTo>
                    <a:pt x="211741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: Shape 210">
              <a:extLst>
                <a:ext uri="{FF2B5EF4-FFF2-40B4-BE49-F238E27FC236}">
                  <a16:creationId xmlns:a16="http://schemas.microsoft.com/office/drawing/2014/main" id="{7ADE0FCB-A62E-1C71-2B2B-1B4D120E91D7}"/>
                </a:ext>
              </a:extLst>
            </p:cNvPr>
            <p:cNvSpPr/>
            <p:nvPr/>
          </p:nvSpPr>
          <p:spPr>
            <a:xfrm>
              <a:off x="4486386" y="4284043"/>
              <a:ext cx="276796" cy="278606"/>
            </a:xfrm>
            <a:custGeom>
              <a:avLst/>
              <a:gdLst>
                <a:gd name="connsiteX0" fmla="*/ 115158 w 276796"/>
                <a:gd name="connsiteY0" fmla="*/ 95 h 278606"/>
                <a:gd name="connsiteX1" fmla="*/ 0 w 276796"/>
                <a:gd name="connsiteY1" fmla="*/ 114395 h 278606"/>
                <a:gd name="connsiteX2" fmla="*/ 0 w 276796"/>
                <a:gd name="connsiteY2" fmla="*/ 164402 h 278606"/>
                <a:gd name="connsiteX3" fmla="*/ 191 w 276796"/>
                <a:gd name="connsiteY3" fmla="*/ 167545 h 278606"/>
                <a:gd name="connsiteX4" fmla="*/ 0 w 276796"/>
                <a:gd name="connsiteY4" fmla="*/ 170688 h 278606"/>
                <a:gd name="connsiteX5" fmla="*/ 0 w 276796"/>
                <a:gd name="connsiteY5" fmla="*/ 278606 h 278606"/>
                <a:gd name="connsiteX6" fmla="*/ 115158 w 276796"/>
                <a:gd name="connsiteY6" fmla="*/ 278606 h 278606"/>
                <a:gd name="connsiteX7" fmla="*/ 154305 w 276796"/>
                <a:gd name="connsiteY7" fmla="*/ 278606 h 278606"/>
                <a:gd name="connsiteX8" fmla="*/ 276797 w 276796"/>
                <a:gd name="connsiteY8" fmla="*/ 278606 h 278606"/>
                <a:gd name="connsiteX9" fmla="*/ 276797 w 276796"/>
                <a:gd name="connsiteY9" fmla="*/ 0 h 278606"/>
                <a:gd name="connsiteX10" fmla="*/ 115158 w 276796"/>
                <a:gd name="connsiteY10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796" h="278606">
                  <a:moveTo>
                    <a:pt x="115158" y="95"/>
                  </a:moveTo>
                  <a:cubicBezTo>
                    <a:pt x="51816" y="95"/>
                    <a:pt x="0" y="51530"/>
                    <a:pt x="0" y="114395"/>
                  </a:cubicBezTo>
                  <a:lnTo>
                    <a:pt x="0" y="164402"/>
                  </a:lnTo>
                  <a:cubicBezTo>
                    <a:pt x="0" y="165449"/>
                    <a:pt x="95" y="166497"/>
                    <a:pt x="191" y="167545"/>
                  </a:cubicBezTo>
                  <a:cubicBezTo>
                    <a:pt x="95" y="168593"/>
                    <a:pt x="0" y="169640"/>
                    <a:pt x="0" y="170688"/>
                  </a:cubicBezTo>
                  <a:lnTo>
                    <a:pt x="0" y="278606"/>
                  </a:lnTo>
                  <a:lnTo>
                    <a:pt x="115158" y="278606"/>
                  </a:lnTo>
                  <a:lnTo>
                    <a:pt x="154305" y="278606"/>
                  </a:lnTo>
                  <a:lnTo>
                    <a:pt x="276797" y="278606"/>
                  </a:lnTo>
                  <a:lnTo>
                    <a:pt x="276797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: Shape 211">
              <a:extLst>
                <a:ext uri="{FF2B5EF4-FFF2-40B4-BE49-F238E27FC236}">
                  <a16:creationId xmlns:a16="http://schemas.microsoft.com/office/drawing/2014/main" id="{351030E1-B5B9-DF8D-6D7D-FF99710A44FB}"/>
                </a:ext>
              </a:extLst>
            </p:cNvPr>
            <p:cNvSpPr/>
            <p:nvPr/>
          </p:nvSpPr>
          <p:spPr>
            <a:xfrm>
              <a:off x="4651074" y="3828367"/>
              <a:ext cx="633888" cy="734377"/>
            </a:xfrm>
            <a:custGeom>
              <a:avLst/>
              <a:gdLst>
                <a:gd name="connsiteX0" fmla="*/ 575024 w 633888"/>
                <a:gd name="connsiteY0" fmla="*/ 0 h 734377"/>
                <a:gd name="connsiteX1" fmla="*/ 472916 w 633888"/>
                <a:gd name="connsiteY1" fmla="*/ 0 h 734377"/>
                <a:gd name="connsiteX2" fmla="*/ 273463 w 633888"/>
                <a:gd name="connsiteY2" fmla="*/ 0 h 734377"/>
                <a:gd name="connsiteX3" fmla="*/ 247079 w 633888"/>
                <a:gd name="connsiteY3" fmla="*/ 0 h 734377"/>
                <a:gd name="connsiteX4" fmla="*/ 233648 w 633888"/>
                <a:gd name="connsiteY4" fmla="*/ 857 h 734377"/>
                <a:gd name="connsiteX5" fmla="*/ 82487 w 633888"/>
                <a:gd name="connsiteY5" fmla="*/ 1238 h 734377"/>
                <a:gd name="connsiteX6" fmla="*/ 762 w 633888"/>
                <a:gd name="connsiteY6" fmla="*/ 762 h 734377"/>
                <a:gd name="connsiteX7" fmla="*/ 762 w 633888"/>
                <a:gd name="connsiteY7" fmla="*/ 141637 h 734377"/>
                <a:gd name="connsiteX8" fmla="*/ 0 w 633888"/>
                <a:gd name="connsiteY8" fmla="*/ 141637 h 734377"/>
                <a:gd name="connsiteX9" fmla="*/ 0 w 633888"/>
                <a:gd name="connsiteY9" fmla="*/ 455771 h 734377"/>
                <a:gd name="connsiteX10" fmla="*/ 93250 w 633888"/>
                <a:gd name="connsiteY10" fmla="*/ 455771 h 734377"/>
                <a:gd name="connsiteX11" fmla="*/ 105346 w 633888"/>
                <a:gd name="connsiteY11" fmla="*/ 455771 h 734377"/>
                <a:gd name="connsiteX12" fmla="*/ 110776 w 633888"/>
                <a:gd name="connsiteY12" fmla="*/ 455771 h 734377"/>
                <a:gd name="connsiteX13" fmla="*/ 110776 w 633888"/>
                <a:gd name="connsiteY13" fmla="*/ 734378 h 734377"/>
                <a:gd name="connsiteX14" fmla="*/ 182309 w 633888"/>
                <a:gd name="connsiteY14" fmla="*/ 734378 h 734377"/>
                <a:gd name="connsiteX15" fmla="*/ 218504 w 633888"/>
                <a:gd name="connsiteY15" fmla="*/ 734378 h 734377"/>
                <a:gd name="connsiteX16" fmla="*/ 324993 w 633888"/>
                <a:gd name="connsiteY16" fmla="*/ 734378 h 734377"/>
                <a:gd name="connsiteX17" fmla="*/ 324993 w 633888"/>
                <a:gd name="connsiteY17" fmla="*/ 711232 h 734377"/>
                <a:gd name="connsiteX18" fmla="*/ 437674 w 633888"/>
                <a:gd name="connsiteY18" fmla="*/ 615029 h 734377"/>
                <a:gd name="connsiteX19" fmla="*/ 633889 w 633888"/>
                <a:gd name="connsiteY19" fmla="*/ 615029 h 734377"/>
                <a:gd name="connsiteX20" fmla="*/ 633889 w 633888"/>
                <a:gd name="connsiteY20" fmla="*/ 512731 h 734377"/>
                <a:gd name="connsiteX21" fmla="*/ 633889 w 633888"/>
                <a:gd name="connsiteY21" fmla="*/ 232886 h 734377"/>
                <a:gd name="connsiteX22" fmla="*/ 633889 w 633888"/>
                <a:gd name="connsiteY22" fmla="*/ 58769 h 734377"/>
                <a:gd name="connsiteX23" fmla="*/ 575024 w 633888"/>
                <a:gd name="connsiteY23" fmla="*/ 0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3888" h="734377">
                  <a:moveTo>
                    <a:pt x="575024" y="0"/>
                  </a:moveTo>
                  <a:lnTo>
                    <a:pt x="472916" y="0"/>
                  </a:lnTo>
                  <a:lnTo>
                    <a:pt x="273463" y="0"/>
                  </a:lnTo>
                  <a:lnTo>
                    <a:pt x="247079" y="0"/>
                  </a:lnTo>
                  <a:cubicBezTo>
                    <a:pt x="242506" y="0"/>
                    <a:pt x="238030" y="381"/>
                    <a:pt x="233648" y="857"/>
                  </a:cubicBezTo>
                  <a:lnTo>
                    <a:pt x="82487" y="1238"/>
                  </a:lnTo>
                  <a:lnTo>
                    <a:pt x="762" y="762"/>
                  </a:lnTo>
                  <a:lnTo>
                    <a:pt x="762" y="141637"/>
                  </a:lnTo>
                  <a:lnTo>
                    <a:pt x="0" y="141637"/>
                  </a:lnTo>
                  <a:lnTo>
                    <a:pt x="0" y="455771"/>
                  </a:lnTo>
                  <a:lnTo>
                    <a:pt x="93250" y="455771"/>
                  </a:lnTo>
                  <a:lnTo>
                    <a:pt x="105346" y="455771"/>
                  </a:lnTo>
                  <a:lnTo>
                    <a:pt x="110776" y="455771"/>
                  </a:lnTo>
                  <a:lnTo>
                    <a:pt x="110776" y="734378"/>
                  </a:lnTo>
                  <a:lnTo>
                    <a:pt x="182309" y="734378"/>
                  </a:lnTo>
                  <a:lnTo>
                    <a:pt x="218504" y="734378"/>
                  </a:lnTo>
                  <a:lnTo>
                    <a:pt x="324993" y="734378"/>
                  </a:lnTo>
                  <a:lnTo>
                    <a:pt x="324993" y="711232"/>
                  </a:lnTo>
                  <a:cubicBezTo>
                    <a:pt x="333756" y="656939"/>
                    <a:pt x="381000" y="615029"/>
                    <a:pt x="437674" y="615029"/>
                  </a:cubicBezTo>
                  <a:lnTo>
                    <a:pt x="633889" y="615029"/>
                  </a:lnTo>
                  <a:lnTo>
                    <a:pt x="633889" y="512731"/>
                  </a:lnTo>
                  <a:lnTo>
                    <a:pt x="633889" y="232886"/>
                  </a:lnTo>
                  <a:lnTo>
                    <a:pt x="633889" y="58769"/>
                  </a:lnTo>
                  <a:cubicBezTo>
                    <a:pt x="633699" y="26384"/>
                    <a:pt x="607314" y="0"/>
                    <a:pt x="575024" y="0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C377B00-0AF7-B71C-FE7A-7668B8FA81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084" y="4908320"/>
            <a:ext cx="1002752" cy="305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8719E4-0331-26D0-F9FF-DA668F414E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59" y="4910476"/>
            <a:ext cx="816258" cy="529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74A333-8FE5-6D40-98FD-9C6051FE79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56035" y="1722461"/>
            <a:ext cx="824853" cy="3227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51EE68-3A44-F533-DFEF-9CB635BB16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9259" y="2852396"/>
            <a:ext cx="798402" cy="325052"/>
          </a:xfrm>
          <a:prstGeom prst="rect">
            <a:avLst/>
          </a:prstGeom>
        </p:spPr>
      </p:pic>
      <p:pic>
        <p:nvPicPr>
          <p:cNvPr id="11" name="Picture 12" descr="http://www.ingenieurjobs.de/content/tinybrowser/image/transnetbw_gmbh.jpg">
            <a:extLst>
              <a:ext uri="{FF2B5EF4-FFF2-40B4-BE49-F238E27FC236}">
                <a16:creationId xmlns:a16="http://schemas.microsoft.com/office/drawing/2014/main" id="{94437922-CC9B-CDE9-E30E-41CD22D047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12" y="5533824"/>
            <a:ext cx="1026752" cy="1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7FACEF-D0EB-A833-2447-40C59AEE7B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35726" y="1383803"/>
            <a:ext cx="745925" cy="3794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9F7DC9-19CD-C8EA-06B2-C6A13D79B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/>
        </p:blipFill>
        <p:spPr>
          <a:xfrm>
            <a:off x="1420375" y="1999852"/>
            <a:ext cx="776629" cy="2539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E03547-6A10-BB31-5C54-A2D000809C4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8" y="4451553"/>
            <a:ext cx="729644" cy="196596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8D35BA22-2156-70B4-9B55-AD78DAA92EA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68651" y="5997916"/>
            <a:ext cx="780049" cy="396119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E273ED0B-00F4-2898-35F6-49F2B0BEF66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902" y="2506805"/>
            <a:ext cx="487572" cy="366468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92E0ED8B-8FF8-6230-E50F-B449525E15B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26088" y="3390025"/>
            <a:ext cx="884747" cy="345045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261977AB-89D4-A8E4-92F3-F2B7998673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9341" y="2266346"/>
            <a:ext cx="938241" cy="358625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81706E69-384E-F1E4-257D-DAF4ED54EE3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55249" y="1282821"/>
            <a:ext cx="1026422" cy="305962"/>
          </a:xfrm>
          <a:prstGeom prst="rect">
            <a:avLst/>
          </a:prstGeom>
        </p:spPr>
      </p:pic>
      <p:pic>
        <p:nvPicPr>
          <p:cNvPr id="148" name="Graphic 147">
            <a:extLst>
              <a:ext uri="{FF2B5EF4-FFF2-40B4-BE49-F238E27FC236}">
                <a16:creationId xmlns:a16="http://schemas.microsoft.com/office/drawing/2014/main" id="{2D6F75C4-BD15-BDC6-7ABD-8879FEAB523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04534" y="4645724"/>
            <a:ext cx="1008311" cy="155658"/>
          </a:xfrm>
          <a:prstGeom prst="rect">
            <a:avLst/>
          </a:prstGeom>
        </p:spPr>
      </p:pic>
      <p:pic>
        <p:nvPicPr>
          <p:cNvPr id="149" name="Graphic 148">
            <a:extLst>
              <a:ext uri="{FF2B5EF4-FFF2-40B4-BE49-F238E27FC236}">
                <a16:creationId xmlns:a16="http://schemas.microsoft.com/office/drawing/2014/main" id="{E2F77140-CD45-334E-0108-8A8A4B86514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35726" y="3126292"/>
            <a:ext cx="745925" cy="233102"/>
          </a:xfrm>
          <a:prstGeom prst="rect">
            <a:avLst/>
          </a:prstGeom>
        </p:spPr>
      </p:pic>
      <p:pic>
        <p:nvPicPr>
          <p:cNvPr id="150" name="Picture 10">
            <a:extLst>
              <a:ext uri="{FF2B5EF4-FFF2-40B4-BE49-F238E27FC236}">
                <a16:creationId xmlns:a16="http://schemas.microsoft.com/office/drawing/2014/main" id="{E8A8D926-4280-28AB-A4FF-75DD22F3F2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33" y="4130838"/>
            <a:ext cx="1007561" cy="2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">
            <a:extLst>
              <a:ext uri="{FF2B5EF4-FFF2-40B4-BE49-F238E27FC236}">
                <a16:creationId xmlns:a16="http://schemas.microsoft.com/office/drawing/2014/main" id="{2A866400-154A-58AE-A25D-96D36FEEFAE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6" t="30143" r="11712" b="29907"/>
          <a:stretch/>
        </p:blipFill>
        <p:spPr bwMode="auto">
          <a:xfrm>
            <a:off x="326087" y="5590914"/>
            <a:ext cx="906538" cy="25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4">
            <a:extLst>
              <a:ext uri="{FF2B5EF4-FFF2-40B4-BE49-F238E27FC236}">
                <a16:creationId xmlns:a16="http://schemas.microsoft.com/office/drawing/2014/main" id="{64F17CB6-1D92-8E21-C9F7-7A26C72EABF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1" t="38836" r="11869" b="39587"/>
          <a:stretch/>
        </p:blipFill>
        <p:spPr bwMode="auto">
          <a:xfrm>
            <a:off x="1310207" y="5948863"/>
            <a:ext cx="1064585" cy="24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154" descr="A logo with text on it&#10;&#10;Description automatically generated">
            <a:extLst>
              <a:ext uri="{FF2B5EF4-FFF2-40B4-BE49-F238E27FC236}">
                <a16:creationId xmlns:a16="http://schemas.microsoft.com/office/drawing/2014/main" id="{6349C79B-4B6F-451F-2CFA-D9AFDC268E74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87860" y="3912395"/>
            <a:ext cx="943333" cy="325052"/>
          </a:xfrm>
          <a:prstGeom prst="rect">
            <a:avLst/>
          </a:prstGeom>
        </p:spPr>
      </p:pic>
      <p:pic>
        <p:nvPicPr>
          <p:cNvPr id="157" name="Picture 6">
            <a:extLst>
              <a:ext uri="{FF2B5EF4-FFF2-40B4-BE49-F238E27FC236}">
                <a16:creationId xmlns:a16="http://schemas.microsoft.com/office/drawing/2014/main" id="{D0CA6FAE-700C-F8FE-EFA5-D3CB059281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71" y="3578830"/>
            <a:ext cx="812368" cy="3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069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72329" y="1792800"/>
            <a:ext cx="9101929" cy="792162"/>
          </a:xfrm>
          <a:prstGeom prst="rect">
            <a:avLst/>
          </a:prstGeom>
        </p:spPr>
        <p:txBody>
          <a:bodyPr vert="horz" wrap="square" lIns="72000" tIns="36000" rIns="72000" bIns="36000" rtlCol="0" anchor="ctr" anchorCtr="0">
            <a:noAutofit/>
          </a:bodyPr>
          <a:lstStyle>
            <a:lvl1pPr>
              <a:defRPr lang="en-US" sz="3000" b="0" i="0" baseline="0" dirty="0">
                <a:solidFill>
                  <a:srgbClr val="3366FF"/>
                </a:solidFill>
              </a:defRPr>
            </a:lvl1pPr>
          </a:lstStyle>
          <a:p>
            <a:pPr lvl="0"/>
            <a:r>
              <a:rPr lang="en-US"/>
              <a:t>Appendix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3F0D96-B901-9067-5CC0-4469B4E07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084" y="4908320"/>
            <a:ext cx="1002752" cy="305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FA4618-2D0B-A063-87A8-20B31DF68E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59" y="4910476"/>
            <a:ext cx="816258" cy="5296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0FE717-FB04-CA1B-76E7-EB544514AF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56035" y="1722461"/>
            <a:ext cx="824853" cy="322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F95339-B688-CB8A-76FC-45955BF0DC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9259" y="2852396"/>
            <a:ext cx="798402" cy="325052"/>
          </a:xfrm>
          <a:prstGeom prst="rect">
            <a:avLst/>
          </a:prstGeom>
        </p:spPr>
      </p:pic>
      <p:pic>
        <p:nvPicPr>
          <p:cNvPr id="12" name="Picture 12" descr="http://www.ingenieurjobs.de/content/tinybrowser/image/transnetbw_gmbh.jpg">
            <a:extLst>
              <a:ext uri="{FF2B5EF4-FFF2-40B4-BE49-F238E27FC236}">
                <a16:creationId xmlns:a16="http://schemas.microsoft.com/office/drawing/2014/main" id="{1DC9642C-7390-5335-03F3-F1B75F8B9A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12" y="5533824"/>
            <a:ext cx="1026752" cy="1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2E3087-0719-F2F5-AC4C-2413224624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35726" y="1383803"/>
            <a:ext cx="745925" cy="3794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2F8A5F-30B5-2B90-673F-6F1C6A577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/>
        </p:blipFill>
        <p:spPr>
          <a:xfrm>
            <a:off x="1420375" y="1999852"/>
            <a:ext cx="776629" cy="2539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2CD7E4-9AB1-B4F3-8960-77F24EAEA4F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8" y="4451553"/>
            <a:ext cx="729644" cy="1965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FABB3AA-C33D-3F1C-290E-93EA3C768B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68651" y="5997916"/>
            <a:ext cx="780049" cy="3961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C52030D-4EB1-5E3B-318B-C59E75AFD7B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902" y="2506805"/>
            <a:ext cx="487572" cy="3664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B425A32-0B49-021C-339A-A2378F24B54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26088" y="3390025"/>
            <a:ext cx="884747" cy="3450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01F40EA-6352-B78D-2276-F541FB51F76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9341" y="2266346"/>
            <a:ext cx="938241" cy="3586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CE4645-4D4A-ED10-94A1-F5F740CF02A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55249" y="1282821"/>
            <a:ext cx="1026422" cy="30596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FDB88E00-D954-E596-9D59-E1E2F49A6F6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04534" y="4645724"/>
            <a:ext cx="1008311" cy="155658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B98B4869-A42A-9688-EEB9-323BD321E7C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35726" y="3126292"/>
            <a:ext cx="745925" cy="233102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440C85DA-12B4-F25F-0256-4E52002693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33" y="4130838"/>
            <a:ext cx="1007561" cy="2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41ACF098-6127-BCD6-A808-DA79536B0D0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6" t="30143" r="11712" b="29907"/>
          <a:stretch/>
        </p:blipFill>
        <p:spPr bwMode="auto">
          <a:xfrm>
            <a:off x="326087" y="5590914"/>
            <a:ext cx="906538" cy="25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505970A1-BF78-2509-8349-E2ED4EA3900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1" t="38836" r="11869" b="39587"/>
          <a:stretch/>
        </p:blipFill>
        <p:spPr bwMode="auto">
          <a:xfrm>
            <a:off x="1310207" y="5948863"/>
            <a:ext cx="1064585" cy="24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A logo with text on it&#10;&#10;Description automatically generated">
            <a:extLst>
              <a:ext uri="{FF2B5EF4-FFF2-40B4-BE49-F238E27FC236}">
                <a16:creationId xmlns:a16="http://schemas.microsoft.com/office/drawing/2014/main" id="{2F4DF049-248A-4DB3-6DC0-5BF6836DDD41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87860" y="3912395"/>
            <a:ext cx="943333" cy="325052"/>
          </a:xfrm>
          <a:prstGeom prst="rect">
            <a:avLst/>
          </a:prstGeom>
        </p:spPr>
      </p:pic>
      <p:pic>
        <p:nvPicPr>
          <p:cNvPr id="41" name="Picture 6">
            <a:extLst>
              <a:ext uri="{FF2B5EF4-FFF2-40B4-BE49-F238E27FC236}">
                <a16:creationId xmlns:a16="http://schemas.microsoft.com/office/drawing/2014/main" id="{DDDD3E0F-0D19-ED10-C477-1F690502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71" y="3578830"/>
            <a:ext cx="812368" cy="3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62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910224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38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25250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750487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TSO-E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382868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 hasCustomPrompt="1"/>
          </p:nvPr>
        </p:nvSpPr>
        <p:spPr>
          <a:xfrm>
            <a:off x="6206439" y="1052736"/>
            <a:ext cx="5664117" cy="3311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F868832-6945-4F2F-8DEC-A69FB10BA6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86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2774745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181">
          <p15:clr>
            <a:srgbClr val="A4A3A4"/>
          </p15:clr>
        </p15:guide>
        <p15:guide id="5" pos="7499">
          <p15:clr>
            <a:srgbClr val="A4A3A4"/>
          </p15:clr>
        </p15:guide>
        <p15:guide id="6" orient="horz" pos="3634">
          <p15:clr>
            <a:srgbClr val="A4A3A4"/>
          </p15:clr>
        </p15:guide>
        <p15:guide id="7" orient="horz" pos="1049">
          <p15:clr>
            <a:srgbClr val="A4A3A4"/>
          </p15:clr>
        </p15:guide>
        <p15:guide id="8" pos="3749">
          <p15:clr>
            <a:srgbClr val="A4A3A4"/>
          </p15:clr>
        </p15:guide>
        <p15:guide id="9" pos="3931">
          <p15:clr>
            <a:srgbClr val="A4A3A4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TSO-E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2588" y="1297579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341F4E3-0CAE-4A14-AD42-9C698E28F0E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0339" y="1844824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E742937F-ADF9-487A-AB88-EE6EE0E8FD08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23229" y="1844822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1294B06-543C-439B-844D-292C65223D9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4151784" y="1844823"/>
            <a:ext cx="3648000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009D75ED-94BB-4DB3-A55E-CFA85E39F7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339" y="260648"/>
            <a:ext cx="11617788" cy="43132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DA0278C-3CB1-4B5A-B6A3-7F8C901572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785744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</p:spTree>
    <p:extLst>
      <p:ext uri="{BB962C8B-B14F-4D97-AF65-F5344CB8AC3E}">
        <p14:creationId xmlns:p14="http://schemas.microsoft.com/office/powerpoint/2010/main" val="4097531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68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7" orient="horz" pos="3634">
          <p15:clr>
            <a:srgbClr val="A4A3A4"/>
          </p15:clr>
        </p15:guide>
        <p15:guide id="8" pos="181">
          <p15:clr>
            <a:srgbClr val="A4A3A4"/>
          </p15:clr>
        </p15:guide>
        <p15:guide id="9" pos="7499">
          <p15:clr>
            <a:srgbClr val="A4A3A4"/>
          </p15:clr>
        </p15:guide>
        <p15:guide id="10" pos="3931">
          <p15:clr>
            <a:srgbClr val="A4A3A4"/>
          </p15:clr>
        </p15:guide>
        <p15:guide id="11" pos="3749">
          <p15:clr>
            <a:srgbClr val="A4A3A4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aphicFrame>
        <p:nvGraphicFramePr>
          <p:cNvPr id="7" name="Inhaltsplatzhalter 9" title="Diagramm Platzhalter">
            <a:extLst>
              <a:ext uri="{FF2B5EF4-FFF2-40B4-BE49-F238E27FC236}">
                <a16:creationId xmlns:a16="http://schemas.microsoft.com/office/drawing/2014/main" id="{B463EBB2-B343-A342-A26F-FA6D526125D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6654375"/>
              </p:ext>
            </p:extLst>
          </p:nvPr>
        </p:nvGraphicFramePr>
        <p:xfrm>
          <a:off x="6648450" y="1665288"/>
          <a:ext cx="5543550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1387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SO-E Graph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C04C5352-D576-AE47-888D-BF03439B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517" y="1665288"/>
            <a:ext cx="8712201" cy="4103972"/>
          </a:xfrm>
        </p:spPr>
        <p:txBody>
          <a:bodyPr>
            <a:normAutofit lnSpcReduction="10000"/>
          </a:bodyPr>
          <a:lstStyle/>
          <a:p>
            <a:r>
              <a:rPr lang="de-DE" b="1"/>
              <a:t>   </a:t>
            </a:r>
            <a:br>
              <a:rPr lang="de-DE" b="1"/>
            </a:br>
            <a:r>
              <a:rPr lang="de-DE" b="1"/>
              <a:t> </a:t>
            </a:r>
            <a:endParaRPr lang="de-DE" b="1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endParaRPr lang="de-DE" sz="900" i="1">
              <a:solidFill>
                <a:prstClr val="black"/>
              </a:solidFill>
            </a:endParaRPr>
          </a:p>
          <a:p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br>
              <a:rPr lang="de-DE" sz="900" i="1">
                <a:solidFill>
                  <a:prstClr val="black"/>
                </a:solidFill>
              </a:rPr>
            </a:br>
            <a:r>
              <a:rPr lang="de-DE" sz="900" i="1">
                <a:solidFill>
                  <a:prstClr val="black"/>
                </a:solidFill>
              </a:rPr>
              <a:t>Source: Insert </a:t>
            </a:r>
            <a:r>
              <a:rPr lang="de-DE" sz="900" i="1" err="1">
                <a:solidFill>
                  <a:prstClr val="black"/>
                </a:solidFill>
              </a:rPr>
              <a:t>here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if</a:t>
            </a:r>
            <a:r>
              <a:rPr lang="de-DE" sz="900" i="1">
                <a:solidFill>
                  <a:prstClr val="black"/>
                </a:solidFill>
              </a:rPr>
              <a:t> </a:t>
            </a:r>
            <a:r>
              <a:rPr lang="de-DE" sz="900" i="1" err="1">
                <a:solidFill>
                  <a:prstClr val="black"/>
                </a:solidFill>
              </a:rPr>
              <a:t>applicable</a:t>
            </a:r>
            <a:endParaRPr lang="de-DE" sz="900"/>
          </a:p>
        </p:txBody>
      </p:sp>
      <p:graphicFrame>
        <p:nvGraphicFramePr>
          <p:cNvPr id="6" name="Diagramm 5" title="Flächendiagramm Platzhalter">
            <a:extLst>
              <a:ext uri="{FF2B5EF4-FFF2-40B4-BE49-F238E27FC236}">
                <a16:creationId xmlns:a16="http://schemas.microsoft.com/office/drawing/2014/main" id="{654DBC48-79E2-BF45-94FB-10AE0A01AFE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91827380"/>
              </p:ext>
            </p:extLst>
          </p:nvPr>
        </p:nvGraphicFramePr>
        <p:xfrm>
          <a:off x="382587" y="1665288"/>
          <a:ext cx="11522075" cy="399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6915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Headline 1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8D6C9DB8-295B-4A24-93FC-21EEC3EFA2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588" y="1052736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rgbClr val="00947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2 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775BEC16-E675-4BAF-B113-35B0D48672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4111" y="1545377"/>
            <a:ext cx="11616265" cy="36770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326323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C62E783B-8C38-B14F-A829-53ADBD59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47353"/>
            <a:ext cx="7200800" cy="4292180"/>
          </a:xfrm>
        </p:spPr>
        <p:txBody>
          <a:bodyPr/>
          <a:lstStyle/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pie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chart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on it. </a:t>
            </a:r>
            <a:r>
              <a:rPr lang="de-DE" err="1">
                <a:solidFill>
                  <a:srgbClr val="0F218B"/>
                </a:solidFill>
              </a:rPr>
              <a:t>Now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</a:t>
            </a:r>
            <a:r>
              <a:rPr lang="de-DE">
                <a:solidFill>
                  <a:srgbClr val="0F218B"/>
                </a:solidFill>
              </a:rPr>
              <a:t>. </a:t>
            </a:r>
            <a:r>
              <a:rPr lang="de-DE" err="1">
                <a:solidFill>
                  <a:srgbClr val="0F218B"/>
                </a:solidFill>
              </a:rPr>
              <a:t>If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you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keep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cursor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above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icons</a:t>
            </a:r>
            <a:r>
              <a:rPr lang="de-DE">
                <a:solidFill>
                  <a:srgbClr val="0F218B"/>
                </a:solidFill>
              </a:rPr>
              <a:t>, a </a:t>
            </a:r>
            <a:r>
              <a:rPr lang="de-DE" err="1">
                <a:solidFill>
                  <a:srgbClr val="0F218B"/>
                </a:solidFill>
              </a:rPr>
              <a:t>descriptive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appears</a:t>
            </a:r>
            <a:r>
              <a:rPr lang="de-DE">
                <a:solidFill>
                  <a:srgbClr val="0F218B"/>
                </a:solidFill>
              </a:rPr>
              <a:t>. </a:t>
            </a:r>
          </a:p>
          <a:p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may</a:t>
            </a:r>
            <a:r>
              <a:rPr lang="de-DE"/>
              <a:t> </a:t>
            </a:r>
            <a:r>
              <a:rPr lang="de-DE" err="1"/>
              <a:t>change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type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chart</a:t>
            </a:r>
            <a:r>
              <a:rPr lang="de-DE"/>
              <a:t>,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layout</a:t>
            </a:r>
            <a:r>
              <a:rPr lang="de-DE"/>
              <a:t> and </a:t>
            </a:r>
            <a:r>
              <a:rPr lang="de-DE" err="1"/>
              <a:t>colour</a:t>
            </a:r>
            <a:r>
              <a:rPr lang="de-DE"/>
              <a:t> </a:t>
            </a:r>
            <a:r>
              <a:rPr lang="de-DE" err="1"/>
              <a:t>scheme</a:t>
            </a:r>
            <a:r>
              <a:rPr lang="de-DE"/>
              <a:t>. </a:t>
            </a:r>
            <a:r>
              <a:rPr lang="de-DE" err="1"/>
              <a:t>We</a:t>
            </a:r>
            <a:r>
              <a:rPr lang="de-DE"/>
              <a:t> </a:t>
            </a:r>
            <a:r>
              <a:rPr lang="de-DE" err="1"/>
              <a:t>advise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refrain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gradients</a:t>
            </a:r>
            <a:r>
              <a:rPr lang="de-DE"/>
              <a:t> and </a:t>
            </a:r>
            <a:r>
              <a:rPr lang="de-DE" err="1"/>
              <a:t>shadows</a:t>
            </a:r>
            <a:r>
              <a:rPr lang="de-DE"/>
              <a:t> –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does</a:t>
            </a:r>
            <a:r>
              <a:rPr lang="de-DE"/>
              <a:t> not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any</a:t>
            </a:r>
            <a:r>
              <a:rPr lang="de-DE"/>
              <a:t> </a:t>
            </a:r>
            <a:r>
              <a:rPr lang="de-DE" err="1"/>
              <a:t>information</a:t>
            </a:r>
            <a:r>
              <a:rPr lang="de-DE"/>
              <a:t> in </a:t>
            </a:r>
            <a:r>
              <a:rPr lang="de-DE" err="1"/>
              <a:t>most</a:t>
            </a:r>
            <a:r>
              <a:rPr lang="de-DE"/>
              <a:t> </a:t>
            </a:r>
            <a:r>
              <a:rPr lang="de-DE" err="1"/>
              <a:t>cases</a:t>
            </a:r>
            <a:r>
              <a:rPr lang="de-DE"/>
              <a:t>. </a:t>
            </a:r>
          </a:p>
          <a:p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  <a:endParaRPr lang="de-DE"/>
          </a:p>
          <a:p>
            <a:endParaRPr lang="de-DE"/>
          </a:p>
        </p:txBody>
      </p:sp>
      <p:graphicFrame>
        <p:nvGraphicFramePr>
          <p:cNvPr id="6" name="Inhaltsplatzhalter 8" title="Kreisdiagramm Platzhalter">
            <a:extLst>
              <a:ext uri="{FF2B5EF4-FFF2-40B4-BE49-F238E27FC236}">
                <a16:creationId xmlns:a16="http://schemas.microsoft.com/office/drawing/2014/main" id="{6D36771A-5075-9748-A710-7DBB70C12D6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32390385"/>
              </p:ext>
            </p:extLst>
          </p:nvPr>
        </p:nvGraphicFramePr>
        <p:xfrm>
          <a:off x="8472264" y="1747353"/>
          <a:ext cx="2951162" cy="410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9041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1F9600C-DD2A-3D4A-B5B0-19ADE1EE28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49412" y="854984"/>
            <a:ext cx="3648000" cy="331152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Be aware that there is a significant difference between using only the enter-key and using the combination of enter- and shift-key.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Using only the enter-key will create a new bullet point.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If you only want to start the text in a new line (like this sentence) and keep the numeration, use shift-enter. </a:t>
            </a:r>
          </a:p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Text will resize automatically.</a:t>
            </a: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C36A1AC1-56A4-4346-B7AD-92B4196EBB8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752184" y="836362"/>
            <a:ext cx="3648000" cy="33115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bullet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points</a:t>
            </a:r>
            <a:b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Third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Fourth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Fifth</a:t>
            </a:r>
            <a:r>
              <a:rPr lang="de-DE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err="1"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Inhaltsplatzhalter 7" title="Infobox Platzhalter">
            <a:extLst>
              <a:ext uri="{FF2B5EF4-FFF2-40B4-BE49-F238E27FC236}">
                <a16:creationId xmlns:a16="http://schemas.microsoft.com/office/drawing/2014/main" id="{03B3DB83-3BE0-1D49-9913-2E54862A286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80603730"/>
              </p:ext>
            </p:extLst>
          </p:nvPr>
        </p:nvGraphicFramePr>
        <p:xfrm>
          <a:off x="4079776" y="836362"/>
          <a:ext cx="3474386" cy="3203797"/>
        </p:xfrm>
        <a:graphic>
          <a:graphicData uri="http://schemas.openxmlformats.org/drawingml/2006/table">
            <a:tbl>
              <a:tblPr bandCol="1">
                <a:tableStyleId>{3B4B98B0-60AC-42C2-AFA5-B58CD77FA1E5}</a:tableStyleId>
              </a:tblPr>
              <a:tblGrid>
                <a:gridCol w="3474386">
                  <a:extLst>
                    <a:ext uri="{9D8B030D-6E8A-4147-A177-3AD203B41FA5}">
                      <a16:colId xmlns:a16="http://schemas.microsoft.com/office/drawing/2014/main" val="1090517882"/>
                    </a:ext>
                  </a:extLst>
                </a:gridCol>
              </a:tblGrid>
              <a:tr h="3203797">
                <a:tc>
                  <a:txBody>
                    <a:bodyPr/>
                    <a:lstStyle/>
                    <a:p>
                      <a:r>
                        <a:rPr lang="de-DE" sz="1800" b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Infobox </a:t>
                      </a:r>
                    </a:p>
                    <a:p>
                      <a:endParaRPr lang="de-DE" sz="1800" b="1">
                        <a:solidFill>
                          <a:srgbClr val="01509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and ‚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decrease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 in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‚Start‘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switch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between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indention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This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valid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all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kinds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listings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e.g.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points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de-DE" sz="1800" err="1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enumerations</a:t>
                      </a:r>
                      <a:r>
                        <a:rPr lang="de-DE" sz="1800">
                          <a:solidFill>
                            <a:srgbClr val="01509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0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056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63F95587-91DB-574E-BF98-C631A8B7FE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864" y="1124744"/>
            <a:ext cx="11521546" cy="3311810"/>
          </a:xfrm>
        </p:spPr>
        <p:txBody>
          <a:bodyPr numCol="2" spcCol="216000">
            <a:normAutofit/>
          </a:bodyPr>
          <a:lstStyle/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The size of this copy will adapt automatically, depending on how many words you insert or write. If the size of the copy appears too small – rather try editing the text than </a:t>
            </a:r>
            <a:r>
              <a:rPr lang="en-US" err="1"/>
              <a:t>maximising</a:t>
            </a:r>
            <a:r>
              <a:rPr lang="en-US"/>
              <a:t> the size of the text box.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general</a:t>
            </a:r>
            <a:r>
              <a:rPr lang="de-DE"/>
              <a:t>,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</a:t>
            </a:r>
            <a:r>
              <a:rPr lang="de-DE" err="1"/>
              <a:t>good</a:t>
            </a:r>
            <a:r>
              <a:rPr lang="de-DE"/>
              <a:t> </a:t>
            </a:r>
            <a:r>
              <a:rPr lang="de-DE" err="1"/>
              <a:t>idea</a:t>
            </a:r>
            <a:r>
              <a:rPr lang="de-DE"/>
              <a:t> just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abstracts</a:t>
            </a:r>
            <a:r>
              <a:rPr lang="de-DE"/>
              <a:t> -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a screen </a:t>
            </a:r>
            <a:r>
              <a:rPr lang="de-DE" err="1"/>
              <a:t>presentation</a:t>
            </a:r>
            <a:r>
              <a:rPr lang="de-DE"/>
              <a:t>, and </a:t>
            </a:r>
            <a:r>
              <a:rPr lang="de-DE" err="1"/>
              <a:t>nobody</a:t>
            </a:r>
            <a:r>
              <a:rPr lang="de-DE"/>
              <a:t> </a:t>
            </a:r>
            <a:r>
              <a:rPr lang="de-DE" err="1"/>
              <a:t>likes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read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on </a:t>
            </a:r>
            <a:r>
              <a:rPr lang="de-DE" err="1"/>
              <a:t>the</a:t>
            </a:r>
            <a:r>
              <a:rPr lang="de-DE"/>
              <a:t> screen. 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endParaRPr lang="de-DE"/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en-US"/>
              <a:t>Be aware that there is a significant difference between using only the enter-key and using the combination of enter- and shift-key</a:t>
            </a:r>
            <a:r>
              <a:rPr lang="de-DE"/>
              <a:t>.</a:t>
            </a:r>
          </a:p>
          <a:p>
            <a:pPr marL="342900" indent="-342900">
              <a:lnSpc>
                <a:spcPct val="120000"/>
              </a:lnSpc>
              <a:buClr>
                <a:srgbClr val="707F86"/>
              </a:buClr>
              <a:buFont typeface="+mj-lt"/>
              <a:buAutoNum type="arabicParenBoth"/>
            </a:pPr>
            <a:r>
              <a:rPr lang="de-DE"/>
              <a:t>In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textbox</a:t>
            </a:r>
            <a:r>
              <a:rPr lang="de-DE"/>
              <a:t>, </a:t>
            </a:r>
            <a:r>
              <a:rPr lang="de-DE" err="1"/>
              <a:t>using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enter-</a:t>
            </a:r>
            <a:r>
              <a:rPr lang="de-DE" err="1"/>
              <a:t>key</a:t>
            </a:r>
            <a:r>
              <a:rPr lang="de-DE"/>
              <a:t> will </a:t>
            </a:r>
            <a:r>
              <a:rPr lang="de-DE" err="1"/>
              <a:t>create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paragraph</a:t>
            </a:r>
            <a:r>
              <a:rPr lang="de-DE"/>
              <a:t>, </a:t>
            </a:r>
            <a:r>
              <a:rPr lang="de-DE" err="1"/>
              <a:t>causing</a:t>
            </a:r>
            <a:r>
              <a:rPr lang="de-DE"/>
              <a:t>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. </a:t>
            </a:r>
            <a:br>
              <a:rPr lang="de-DE"/>
            </a:b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only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start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in a </a:t>
            </a:r>
            <a:r>
              <a:rPr lang="de-DE" err="1"/>
              <a:t>new</a:t>
            </a:r>
            <a:r>
              <a:rPr lang="de-DE"/>
              <a:t> </a:t>
            </a:r>
            <a:r>
              <a:rPr lang="de-DE" err="1"/>
              <a:t>line</a:t>
            </a:r>
            <a:r>
              <a:rPr lang="de-DE"/>
              <a:t> (like </a:t>
            </a:r>
            <a:r>
              <a:rPr lang="de-DE" err="1"/>
              <a:t>this</a:t>
            </a:r>
            <a:r>
              <a:rPr lang="de-DE"/>
              <a:t> </a:t>
            </a:r>
            <a:r>
              <a:rPr lang="de-DE" err="1"/>
              <a:t>sentence</a:t>
            </a:r>
            <a:r>
              <a:rPr lang="de-DE"/>
              <a:t>) and </a:t>
            </a:r>
            <a:r>
              <a:rPr lang="de-DE" err="1"/>
              <a:t>keep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numeration</a:t>
            </a:r>
            <a:r>
              <a:rPr lang="de-DE"/>
              <a:t>, </a:t>
            </a:r>
            <a:r>
              <a:rPr lang="de-DE" err="1"/>
              <a:t>use</a:t>
            </a:r>
            <a:r>
              <a:rPr lang="de-DE"/>
              <a:t> shift-</a:t>
            </a:r>
            <a:r>
              <a:rPr lang="de-DE" err="1"/>
              <a:t>enter</a:t>
            </a:r>
            <a:r>
              <a:rPr lang="de-DE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004459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">
            <a:extLst>
              <a:ext uri="{FF2B5EF4-FFF2-40B4-BE49-F238E27FC236}">
                <a16:creationId xmlns:a16="http://schemas.microsoft.com/office/drawing/2014/main" id="{045ED79A-32AA-D64E-AAD5-54B4B9C4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42" y="939341"/>
            <a:ext cx="11506291" cy="482991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>
                <a:solidFill>
                  <a:srgbClr val="0F218B"/>
                </a:solidFill>
              </a:rPr>
              <a:t>Headline 3 – Edit </a:t>
            </a:r>
            <a:r>
              <a:rPr lang="de-DE" err="1">
                <a:solidFill>
                  <a:srgbClr val="0F218B"/>
                </a:solidFill>
              </a:rPr>
              <a:t>text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here</a:t>
            </a:r>
            <a:r>
              <a:rPr lang="de-DE">
                <a:solidFill>
                  <a:srgbClr val="0F218B"/>
                </a:solidFill>
              </a:rPr>
              <a:t>.</a:t>
            </a:r>
            <a:endParaRPr lang="de-DE" i="1">
              <a:solidFill>
                <a:srgbClr val="0F218B"/>
              </a:solidFill>
            </a:endParaRPr>
          </a:p>
        </p:txBody>
      </p:sp>
      <p:grpSp>
        <p:nvGrpSpPr>
          <p:cNvPr id="4" name="Group 3553" title="6-Monats-Zeitleiste Platzhalter">
            <a:extLst>
              <a:ext uri="{FF2B5EF4-FFF2-40B4-BE49-F238E27FC236}">
                <a16:creationId xmlns:a16="http://schemas.microsoft.com/office/drawing/2014/main" id="{104D80E7-590A-6F45-BD68-8611B65301C7}"/>
              </a:ext>
            </a:extLst>
          </p:cNvPr>
          <p:cNvGrpSpPr/>
          <p:nvPr userDrawn="1"/>
        </p:nvGrpSpPr>
        <p:grpSpPr>
          <a:xfrm>
            <a:off x="1811339" y="2381327"/>
            <a:ext cx="8569325" cy="3224119"/>
            <a:chOff x="0" y="359738"/>
            <a:chExt cx="10490200" cy="5139089"/>
          </a:xfrm>
        </p:grpSpPr>
        <p:grpSp>
          <p:nvGrpSpPr>
            <p:cNvPr id="6" name="Group 3530">
              <a:extLst>
                <a:ext uri="{FF2B5EF4-FFF2-40B4-BE49-F238E27FC236}">
                  <a16:creationId xmlns:a16="http://schemas.microsoft.com/office/drawing/2014/main" id="{0F489A34-EB0D-9844-8E5C-68A73CD91E77}"/>
                </a:ext>
              </a:extLst>
            </p:cNvPr>
            <p:cNvGrpSpPr/>
            <p:nvPr/>
          </p:nvGrpSpPr>
          <p:grpSpPr>
            <a:xfrm>
              <a:off x="463551" y="803442"/>
              <a:ext cx="5797974" cy="4695385"/>
              <a:chOff x="545" y="358575"/>
              <a:chExt cx="5797973" cy="4695384"/>
            </a:xfrm>
          </p:grpSpPr>
          <p:sp>
            <p:nvSpPr>
              <p:cNvPr id="15" name="Shape 3525">
                <a:extLst>
                  <a:ext uri="{FF2B5EF4-FFF2-40B4-BE49-F238E27FC236}">
                    <a16:creationId xmlns:a16="http://schemas.microsoft.com/office/drawing/2014/main" id="{A153CEA7-30AE-F849-A6F4-864E0256893E}"/>
                  </a:ext>
                </a:extLst>
              </p:cNvPr>
              <p:cNvSpPr/>
              <p:nvPr/>
            </p:nvSpPr>
            <p:spPr>
              <a:xfrm flipV="1">
                <a:off x="545" y="358575"/>
                <a:ext cx="0" cy="241032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Shape 3526">
                <a:extLst>
                  <a:ext uri="{FF2B5EF4-FFF2-40B4-BE49-F238E27FC236}">
                    <a16:creationId xmlns:a16="http://schemas.microsoft.com/office/drawing/2014/main" id="{60C53EF1-C062-D545-8D50-5E5A151EAEF2}"/>
                  </a:ext>
                </a:extLst>
              </p:cNvPr>
              <p:cNvSpPr/>
              <p:nvPr/>
            </p:nvSpPr>
            <p:spPr>
              <a:xfrm flipV="1">
                <a:off x="755773" y="1567594"/>
                <a:ext cx="0" cy="1201303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Shape 3527">
                <a:extLst>
                  <a:ext uri="{FF2B5EF4-FFF2-40B4-BE49-F238E27FC236}">
                    <a16:creationId xmlns:a16="http://schemas.microsoft.com/office/drawing/2014/main" id="{13DFF85B-1393-F24D-B481-3D1EF145FDA3}"/>
                  </a:ext>
                </a:extLst>
              </p:cNvPr>
              <p:cNvSpPr/>
              <p:nvPr/>
            </p:nvSpPr>
            <p:spPr>
              <a:xfrm flipV="1">
                <a:off x="5798518" y="721344"/>
                <a:ext cx="0" cy="2047552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Shape 3528">
                <a:extLst>
                  <a:ext uri="{FF2B5EF4-FFF2-40B4-BE49-F238E27FC236}">
                    <a16:creationId xmlns:a16="http://schemas.microsoft.com/office/drawing/2014/main" id="{DC0087D8-03A9-6944-85A2-0EFC81E8E914}"/>
                  </a:ext>
                </a:extLst>
              </p:cNvPr>
              <p:cNvSpPr/>
              <p:nvPr/>
            </p:nvSpPr>
            <p:spPr>
              <a:xfrm>
                <a:off x="1608725" y="3274911"/>
                <a:ext cx="0" cy="1779048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Shape 3529">
                <a:extLst>
                  <a:ext uri="{FF2B5EF4-FFF2-40B4-BE49-F238E27FC236}">
                    <a16:creationId xmlns:a16="http://schemas.microsoft.com/office/drawing/2014/main" id="{DECA1AED-351A-F54C-8939-BE1935F59845}"/>
                  </a:ext>
                </a:extLst>
              </p:cNvPr>
              <p:cNvSpPr/>
              <p:nvPr/>
            </p:nvSpPr>
            <p:spPr>
              <a:xfrm>
                <a:off x="4459938" y="3274911"/>
                <a:ext cx="0" cy="909640"/>
              </a:xfrm>
              <a:prstGeom prst="line">
                <a:avLst/>
              </a:prstGeom>
              <a:noFill/>
              <a:ln w="63500" cap="flat">
                <a:solidFill>
                  <a:srgbClr val="99BFDC"/>
                </a:solidFill>
                <a:prstDash val="solid"/>
                <a:miter lim="400000"/>
              </a:ln>
              <a:effectLst/>
            </p:spPr>
            <p:txBody>
              <a:bodyPr wrap="square" lIns="27093" tIns="27093" rIns="27093" bIns="27093" numCol="1" anchor="ctr">
                <a:noAutofit/>
              </a:bodyPr>
              <a:lstStyle/>
              <a:p>
                <a:pPr>
                  <a:defRPr sz="8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3537">
              <a:extLst>
                <a:ext uri="{FF2B5EF4-FFF2-40B4-BE49-F238E27FC236}">
                  <a16:creationId xmlns:a16="http://schemas.microsoft.com/office/drawing/2014/main" id="{A90B8DDB-C27F-1A4D-B381-D7862AAE7931}"/>
                </a:ext>
              </a:extLst>
            </p:cNvPr>
            <p:cNvGrpSpPr/>
            <p:nvPr/>
          </p:nvGrpSpPr>
          <p:grpSpPr>
            <a:xfrm>
              <a:off x="0" y="3216502"/>
              <a:ext cx="10490200" cy="508001"/>
              <a:chOff x="0" y="0"/>
              <a:chExt cx="10490200" cy="508000"/>
            </a:xfrm>
          </p:grpSpPr>
          <p:sp>
            <p:nvSpPr>
              <p:cNvPr id="9" name="Shape 3531">
                <a:extLst>
                  <a:ext uri="{FF2B5EF4-FFF2-40B4-BE49-F238E27FC236}">
                    <a16:creationId xmlns:a16="http://schemas.microsoft.com/office/drawing/2014/main" id="{11C1F5E3-318A-7F41-9327-18EA7D1F2420}"/>
                  </a:ext>
                </a:extLst>
              </p:cNvPr>
              <p:cNvSpPr/>
              <p:nvPr/>
            </p:nvSpPr>
            <p:spPr>
              <a:xfrm>
                <a:off x="1793240" y="0"/>
                <a:ext cx="1524001" cy="508000"/>
              </a:xfrm>
              <a:prstGeom prst="rect">
                <a:avLst/>
              </a:prstGeom>
              <a:solidFill>
                <a:srgbClr val="51A1D2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February</a:t>
                </a:r>
                <a:endParaRPr lang="de-DE" sz="1400" cap="none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532">
                <a:extLst>
                  <a:ext uri="{FF2B5EF4-FFF2-40B4-BE49-F238E27FC236}">
                    <a16:creationId xmlns:a16="http://schemas.microsoft.com/office/drawing/2014/main" id="{0CAAF65E-76F6-2A43-B9EB-D5012C50B795}"/>
                  </a:ext>
                </a:extLst>
              </p:cNvPr>
              <p:cNvSpPr/>
              <p:nvPr/>
            </p:nvSpPr>
            <p:spPr>
              <a:xfrm>
                <a:off x="3586479" y="0"/>
                <a:ext cx="1524001" cy="50800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March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533">
                <a:extLst>
                  <a:ext uri="{FF2B5EF4-FFF2-40B4-BE49-F238E27FC236}">
                    <a16:creationId xmlns:a16="http://schemas.microsoft.com/office/drawing/2014/main" id="{07E0612B-2EE4-D94B-B9D5-7C3647E11828}"/>
                  </a:ext>
                </a:extLst>
              </p:cNvPr>
              <p:cNvSpPr/>
              <p:nvPr/>
            </p:nvSpPr>
            <p:spPr>
              <a:xfrm>
                <a:off x="5379719" y="0"/>
                <a:ext cx="1524001" cy="508000"/>
              </a:xfrm>
              <a:prstGeom prst="rect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April</a:t>
                </a:r>
              </a:p>
            </p:txBody>
          </p:sp>
          <p:sp>
            <p:nvSpPr>
              <p:cNvPr id="12" name="Shape 3534">
                <a:extLst>
                  <a:ext uri="{FF2B5EF4-FFF2-40B4-BE49-F238E27FC236}">
                    <a16:creationId xmlns:a16="http://schemas.microsoft.com/office/drawing/2014/main" id="{A49F006A-263E-B749-84F7-45EC0200E53B}"/>
                  </a:ext>
                </a:extLst>
              </p:cNvPr>
              <p:cNvSpPr/>
              <p:nvPr/>
            </p:nvSpPr>
            <p:spPr>
              <a:xfrm>
                <a:off x="7172959" y="0"/>
                <a:ext cx="1524001" cy="508000"/>
              </a:xfrm>
              <a:prstGeom prst="rect">
                <a:avLst/>
              </a:prstGeom>
              <a:solidFill>
                <a:srgbClr val="313131">
                  <a:alpha val="8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May</a:t>
                </a:r>
              </a:p>
            </p:txBody>
          </p:sp>
          <p:sp>
            <p:nvSpPr>
              <p:cNvPr id="13" name="Shape 3535">
                <a:extLst>
                  <a:ext uri="{FF2B5EF4-FFF2-40B4-BE49-F238E27FC236}">
                    <a16:creationId xmlns:a16="http://schemas.microsoft.com/office/drawing/2014/main" id="{F74572F9-391D-914E-9B18-1442CC5747BA}"/>
                  </a:ext>
                </a:extLst>
              </p:cNvPr>
              <p:cNvSpPr/>
              <p:nvPr/>
            </p:nvSpPr>
            <p:spPr>
              <a:xfrm>
                <a:off x="8966200" y="0"/>
                <a:ext cx="1524000" cy="508000"/>
              </a:xfrm>
              <a:prstGeom prst="rect">
                <a:avLst/>
              </a:prstGeom>
              <a:solidFill>
                <a:srgbClr val="313131">
                  <a:alpha val="60000"/>
                </a:srgbClr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>
                    <a:latin typeface="Calibri" panose="020F0502020204030204" pitchFamily="34" charset="0"/>
                    <a:cs typeface="Calibri" panose="020F0502020204030204" pitchFamily="34" charset="0"/>
                  </a:rPr>
                  <a:t>June</a:t>
                </a:r>
              </a:p>
            </p:txBody>
          </p:sp>
          <p:sp>
            <p:nvSpPr>
              <p:cNvPr id="14" name="Shape 3536">
                <a:extLst>
                  <a:ext uri="{FF2B5EF4-FFF2-40B4-BE49-F238E27FC236}">
                    <a16:creationId xmlns:a16="http://schemas.microsoft.com/office/drawing/2014/main" id="{9E60BD2D-E973-D848-94DA-2522289CF023}"/>
                  </a:ext>
                </a:extLst>
              </p:cNvPr>
              <p:cNvSpPr/>
              <p:nvPr/>
            </p:nvSpPr>
            <p:spPr>
              <a:xfrm>
                <a:off x="0" y="0"/>
                <a:ext cx="1524000" cy="508000"/>
              </a:xfrm>
              <a:prstGeom prst="rect">
                <a:avLst/>
              </a:prstGeom>
              <a:solidFill>
                <a:srgbClr val="015092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1500" cap="all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 algn="ctr"/>
                <a:r>
                  <a:rPr lang="de-DE" sz="1400" cap="none" err="1">
                    <a:latin typeface="Calibri" panose="020F0502020204030204" pitchFamily="34" charset="0"/>
                    <a:cs typeface="Calibri" panose="020F0502020204030204" pitchFamily="34" charset="0"/>
                  </a:rPr>
                  <a:t>January</a:t>
                </a:r>
                <a:endParaRPr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" name="Shape 3538">
              <a:extLst>
                <a:ext uri="{FF2B5EF4-FFF2-40B4-BE49-F238E27FC236}">
                  <a16:creationId xmlns:a16="http://schemas.microsoft.com/office/drawing/2014/main" id="{A6354215-87B2-714D-B863-6578DB1C0933}"/>
                </a:ext>
              </a:extLst>
            </p:cNvPr>
            <p:cNvSpPr/>
            <p:nvPr/>
          </p:nvSpPr>
          <p:spPr>
            <a:xfrm>
              <a:off x="608959" y="359738"/>
              <a:ext cx="493135" cy="888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>
                  <a:solidFill>
                    <a:srgbClr val="3484C9"/>
                  </a:solidFill>
                </a:defRPr>
              </a:lvl1pPr>
            </a:lstStyle>
            <a:p>
              <a:r>
                <a:rPr sz="2400">
                  <a:solidFill>
                    <a:srgbClr val="01509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</a:p>
          </p:txBody>
        </p:sp>
      </p:grpSp>
      <p:sp>
        <p:nvSpPr>
          <p:cNvPr id="20" name="Shape 3538">
            <a:extLst>
              <a:ext uri="{FF2B5EF4-FFF2-40B4-BE49-F238E27FC236}">
                <a16:creationId xmlns:a16="http://schemas.microsoft.com/office/drawing/2014/main" id="{35FD298D-674A-CC48-8F61-37BFAA2B6DB3}"/>
              </a:ext>
            </a:extLst>
          </p:cNvPr>
          <p:cNvSpPr/>
          <p:nvPr userDrawn="1"/>
        </p:nvSpPr>
        <p:spPr>
          <a:xfrm>
            <a:off x="2920857" y="3136102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7B384765-BFC7-8A40-914E-EB681AEE534B}"/>
              </a:ext>
            </a:extLst>
          </p:cNvPr>
          <p:cNvSpPr/>
          <p:nvPr userDrawn="1"/>
        </p:nvSpPr>
        <p:spPr>
          <a:xfrm>
            <a:off x="7061317" y="260667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AE2700E5-E78F-094F-96E0-403DD94E3ECA}"/>
              </a:ext>
            </a:extLst>
          </p:cNvPr>
          <p:cNvSpPr/>
          <p:nvPr userDrawn="1"/>
        </p:nvSpPr>
        <p:spPr>
          <a:xfrm>
            <a:off x="3640937" y="5319539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D2168131-C3E9-2642-AC6A-FD9DF04C35DF}"/>
              </a:ext>
            </a:extLst>
          </p:cNvPr>
          <p:cNvSpPr/>
          <p:nvPr userDrawn="1"/>
        </p:nvSpPr>
        <p:spPr>
          <a:xfrm>
            <a:off x="5945193" y="4771926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070C1F2-9150-574A-80C7-16A9A88CD69A}"/>
              </a:ext>
            </a:extLst>
          </p:cNvPr>
          <p:cNvSpPr/>
          <p:nvPr userDrawn="1"/>
        </p:nvSpPr>
        <p:spPr>
          <a:xfrm>
            <a:off x="2748663" y="238086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Shape 3539">
            <a:extLst>
              <a:ext uri="{FF2B5EF4-FFF2-40B4-BE49-F238E27FC236}">
                <a16:creationId xmlns:a16="http://schemas.microsoft.com/office/drawing/2014/main" id="{F165BDCC-DA70-EC46-9626-3AB83AF24553}"/>
              </a:ext>
            </a:extLst>
          </p:cNvPr>
          <p:cNvSpPr/>
          <p:nvPr userDrawn="1"/>
        </p:nvSpPr>
        <p:spPr>
          <a:xfrm>
            <a:off x="7484962" y="262298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79E6AE81-3957-014F-ADD0-951A098602AC}"/>
              </a:ext>
            </a:extLst>
          </p:cNvPr>
          <p:cNvSpPr/>
          <p:nvPr userDrawn="1"/>
        </p:nvSpPr>
        <p:spPr>
          <a:xfrm>
            <a:off x="3374198" y="3154499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CDDE768-FC4E-754B-8160-BC3805C4D230}"/>
              </a:ext>
            </a:extLst>
          </p:cNvPr>
          <p:cNvSpPr/>
          <p:nvPr userDrawn="1"/>
        </p:nvSpPr>
        <p:spPr>
          <a:xfrm>
            <a:off x="4061660" y="5339645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FCEA35DC-17D6-1745-9FC7-F6342C85336C}"/>
              </a:ext>
            </a:extLst>
          </p:cNvPr>
          <p:cNvSpPr/>
          <p:nvPr userDrawn="1"/>
        </p:nvSpPr>
        <p:spPr>
          <a:xfrm>
            <a:off x="6359164" y="478191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32138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grpSp>
        <p:nvGrpSpPr>
          <p:cNvPr id="3" name="Group 3911" title="Jahres Zeitleiste Platzhalter">
            <a:extLst>
              <a:ext uri="{FF2B5EF4-FFF2-40B4-BE49-F238E27FC236}">
                <a16:creationId xmlns:a16="http://schemas.microsoft.com/office/drawing/2014/main" id="{C9AF7415-8D2A-C940-B919-D2896ED2CC76}"/>
              </a:ext>
            </a:extLst>
          </p:cNvPr>
          <p:cNvGrpSpPr/>
          <p:nvPr userDrawn="1"/>
        </p:nvGrpSpPr>
        <p:grpSpPr>
          <a:xfrm>
            <a:off x="1811524" y="2655243"/>
            <a:ext cx="7397880" cy="2749280"/>
            <a:chOff x="93735" y="581934"/>
            <a:chExt cx="10577686" cy="3930994"/>
          </a:xfrm>
        </p:grpSpPr>
        <p:grpSp>
          <p:nvGrpSpPr>
            <p:cNvPr id="4" name="Group 3892">
              <a:extLst>
                <a:ext uri="{FF2B5EF4-FFF2-40B4-BE49-F238E27FC236}">
                  <a16:creationId xmlns:a16="http://schemas.microsoft.com/office/drawing/2014/main" id="{BF9A743B-F676-5541-B47D-C0037A53680B}"/>
                </a:ext>
              </a:extLst>
            </p:cNvPr>
            <p:cNvGrpSpPr/>
            <p:nvPr/>
          </p:nvGrpSpPr>
          <p:grpSpPr>
            <a:xfrm>
              <a:off x="636627" y="581934"/>
              <a:ext cx="10034794" cy="3930994"/>
              <a:chOff x="6131" y="477113"/>
              <a:chExt cx="10034793" cy="3930992"/>
            </a:xfrm>
          </p:grpSpPr>
          <p:sp>
            <p:nvSpPr>
              <p:cNvPr id="7" name="Shape 3882">
                <a:extLst>
                  <a:ext uri="{FF2B5EF4-FFF2-40B4-BE49-F238E27FC236}">
                    <a16:creationId xmlns:a16="http://schemas.microsoft.com/office/drawing/2014/main" id="{FB374AB2-ACB5-F24F-8D5D-4E70071227EE}"/>
                  </a:ext>
                </a:extLst>
              </p:cNvPr>
              <p:cNvSpPr/>
              <p:nvPr/>
            </p:nvSpPr>
            <p:spPr>
              <a:xfrm flipV="1">
                <a:off x="4975193" y="477113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Shape 3883">
                <a:extLst>
                  <a:ext uri="{FF2B5EF4-FFF2-40B4-BE49-F238E27FC236}">
                    <a16:creationId xmlns:a16="http://schemas.microsoft.com/office/drawing/2014/main" id="{EA1CE728-B269-1C4E-9B54-82A102A50404}"/>
                  </a:ext>
                </a:extLst>
              </p:cNvPr>
              <p:cNvSpPr/>
              <p:nvPr/>
            </p:nvSpPr>
            <p:spPr>
              <a:xfrm flipV="1">
                <a:off x="6131" y="477113"/>
                <a:ext cx="1" cy="1940560"/>
              </a:xfrm>
              <a:prstGeom prst="line">
                <a:avLst/>
              </a:prstGeom>
              <a:solidFill>
                <a:srgbClr val="015092"/>
              </a:solidFill>
              <a:ln w="63500" cap="flat">
                <a:solidFill>
                  <a:srgbClr val="01509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Shape 3884">
                <a:extLst>
                  <a:ext uri="{FF2B5EF4-FFF2-40B4-BE49-F238E27FC236}">
                    <a16:creationId xmlns:a16="http://schemas.microsoft.com/office/drawing/2014/main" id="{7F9696C5-6EFA-3F44-ACCC-A640A163B09E}"/>
                  </a:ext>
                </a:extLst>
              </p:cNvPr>
              <p:cNvSpPr/>
              <p:nvPr/>
            </p:nvSpPr>
            <p:spPr>
              <a:xfrm>
                <a:off x="38737" y="2461556"/>
                <a:ext cx="9911442" cy="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8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Shape 3886">
                <a:extLst>
                  <a:ext uri="{FF2B5EF4-FFF2-40B4-BE49-F238E27FC236}">
                    <a16:creationId xmlns:a16="http://schemas.microsoft.com/office/drawing/2014/main" id="{9F291BB0-5EAA-9348-8F11-398FB22080F8}"/>
                  </a:ext>
                </a:extLst>
              </p:cNvPr>
              <p:cNvSpPr/>
              <p:nvPr/>
            </p:nvSpPr>
            <p:spPr>
              <a:xfrm>
                <a:off x="9850422" y="2364572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Shape 3887">
                <a:extLst>
                  <a:ext uri="{FF2B5EF4-FFF2-40B4-BE49-F238E27FC236}">
                    <a16:creationId xmlns:a16="http://schemas.microsoft.com/office/drawing/2014/main" id="{BCE477E8-F7BD-0F42-9589-05CBDFAAB18A}"/>
                  </a:ext>
                </a:extLst>
              </p:cNvPr>
              <p:cNvSpPr/>
              <p:nvPr/>
            </p:nvSpPr>
            <p:spPr>
              <a:xfrm>
                <a:off x="2411544" y="2368317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Shape 3888">
                <a:extLst>
                  <a:ext uri="{FF2B5EF4-FFF2-40B4-BE49-F238E27FC236}">
                    <a16:creationId xmlns:a16="http://schemas.microsoft.com/office/drawing/2014/main" id="{7429753A-3C9E-B84B-BE29-D4FB586DA37E}"/>
                  </a:ext>
                </a:extLst>
              </p:cNvPr>
              <p:cNvSpPr/>
              <p:nvPr/>
            </p:nvSpPr>
            <p:spPr>
              <a:xfrm>
                <a:off x="4883584" y="2368318"/>
                <a:ext cx="190502" cy="190501"/>
              </a:xfrm>
              <a:prstGeom prst="ellipse">
                <a:avLst/>
              </a:prstGeom>
              <a:solidFill>
                <a:srgbClr val="51A1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Shape 3889">
                <a:extLst>
                  <a:ext uri="{FF2B5EF4-FFF2-40B4-BE49-F238E27FC236}">
                    <a16:creationId xmlns:a16="http://schemas.microsoft.com/office/drawing/2014/main" id="{01F5BD46-1837-2445-81BC-19FA29B81F17}"/>
                  </a:ext>
                </a:extLst>
              </p:cNvPr>
              <p:cNvSpPr/>
              <p:nvPr/>
            </p:nvSpPr>
            <p:spPr>
              <a:xfrm>
                <a:off x="7368877" y="2368318"/>
                <a:ext cx="190502" cy="190501"/>
              </a:xfrm>
              <a:prstGeom prst="ellipse">
                <a:avLst/>
              </a:pr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Shape 3890">
                <a:extLst>
                  <a:ext uri="{FF2B5EF4-FFF2-40B4-BE49-F238E27FC236}">
                    <a16:creationId xmlns:a16="http://schemas.microsoft.com/office/drawing/2014/main" id="{38B19469-B9A6-8940-8470-7A36199769F8}"/>
                  </a:ext>
                </a:extLst>
              </p:cNvPr>
              <p:cNvSpPr/>
              <p:nvPr/>
            </p:nvSpPr>
            <p:spPr>
              <a:xfrm flipV="1">
                <a:off x="7451364" y="2463799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313131">
                    <a:alpha val="60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Shape 3891">
                <a:extLst>
                  <a:ext uri="{FF2B5EF4-FFF2-40B4-BE49-F238E27FC236}">
                    <a16:creationId xmlns:a16="http://schemas.microsoft.com/office/drawing/2014/main" id="{117DD6A9-A883-E544-9621-C8501B30B3B4}"/>
                  </a:ext>
                </a:extLst>
              </p:cNvPr>
              <p:cNvSpPr/>
              <p:nvPr/>
            </p:nvSpPr>
            <p:spPr>
              <a:xfrm flipV="1">
                <a:off x="2498616" y="2467545"/>
                <a:ext cx="1" cy="1940560"/>
              </a:xfrm>
              <a:prstGeom prst="line">
                <a:avLst/>
              </a:prstGeom>
              <a:noFill/>
              <a:ln w="63500" cap="flat">
                <a:solidFill>
                  <a:srgbClr val="51A1D2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Shape 3904">
              <a:extLst>
                <a:ext uri="{FF2B5EF4-FFF2-40B4-BE49-F238E27FC236}">
                  <a16:creationId xmlns:a16="http://schemas.microsoft.com/office/drawing/2014/main" id="{97E1DA5A-D2AC-CD4A-94FA-4070AD6EB5B4}"/>
                </a:ext>
              </a:extLst>
            </p:cNvPr>
            <p:cNvSpPr/>
            <p:nvPr/>
          </p:nvSpPr>
          <p:spPr>
            <a:xfrm>
              <a:off x="93735" y="1997149"/>
              <a:ext cx="1116503" cy="1116503"/>
            </a:xfrm>
            <a:prstGeom prst="ellipse">
              <a:avLst/>
            </a:prstGeom>
            <a:solidFill>
              <a:srgbClr val="015092"/>
            </a:solidFill>
            <a:ln w="12700" cap="flat">
              <a:solidFill>
                <a:srgbClr val="015092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sz="1400" b="1">
                  <a:latin typeface="Calibri" panose="020F0502020204030204" pitchFamily="34" charset="0"/>
                  <a:cs typeface="Calibri" panose="020F0502020204030204" pitchFamily="34" charset="0"/>
                </a:rPr>
                <a:t>Start</a:t>
              </a:r>
            </a:p>
          </p:txBody>
        </p:sp>
      </p:grpSp>
      <p:sp>
        <p:nvSpPr>
          <p:cNvPr id="16" name="Shape 3899">
            <a:extLst>
              <a:ext uri="{FF2B5EF4-FFF2-40B4-BE49-F238E27FC236}">
                <a16:creationId xmlns:a16="http://schemas.microsoft.com/office/drawing/2014/main" id="{1C04B757-37FD-8344-9AF0-04B08289508A}"/>
              </a:ext>
            </a:extLst>
          </p:cNvPr>
          <p:cNvSpPr/>
          <p:nvPr userDrawn="1"/>
        </p:nvSpPr>
        <p:spPr>
          <a:xfrm>
            <a:off x="5500456" y="4177891"/>
            <a:ext cx="55580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3899">
            <a:extLst>
              <a:ext uri="{FF2B5EF4-FFF2-40B4-BE49-F238E27FC236}">
                <a16:creationId xmlns:a16="http://schemas.microsoft.com/office/drawing/2014/main" id="{68276EE8-CA57-2346-9CCF-A025AFF6855B}"/>
              </a:ext>
            </a:extLst>
          </p:cNvPr>
          <p:cNvSpPr/>
          <p:nvPr userDrawn="1"/>
        </p:nvSpPr>
        <p:spPr>
          <a:xfrm>
            <a:off x="8958826" y="4177891"/>
            <a:ext cx="488973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3899">
            <a:extLst>
              <a:ext uri="{FF2B5EF4-FFF2-40B4-BE49-F238E27FC236}">
                <a16:creationId xmlns:a16="http://schemas.microsoft.com/office/drawing/2014/main" id="{23DE72D4-878E-2144-A9D3-A42389C2E721}"/>
              </a:ext>
            </a:extLst>
          </p:cNvPr>
          <p:cNvSpPr/>
          <p:nvPr userDrawn="1"/>
        </p:nvSpPr>
        <p:spPr>
          <a:xfrm>
            <a:off x="3746385" y="3735364"/>
            <a:ext cx="549411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de-DE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hape 3899">
            <a:extLst>
              <a:ext uri="{FF2B5EF4-FFF2-40B4-BE49-F238E27FC236}">
                <a16:creationId xmlns:a16="http://schemas.microsoft.com/office/drawing/2014/main" id="{6FE0A369-2E74-4C41-9332-CEA1A3F8CAA5}"/>
              </a:ext>
            </a:extLst>
          </p:cNvPr>
          <p:cNvSpPr/>
          <p:nvPr userDrawn="1"/>
        </p:nvSpPr>
        <p:spPr>
          <a:xfrm>
            <a:off x="7204755" y="3735364"/>
            <a:ext cx="566327" cy="205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1400" b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400" b="1">
              <a:solidFill>
                <a:srgbClr val="3131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hape 3538">
            <a:extLst>
              <a:ext uri="{FF2B5EF4-FFF2-40B4-BE49-F238E27FC236}">
                <a16:creationId xmlns:a16="http://schemas.microsoft.com/office/drawing/2014/main" id="{6218F089-DA01-8A49-B7EB-18202B0E694E}"/>
              </a:ext>
            </a:extLst>
          </p:cNvPr>
          <p:cNvSpPr/>
          <p:nvPr userDrawn="1"/>
        </p:nvSpPr>
        <p:spPr>
          <a:xfrm>
            <a:off x="5819509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Shape 3538">
            <a:extLst>
              <a:ext uri="{FF2B5EF4-FFF2-40B4-BE49-F238E27FC236}">
                <a16:creationId xmlns:a16="http://schemas.microsoft.com/office/drawing/2014/main" id="{3ACB3470-0EB9-4B42-869A-F6D9D2389C11}"/>
              </a:ext>
            </a:extLst>
          </p:cNvPr>
          <p:cNvSpPr/>
          <p:nvPr userDrawn="1"/>
        </p:nvSpPr>
        <p:spPr>
          <a:xfrm>
            <a:off x="4055313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Shape 3538">
            <a:extLst>
              <a:ext uri="{FF2B5EF4-FFF2-40B4-BE49-F238E27FC236}">
                <a16:creationId xmlns:a16="http://schemas.microsoft.com/office/drawing/2014/main" id="{BD2E93CF-7EB0-1D44-8FE8-B42CB15F1E38}"/>
              </a:ext>
            </a:extLst>
          </p:cNvPr>
          <p:cNvSpPr/>
          <p:nvPr userDrawn="1"/>
        </p:nvSpPr>
        <p:spPr>
          <a:xfrm>
            <a:off x="7547701" y="5103515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lang="de-DE"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400">
              <a:solidFill>
                <a:srgbClr val="015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Shape 3538">
            <a:extLst>
              <a:ext uri="{FF2B5EF4-FFF2-40B4-BE49-F238E27FC236}">
                <a16:creationId xmlns:a16="http://schemas.microsoft.com/office/drawing/2014/main" id="{1CA058CB-FB2E-7B41-9FC5-4261D2748707}"/>
              </a:ext>
            </a:extLst>
          </p:cNvPr>
          <p:cNvSpPr/>
          <p:nvPr userDrawn="1"/>
        </p:nvSpPr>
        <p:spPr>
          <a:xfrm>
            <a:off x="2308791" y="2475684"/>
            <a:ext cx="402837" cy="5572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r>
              <a:rPr sz="2400">
                <a:solidFill>
                  <a:srgbClr val="015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</a:t>
            </a:r>
          </a:p>
        </p:txBody>
      </p:sp>
      <p:sp>
        <p:nvSpPr>
          <p:cNvPr id="24" name="Shape 3539">
            <a:extLst>
              <a:ext uri="{FF2B5EF4-FFF2-40B4-BE49-F238E27FC236}">
                <a16:creationId xmlns:a16="http://schemas.microsoft.com/office/drawing/2014/main" id="{9FFAAAAB-BD81-254B-BB85-D3B92CADBECE}"/>
              </a:ext>
            </a:extLst>
          </p:cNvPr>
          <p:cNvSpPr/>
          <p:nvPr userDrawn="1"/>
        </p:nvSpPr>
        <p:spPr>
          <a:xfrm>
            <a:off x="2727791" y="2465838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5" name="Inhaltsplatzhalter 1">
            <a:extLst>
              <a:ext uri="{FF2B5EF4-FFF2-40B4-BE49-F238E27FC236}">
                <a16:creationId xmlns:a16="http://schemas.microsoft.com/office/drawing/2014/main" id="{A948F616-4F52-274D-9802-62F7B100D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1" y="801295"/>
            <a:ext cx="11617325" cy="698184"/>
          </a:xfrm>
        </p:spPr>
        <p:txBody>
          <a:bodyPr>
            <a:normAutofit/>
          </a:bodyPr>
          <a:lstStyle/>
          <a:p>
            <a:r>
              <a:rPr lang="de-DE" b="1">
                <a:solidFill>
                  <a:srgbClr val="0F218B"/>
                </a:solidFill>
              </a:rPr>
              <a:t>Headline 3 – Edit </a:t>
            </a:r>
            <a:r>
              <a:rPr lang="de-DE" b="1" err="1">
                <a:solidFill>
                  <a:srgbClr val="0F218B"/>
                </a:solidFill>
              </a:rPr>
              <a:t>text</a:t>
            </a:r>
            <a:r>
              <a:rPr lang="de-DE" b="1">
                <a:solidFill>
                  <a:srgbClr val="0F218B"/>
                </a:solidFill>
              </a:rPr>
              <a:t> </a:t>
            </a:r>
            <a:r>
              <a:rPr lang="de-DE" b="1" err="1">
                <a:solidFill>
                  <a:srgbClr val="0F218B"/>
                </a:solidFill>
              </a:rPr>
              <a:t>here</a:t>
            </a:r>
            <a:r>
              <a:rPr lang="de-DE" b="1">
                <a:solidFill>
                  <a:srgbClr val="0F218B"/>
                </a:solidFill>
              </a:rPr>
              <a:t>.</a:t>
            </a:r>
            <a:endParaRPr lang="de-DE" b="1" i="1">
              <a:solidFill>
                <a:srgbClr val="0F218B"/>
              </a:solidFill>
            </a:endParaRPr>
          </a:p>
        </p:txBody>
      </p:sp>
      <p:sp>
        <p:nvSpPr>
          <p:cNvPr id="26" name="Shape 3539">
            <a:extLst>
              <a:ext uri="{FF2B5EF4-FFF2-40B4-BE49-F238E27FC236}">
                <a16:creationId xmlns:a16="http://schemas.microsoft.com/office/drawing/2014/main" id="{32B242B5-D413-7245-BEA1-FE249884F79E}"/>
              </a:ext>
            </a:extLst>
          </p:cNvPr>
          <p:cNvSpPr/>
          <p:nvPr userDrawn="1"/>
        </p:nvSpPr>
        <p:spPr>
          <a:xfrm>
            <a:off x="6188917" y="244375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7" name="Shape 3539">
            <a:extLst>
              <a:ext uri="{FF2B5EF4-FFF2-40B4-BE49-F238E27FC236}">
                <a16:creationId xmlns:a16="http://schemas.microsoft.com/office/drawing/2014/main" id="{44E594EA-C5DC-8D44-884B-A44AA0741311}"/>
              </a:ext>
            </a:extLst>
          </p:cNvPr>
          <p:cNvSpPr/>
          <p:nvPr userDrawn="1"/>
        </p:nvSpPr>
        <p:spPr>
          <a:xfrm>
            <a:off x="4501613" y="5134372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  <p:sp>
        <p:nvSpPr>
          <p:cNvPr id="28" name="Shape 3539">
            <a:extLst>
              <a:ext uri="{FF2B5EF4-FFF2-40B4-BE49-F238E27FC236}">
                <a16:creationId xmlns:a16="http://schemas.microsoft.com/office/drawing/2014/main" id="{6F33F5F3-AC6F-7047-9582-A2C841E188AD}"/>
              </a:ext>
            </a:extLst>
          </p:cNvPr>
          <p:cNvSpPr/>
          <p:nvPr userDrawn="1"/>
        </p:nvSpPr>
        <p:spPr>
          <a:xfrm>
            <a:off x="7962739" y="5112286"/>
            <a:ext cx="2468111" cy="557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</a:pP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Dummy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representing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err="1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de-DE" sz="1000">
                <a:solidFill>
                  <a:srgbClr val="707F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box</a:t>
            </a:r>
          </a:p>
        </p:txBody>
      </p:sp>
    </p:spTree>
    <p:extLst>
      <p:ext uri="{BB962C8B-B14F-4D97-AF65-F5344CB8AC3E}">
        <p14:creationId xmlns:p14="http://schemas.microsoft.com/office/powerpoint/2010/main" val="845712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Graph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E54CE07E-D134-8945-B928-3A2AD748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59" y="820513"/>
            <a:ext cx="11606646" cy="698594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0F218B"/>
                </a:solidFill>
              </a:rPr>
              <a:t>Headline 3 – These SmartArt </a:t>
            </a:r>
            <a:r>
              <a:rPr lang="de-DE" err="1">
                <a:solidFill>
                  <a:srgbClr val="0F218B"/>
                </a:solidFill>
              </a:rPr>
              <a:t>charts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can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edited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directly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by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clicking</a:t>
            </a:r>
            <a:r>
              <a:rPr lang="de-DE">
                <a:solidFill>
                  <a:srgbClr val="0F218B"/>
                </a:solidFill>
              </a:rPr>
              <a:t> in </a:t>
            </a:r>
            <a:r>
              <a:rPr lang="de-DE" err="1">
                <a:solidFill>
                  <a:srgbClr val="0F218B"/>
                </a:solidFill>
              </a:rPr>
              <a:t>the</a:t>
            </a:r>
            <a:r>
              <a:rPr lang="de-DE">
                <a:solidFill>
                  <a:srgbClr val="0F218B"/>
                </a:solidFill>
              </a:rPr>
              <a:t> </a:t>
            </a:r>
            <a:r>
              <a:rPr lang="de-DE" err="1">
                <a:solidFill>
                  <a:srgbClr val="0F218B"/>
                </a:solidFill>
              </a:rPr>
              <a:t>elements</a:t>
            </a:r>
            <a:r>
              <a:rPr lang="de-DE">
                <a:solidFill>
                  <a:srgbClr val="0F218B"/>
                </a:solidFill>
              </a:rPr>
              <a:t>, </a:t>
            </a:r>
            <a:r>
              <a:rPr lang="de-DE" err="1">
                <a:solidFill>
                  <a:srgbClr val="0F218B"/>
                </a:solidFill>
              </a:rPr>
              <a:t>then</a:t>
            </a:r>
            <a:r>
              <a:rPr lang="de-DE">
                <a:solidFill>
                  <a:srgbClr val="0F218B"/>
                </a:solidFill>
              </a:rPr>
              <a:t> on SmartArt-Tools</a:t>
            </a:r>
          </a:p>
        </p:txBody>
      </p:sp>
      <p:graphicFrame>
        <p:nvGraphicFramePr>
          <p:cNvPr id="4" name="Diagramm 4" title="SmartArt-Grafik Platzhalter">
            <a:extLst>
              <a:ext uri="{FF2B5EF4-FFF2-40B4-BE49-F238E27FC236}">
                <a16:creationId xmlns:a16="http://schemas.microsoft.com/office/drawing/2014/main" id="{3D20D492-DCEB-1548-9F8A-4D5C573DEF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51202203"/>
              </p:ext>
            </p:extLst>
          </p:nvPr>
        </p:nvGraphicFramePr>
        <p:xfrm>
          <a:off x="382588" y="2384884"/>
          <a:ext cx="11522075" cy="3059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0510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TSO-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600" y="2780928"/>
            <a:ext cx="11617788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8819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TSO-E Thank you slide_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134634"/>
            <a:ext cx="11426825" cy="936104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very</a:t>
            </a:r>
            <a:r>
              <a:rPr lang="de-DE"/>
              <a:t> </a:t>
            </a:r>
            <a:r>
              <a:rPr lang="de-DE" err="1"/>
              <a:t>much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attention</a:t>
            </a:r>
            <a:r>
              <a:rPr lang="de-DE"/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D053C00-E906-E444-8E28-BAE1FF9E76D0}"/>
              </a:ext>
            </a:extLst>
          </p:cNvPr>
          <p:cNvSpPr txBox="1">
            <a:spLocks/>
          </p:cNvSpPr>
          <p:nvPr userDrawn="1"/>
        </p:nvSpPr>
        <p:spPr>
          <a:xfrm>
            <a:off x="382587" y="1186850"/>
            <a:ext cx="11426825" cy="6318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Our values define who we are, what we stand for and how we behave.</a:t>
            </a:r>
          </a:p>
          <a:p>
            <a:pPr algn="ctr"/>
            <a:r>
              <a:rPr lang="en-IE" sz="18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all play a part in bringing them to life</a:t>
            </a:r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n-IE" sz="2000" b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E" sz="1050" b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7550E8E7-BAB3-40B9-AB4C-F3ABA9592AFF}"/>
              </a:ext>
            </a:extLst>
          </p:cNvPr>
          <p:cNvSpPr txBox="1">
            <a:spLocks/>
          </p:cNvSpPr>
          <p:nvPr userDrawn="1"/>
        </p:nvSpPr>
        <p:spPr>
          <a:xfrm>
            <a:off x="286875" y="5533432"/>
            <a:ext cx="11617788" cy="631871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We are ENTSO-E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0B34F4F-2938-408E-99E5-B9481D786209}"/>
              </a:ext>
            </a:extLst>
          </p:cNvPr>
          <p:cNvSpPr txBox="1">
            <a:spLocks/>
          </p:cNvSpPr>
          <p:nvPr userDrawn="1"/>
        </p:nvSpPr>
        <p:spPr>
          <a:xfrm>
            <a:off x="1201008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deliver to the highest standards. We provide an environment in which people can develop to their full potential.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3B0E4-3084-4984-B778-6DEE61707D69}"/>
              </a:ext>
            </a:extLst>
          </p:cNvPr>
          <p:cNvSpPr txBox="1">
            <a:spLocks/>
          </p:cNvSpPr>
          <p:nvPr userDrawn="1"/>
        </p:nvSpPr>
        <p:spPr>
          <a:xfrm>
            <a:off x="1201009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EXCELLENCE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82D4A0DE-6C67-44B0-B22A-C0A05BBC69FC}"/>
              </a:ext>
            </a:extLst>
          </p:cNvPr>
          <p:cNvGrpSpPr/>
          <p:nvPr userDrawn="1"/>
        </p:nvGrpSpPr>
        <p:grpSpPr>
          <a:xfrm>
            <a:off x="1376411" y="2083344"/>
            <a:ext cx="1089193" cy="1118842"/>
            <a:chOff x="1478254" y="1759825"/>
            <a:chExt cx="1089193" cy="1118842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EF03CA22-6B13-49DE-A795-8B07042FA0BE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61B2F95-9B35-4040-81B2-ACDE054BD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81CF4DD-25A2-40F4-952B-66B4466BBD93}"/>
              </a:ext>
            </a:extLst>
          </p:cNvPr>
          <p:cNvSpPr txBox="1">
            <a:spLocks/>
          </p:cNvSpPr>
          <p:nvPr userDrawn="1"/>
        </p:nvSpPr>
        <p:spPr>
          <a:xfrm>
            <a:off x="3287689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trust each other, we are transparent and we empower people. We respect diversity.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3B85503-5C78-444D-B346-AB59AA416AC8}"/>
              </a:ext>
            </a:extLst>
          </p:cNvPr>
          <p:cNvSpPr txBox="1">
            <a:spLocks/>
          </p:cNvSpPr>
          <p:nvPr userDrawn="1"/>
        </p:nvSpPr>
        <p:spPr>
          <a:xfrm>
            <a:off x="3287688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TRUST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5475377-A926-4847-B972-EA12DF6C0701}"/>
              </a:ext>
            </a:extLst>
          </p:cNvPr>
          <p:cNvGrpSpPr/>
          <p:nvPr userDrawn="1"/>
        </p:nvGrpSpPr>
        <p:grpSpPr>
          <a:xfrm>
            <a:off x="3463091" y="2083344"/>
            <a:ext cx="1089193" cy="1118842"/>
            <a:chOff x="1478254" y="1759825"/>
            <a:chExt cx="1089193" cy="1118842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3BB04B6-217B-499D-8F98-894FB375B2F9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2760D55D-13ED-4E94-966A-95F123689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98667"/>
              <a:ext cx="1080000" cy="1080000"/>
            </a:xfrm>
            <a:prstGeom prst="rect">
              <a:avLst/>
            </a:prstGeom>
          </p:spPr>
        </p:pic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E979720F-B102-477C-A18C-F42F69F7B3FA}"/>
              </a:ext>
            </a:extLst>
          </p:cNvPr>
          <p:cNvSpPr txBox="1">
            <a:spLocks/>
          </p:cNvSpPr>
          <p:nvPr userDrawn="1"/>
        </p:nvSpPr>
        <p:spPr>
          <a:xfrm>
            <a:off x="537600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act in the interest of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ENTSO-E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DA1B90-9F8A-4C63-B8FF-D940062EC4C4}"/>
              </a:ext>
            </a:extLst>
          </p:cNvPr>
          <p:cNvSpPr txBox="1">
            <a:spLocks/>
          </p:cNvSpPr>
          <p:nvPr userDrawn="1"/>
        </p:nvSpPr>
        <p:spPr>
          <a:xfrm>
            <a:off x="537600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INTEGRITY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55A5FDF-13A6-4E3F-98FC-5D8B5F750CF6}"/>
              </a:ext>
            </a:extLst>
          </p:cNvPr>
          <p:cNvGrpSpPr/>
          <p:nvPr userDrawn="1"/>
        </p:nvGrpSpPr>
        <p:grpSpPr>
          <a:xfrm>
            <a:off x="5551403" y="2024327"/>
            <a:ext cx="1089193" cy="1139017"/>
            <a:chOff x="1478254" y="1700808"/>
            <a:chExt cx="1089193" cy="113901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7B46EB16-3C21-4C1F-96E5-A09D69B4EA5B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4B4C9A02-66CE-4BBC-A5CB-9F967051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8254" y="1700808"/>
              <a:ext cx="1080000" cy="1080000"/>
            </a:xfrm>
            <a:prstGeom prst="rect">
              <a:avLst/>
            </a:prstGeom>
          </p:spPr>
        </p:pic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2E634EBD-DFF6-43C8-9422-8F16AAB96C86}"/>
              </a:ext>
            </a:extLst>
          </p:cNvPr>
          <p:cNvSpPr txBox="1">
            <a:spLocks/>
          </p:cNvSpPr>
          <p:nvPr userDrawn="1"/>
        </p:nvSpPr>
        <p:spPr>
          <a:xfrm>
            <a:off x="7392263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care about people. We work transversal and we support each other. We celebrate success.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B8B0EDA-AFDC-4A3F-8B48-271A245E4727}"/>
              </a:ext>
            </a:extLst>
          </p:cNvPr>
          <p:cNvSpPr txBox="1">
            <a:spLocks/>
          </p:cNvSpPr>
          <p:nvPr userDrawn="1"/>
        </p:nvSpPr>
        <p:spPr>
          <a:xfrm>
            <a:off x="7392262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TEAM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B57394F-A3ED-46EA-ACEB-FE66F27FAB09}"/>
              </a:ext>
            </a:extLst>
          </p:cNvPr>
          <p:cNvGrpSpPr/>
          <p:nvPr userDrawn="1"/>
        </p:nvGrpSpPr>
        <p:grpSpPr>
          <a:xfrm>
            <a:off x="7576858" y="2080275"/>
            <a:ext cx="1080000" cy="1083069"/>
            <a:chOff x="1487447" y="1756756"/>
            <a:chExt cx="1080000" cy="1083069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047968BE-8FA5-46E6-AEB4-7BBD707663C8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EB613B2-536A-4138-AE88-6840149C7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EC54E769-6637-4291-8E33-04784D80068D}"/>
              </a:ext>
            </a:extLst>
          </p:cNvPr>
          <p:cNvSpPr txBox="1">
            <a:spLocks/>
          </p:cNvSpPr>
          <p:nvPr userDrawn="1"/>
        </p:nvSpPr>
        <p:spPr>
          <a:xfrm>
            <a:off x="9336361" y="3357232"/>
            <a:ext cx="1440000" cy="2160000"/>
          </a:xfrm>
          <a:prstGeom prst="rect">
            <a:avLst/>
          </a:prstGeom>
          <a:solidFill>
            <a:srgbClr val="009992"/>
          </a:solidFill>
        </p:spPr>
        <p:txBody>
          <a:bodyPr vert="horz" lIns="91440" tIns="792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are a learning organisation. </a:t>
            </a:r>
            <a:b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1200" b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 explore new paths and solutions.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EAE1D68-1D65-449A-A1D4-1C7A4EE8D7F3}"/>
              </a:ext>
            </a:extLst>
          </p:cNvPr>
          <p:cNvSpPr txBox="1">
            <a:spLocks/>
          </p:cNvSpPr>
          <p:nvPr userDrawn="1"/>
        </p:nvSpPr>
        <p:spPr>
          <a:xfrm>
            <a:off x="9336360" y="3396074"/>
            <a:ext cx="1440000" cy="479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IE" sz="1800" b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FUTURE THINKING</a:t>
            </a:r>
            <a:endParaRPr lang="en-IE" sz="1050" b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C70C999-7CBE-4D11-A6B2-D77A57C5B0AD}"/>
              </a:ext>
            </a:extLst>
          </p:cNvPr>
          <p:cNvGrpSpPr/>
          <p:nvPr userDrawn="1"/>
        </p:nvGrpSpPr>
        <p:grpSpPr>
          <a:xfrm>
            <a:off x="9520956" y="2080275"/>
            <a:ext cx="1080000" cy="1083069"/>
            <a:chOff x="1487447" y="1756756"/>
            <a:chExt cx="1080000" cy="1083069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9D45C60-2B3F-49B7-BD2B-64F936E7A262}"/>
                </a:ext>
              </a:extLst>
            </p:cNvPr>
            <p:cNvSpPr/>
            <p:nvPr userDrawn="1"/>
          </p:nvSpPr>
          <p:spPr>
            <a:xfrm>
              <a:off x="1487447" y="1759825"/>
              <a:ext cx="1080000" cy="1080000"/>
            </a:xfrm>
            <a:prstGeom prst="ellipse">
              <a:avLst/>
            </a:prstGeom>
            <a:noFill/>
            <a:ln w="603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7C06749-CCF9-45D3-B10D-3B95BF64A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87447" y="1756756"/>
              <a:ext cx="1080000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1796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TSO-E Key take-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5">
            <a:extLst>
              <a:ext uri="{FF2B5EF4-FFF2-40B4-BE49-F238E27FC236}">
                <a16:creationId xmlns:a16="http://schemas.microsoft.com/office/drawing/2014/main" id="{2969A1AE-602A-4090-9F07-9C4BA829B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46" y="476672"/>
            <a:ext cx="11617788" cy="936104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Key </a:t>
            </a:r>
            <a:r>
              <a:rPr lang="de-DE" err="1"/>
              <a:t>take-aways</a:t>
            </a:r>
            <a:endParaRPr lang="de-DE"/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4" name="Rechteck 1">
            <a:extLst>
              <a:ext uri="{FF2B5EF4-FFF2-40B4-BE49-F238E27FC236}">
                <a16:creationId xmlns:a16="http://schemas.microsoft.com/office/drawing/2014/main" id="{9B4626A2-3A46-4841-8EA9-2789E9CF76F6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14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TSO-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1EA47735-D6D7-44D9-B6A3-427A4B272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346" y="1546412"/>
            <a:ext cx="11617788" cy="433086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tabLst>
                <a:tab pos="3763963" algn="l"/>
              </a:tabLst>
              <a:defRPr sz="2800" b="1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24F55E-FB99-4958-B7AF-F28A79322EB2}"/>
              </a:ext>
            </a:extLst>
          </p:cNvPr>
          <p:cNvSpPr txBox="1"/>
          <p:nvPr userDrawn="1"/>
        </p:nvSpPr>
        <p:spPr>
          <a:xfrm>
            <a:off x="544792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F21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</a:t>
            </a:r>
            <a:endParaRPr lang="en-GB">
              <a:solidFill>
                <a:srgbClr val="0F218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1">
            <a:extLst>
              <a:ext uri="{FF2B5EF4-FFF2-40B4-BE49-F238E27FC236}">
                <a16:creationId xmlns:a16="http://schemas.microsoft.com/office/drawing/2014/main" id="{C2D06D34-321E-4E67-BD6C-917AD342E7D4}"/>
              </a:ext>
            </a:extLst>
          </p:cNvPr>
          <p:cNvSpPr/>
          <p:nvPr userDrawn="1"/>
        </p:nvSpPr>
        <p:spPr>
          <a:xfrm rot="5400000" flipH="1">
            <a:off x="6064640" y="3063656"/>
            <a:ext cx="61200" cy="180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26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TSO-E Chapter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>
            <a:extLst>
              <a:ext uri="{FF2B5EF4-FFF2-40B4-BE49-F238E27FC236}">
                <a16:creationId xmlns:a16="http://schemas.microsoft.com/office/drawing/2014/main" id="{0C954197-7D64-4D34-8F28-1EF6B4001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639" y="3074577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slide</a:t>
            </a:r>
            <a:endParaRPr lang="de-DE"/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85D10C7F-02F8-4973-9189-D765EE913151}"/>
              </a:ext>
            </a:extLst>
          </p:cNvPr>
          <p:cNvSpPr/>
          <p:nvPr userDrawn="1"/>
        </p:nvSpPr>
        <p:spPr>
          <a:xfrm flipH="1">
            <a:off x="254397" y="2892810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99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A4A3A4"/>
          </p15:clr>
        </p15:guide>
        <p15:guide id="2" orient="horz" pos="1911">
          <p15:clr>
            <a:srgbClr val="A4A3A4"/>
          </p15:clr>
        </p15:guide>
        <p15:guide id="3" orient="horz" pos="1003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8FA3BC5-7826-AE4F-821A-D9B918CE02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2535564"/>
              </p:ext>
            </p:extLst>
          </p:nvPr>
        </p:nvGraphicFramePr>
        <p:xfrm>
          <a:off x="1955" y="1588"/>
          <a:ext cx="151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8FA3BC5-7826-AE4F-821A-D9B918CE0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51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69" y="108000"/>
            <a:ext cx="8387594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600" b="1" i="0" dirty="0">
                <a:solidFill>
                  <a:srgbClr val="3366FF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770" y="461650"/>
            <a:ext cx="10329870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00" b="0" i="0" dirty="0">
                <a:solidFill>
                  <a:srgbClr val="3366FF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Description</a:t>
            </a:r>
          </a:p>
          <a:p>
            <a:pPr lvl="0">
              <a:spcBef>
                <a:spcPct val="0"/>
              </a:spcBef>
            </a:pPr>
            <a:endParaRPr lang="nl-NL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A202140A-AFAB-44A8-AB9C-F5EEF12E3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0270" y="6553201"/>
            <a:ext cx="819105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36FB24C9-4EA8-1C44-B915-5E9285627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4770" y="6553201"/>
            <a:ext cx="4134645" cy="273089"/>
          </a:xfrm>
          <a:prstGeom prst="rect">
            <a:avLst/>
          </a:prstGeom>
        </p:spPr>
        <p:txBody>
          <a:bodyPr vert="horz" lIns="72000" tIns="45720" rIns="72000" bIns="45720" rtlCol="0" anchor="ctr"/>
          <a:lstStyle>
            <a:lvl1pPr algn="l">
              <a:defRPr lang="en-GB" sz="900" b="0" i="0" dirty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GB"/>
              <a:t>Core SG | 06/11/2025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730753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0832591-CD6D-9641-A9BB-75F77328DD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5239636"/>
              </p:ext>
            </p:extLst>
          </p:nvPr>
        </p:nvGraphicFramePr>
        <p:xfrm>
          <a:off x="1955" y="1588"/>
          <a:ext cx="151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0832591-CD6D-9641-A9BB-75F77328DD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51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69" y="108000"/>
            <a:ext cx="8689558" cy="336550"/>
          </a:xfr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600" b="1" i="0" dirty="0">
                <a:solidFill>
                  <a:srgbClr val="3366FF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770" y="461650"/>
            <a:ext cx="10653692" cy="3638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>
              <a:defRPr lang="nl-NL" sz="1400" b="0" i="0" dirty="0">
                <a:solidFill>
                  <a:srgbClr val="3366FF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Description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644770" y="1080000"/>
            <a:ext cx="11078308" cy="4320000"/>
          </a:xfrm>
        </p:spPr>
        <p:txBody>
          <a:bodyPr/>
          <a:lstStyle>
            <a:lvl1pPr>
              <a:defRPr b="0" i="0">
                <a:solidFill>
                  <a:srgbClr val="3366FF"/>
                </a:solidFill>
                <a:latin typeface="+mn-lt"/>
              </a:defRPr>
            </a:lvl1pPr>
            <a:lvl2pPr>
              <a:defRPr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[Add text]</a:t>
            </a:r>
          </a:p>
          <a:p>
            <a:pPr lvl="2"/>
            <a:r>
              <a:rPr lang="en-US"/>
              <a:t>[Add text]</a:t>
            </a:r>
          </a:p>
          <a:p>
            <a:pPr lvl="3"/>
            <a:r>
              <a:rPr lang="en-US"/>
              <a:t>[Add text]</a:t>
            </a:r>
            <a:endParaRPr lang="nl-NL"/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id="{20A0F5B2-75A8-4841-A428-67AD9E889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0270" y="6553201"/>
            <a:ext cx="819105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163FFC53-B4C8-3948-9F3E-8E9AA9898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4770" y="6553201"/>
            <a:ext cx="4134645" cy="273089"/>
          </a:xfrm>
          <a:prstGeom prst="rect">
            <a:avLst/>
          </a:prstGeom>
        </p:spPr>
        <p:txBody>
          <a:bodyPr vert="horz" lIns="72000" tIns="45720" rIns="72000" bIns="45720" rtlCol="0" anchor="ctr"/>
          <a:lstStyle>
            <a:lvl1pPr algn="l">
              <a:defRPr lang="en-GB" sz="900" b="0" i="0" dirty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GB"/>
              <a:t>Core SG | 06/11/2025</a:t>
            </a:r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206192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370669" y="2912663"/>
            <a:ext cx="9101929" cy="792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baseline="0" dirty="0">
                <a:solidFill>
                  <a:schemeClr val="tx2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Date, Place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72329" y="1792322"/>
            <a:ext cx="9101929" cy="7921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lang="en-US" sz="3000" b="0" i="0" baseline="0" dirty="0">
                <a:solidFill>
                  <a:srgbClr val="3366FF"/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 of the meeting</a:t>
            </a:r>
          </a:p>
        </p:txBody>
      </p:sp>
      <p:grpSp>
        <p:nvGrpSpPr>
          <p:cNvPr id="19" name="Graphic 3">
            <a:extLst>
              <a:ext uri="{FF2B5EF4-FFF2-40B4-BE49-F238E27FC236}">
                <a16:creationId xmlns:a16="http://schemas.microsoft.com/office/drawing/2014/main" id="{FAC2355F-121A-B213-37C8-874255D69819}"/>
              </a:ext>
            </a:extLst>
          </p:cNvPr>
          <p:cNvGrpSpPr>
            <a:grpSpLocks/>
          </p:cNvGrpSpPr>
          <p:nvPr userDrawn="1"/>
        </p:nvGrpSpPr>
        <p:grpSpPr>
          <a:xfrm>
            <a:off x="5914064" y="2340000"/>
            <a:ext cx="6867692" cy="4460400"/>
            <a:chOff x="66025" y="-34306"/>
            <a:chExt cx="6381750" cy="5895975"/>
          </a:xfrm>
          <a:scene3d>
            <a:camera prst="perspectiveRight">
              <a:rot lat="0" lon="19500000" rev="0"/>
            </a:camera>
            <a:lightRig rig="threePt" dir="t"/>
          </a:scene3d>
        </p:grpSpPr>
        <p:sp>
          <p:nvSpPr>
            <p:cNvPr id="20" name="Freeform: Shape 161">
              <a:extLst>
                <a:ext uri="{FF2B5EF4-FFF2-40B4-BE49-F238E27FC236}">
                  <a16:creationId xmlns:a16="http://schemas.microsoft.com/office/drawing/2014/main" id="{46582428-4071-58AF-B1F2-44A6E7A1B273}"/>
                </a:ext>
              </a:extLst>
            </p:cNvPr>
            <p:cNvSpPr/>
            <p:nvPr/>
          </p:nvSpPr>
          <p:spPr>
            <a:xfrm>
              <a:off x="5751687" y="4420250"/>
              <a:ext cx="484155" cy="202882"/>
            </a:xfrm>
            <a:custGeom>
              <a:avLst/>
              <a:gdLst>
                <a:gd name="connsiteX0" fmla="*/ 426530 w 484155"/>
                <a:gd name="connsiteY0" fmla="*/ 0 h 202882"/>
                <a:gd name="connsiteX1" fmla="*/ 396050 w 484155"/>
                <a:gd name="connsiteY1" fmla="*/ 0 h 202882"/>
                <a:gd name="connsiteX2" fmla="*/ 0 w 484155"/>
                <a:gd name="connsiteY2" fmla="*/ 95 h 202882"/>
                <a:gd name="connsiteX3" fmla="*/ 0 w 484155"/>
                <a:gd name="connsiteY3" fmla="*/ 196596 h 202882"/>
                <a:gd name="connsiteX4" fmla="*/ 476 w 484155"/>
                <a:gd name="connsiteY4" fmla="*/ 202882 h 202882"/>
                <a:gd name="connsiteX5" fmla="*/ 69152 w 484155"/>
                <a:gd name="connsiteY5" fmla="*/ 135255 h 202882"/>
                <a:gd name="connsiteX6" fmla="*/ 426530 w 484155"/>
                <a:gd name="connsiteY6" fmla="*/ 135350 h 202882"/>
                <a:gd name="connsiteX7" fmla="*/ 484156 w 484155"/>
                <a:gd name="connsiteY7" fmla="*/ 77724 h 202882"/>
                <a:gd name="connsiteX8" fmla="*/ 484156 w 484155"/>
                <a:gd name="connsiteY8" fmla="*/ 57721 h 202882"/>
                <a:gd name="connsiteX9" fmla="*/ 426530 w 484155"/>
                <a:gd name="connsiteY9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155" h="202882">
                  <a:moveTo>
                    <a:pt x="426530" y="0"/>
                  </a:moveTo>
                  <a:lnTo>
                    <a:pt x="396050" y="0"/>
                  </a:lnTo>
                  <a:cubicBezTo>
                    <a:pt x="63913" y="0"/>
                    <a:pt x="40767" y="0"/>
                    <a:pt x="0" y="95"/>
                  </a:cubicBezTo>
                  <a:lnTo>
                    <a:pt x="0" y="196596"/>
                  </a:lnTo>
                  <a:cubicBezTo>
                    <a:pt x="571" y="196977"/>
                    <a:pt x="476" y="199930"/>
                    <a:pt x="476" y="202882"/>
                  </a:cubicBezTo>
                  <a:cubicBezTo>
                    <a:pt x="476" y="170497"/>
                    <a:pt x="7334" y="135255"/>
                    <a:pt x="69152" y="135255"/>
                  </a:cubicBezTo>
                  <a:lnTo>
                    <a:pt x="426530" y="135350"/>
                  </a:lnTo>
                  <a:cubicBezTo>
                    <a:pt x="458248" y="135350"/>
                    <a:pt x="484156" y="109442"/>
                    <a:pt x="484156" y="77724"/>
                  </a:cubicBezTo>
                  <a:lnTo>
                    <a:pt x="484156" y="57721"/>
                  </a:lnTo>
                  <a:cubicBezTo>
                    <a:pt x="484156" y="25908"/>
                    <a:pt x="458153" y="0"/>
                    <a:pt x="426530" y="0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: Shape 162">
              <a:extLst>
                <a:ext uri="{FF2B5EF4-FFF2-40B4-BE49-F238E27FC236}">
                  <a16:creationId xmlns:a16="http://schemas.microsoft.com/office/drawing/2014/main" id="{082B78A9-472E-D24A-9F02-0C1136F456B7}"/>
                </a:ext>
              </a:extLst>
            </p:cNvPr>
            <p:cNvSpPr/>
            <p:nvPr/>
          </p:nvSpPr>
          <p:spPr>
            <a:xfrm>
              <a:off x="4971686" y="52273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: Shape 163">
              <a:extLst>
                <a:ext uri="{FF2B5EF4-FFF2-40B4-BE49-F238E27FC236}">
                  <a16:creationId xmlns:a16="http://schemas.microsoft.com/office/drawing/2014/main" id="{1ECE171B-6EDD-36C3-EE3F-51A394C68B48}"/>
                </a:ext>
              </a:extLst>
            </p:cNvPr>
            <p:cNvSpPr/>
            <p:nvPr/>
          </p:nvSpPr>
          <p:spPr>
            <a:xfrm>
              <a:off x="4507341" y="448711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: Shape 164">
              <a:extLst>
                <a:ext uri="{FF2B5EF4-FFF2-40B4-BE49-F238E27FC236}">
                  <a16:creationId xmlns:a16="http://schemas.microsoft.com/office/drawing/2014/main" id="{A39A4279-D12D-5F30-1AA3-3EA1E2B1D19A}"/>
                </a:ext>
              </a:extLst>
            </p:cNvPr>
            <p:cNvSpPr/>
            <p:nvPr/>
          </p:nvSpPr>
          <p:spPr>
            <a:xfrm>
              <a:off x="4659360" y="479953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: Shape 165">
              <a:extLst>
                <a:ext uri="{FF2B5EF4-FFF2-40B4-BE49-F238E27FC236}">
                  <a16:creationId xmlns:a16="http://schemas.microsoft.com/office/drawing/2014/main" id="{4BF905ED-374D-B643-8841-9D84FE491886}"/>
                </a:ext>
              </a:extLst>
            </p:cNvPr>
            <p:cNvSpPr/>
            <p:nvPr/>
          </p:nvSpPr>
          <p:spPr>
            <a:xfrm>
              <a:off x="4806046" y="50789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: Shape 166">
              <a:extLst>
                <a:ext uri="{FF2B5EF4-FFF2-40B4-BE49-F238E27FC236}">
                  <a16:creationId xmlns:a16="http://schemas.microsoft.com/office/drawing/2014/main" id="{B25DFFEC-3B96-B30A-9F04-4E6978289F2F}"/>
                </a:ext>
              </a:extLst>
            </p:cNvPr>
            <p:cNvSpPr/>
            <p:nvPr/>
          </p:nvSpPr>
          <p:spPr>
            <a:xfrm>
              <a:off x="539988" y="2223595"/>
              <a:ext cx="151257" cy="159829"/>
            </a:xfrm>
            <a:custGeom>
              <a:avLst/>
              <a:gdLst>
                <a:gd name="connsiteX0" fmla="*/ 151257 w 151257"/>
                <a:gd name="connsiteY0" fmla="*/ 159829 h 159829"/>
                <a:gd name="connsiteX1" fmla="*/ 151257 w 151257"/>
                <a:gd name="connsiteY1" fmla="*/ 83439 h 159829"/>
                <a:gd name="connsiteX2" fmla="*/ 67818 w 151257"/>
                <a:gd name="connsiteY2" fmla="*/ 0 h 159829"/>
                <a:gd name="connsiteX3" fmla="*/ 0 w 151257"/>
                <a:gd name="connsiteY3" fmla="*/ 0 h 159829"/>
                <a:gd name="connsiteX4" fmla="*/ 0 w 151257"/>
                <a:gd name="connsiteY4" fmla="*/ 76391 h 159829"/>
                <a:gd name="connsiteX5" fmla="*/ 83439 w 151257"/>
                <a:gd name="connsiteY5" fmla="*/ 159829 h 159829"/>
                <a:gd name="connsiteX6" fmla="*/ 151257 w 151257"/>
                <a:gd name="connsiteY6" fmla="*/ 159829 h 1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57" h="159829">
                  <a:moveTo>
                    <a:pt x="151257" y="159829"/>
                  </a:moveTo>
                  <a:lnTo>
                    <a:pt x="151257" y="83439"/>
                  </a:lnTo>
                  <a:cubicBezTo>
                    <a:pt x="151257" y="37529"/>
                    <a:pt x="113729" y="0"/>
                    <a:pt x="67818" y="0"/>
                  </a:cubicBezTo>
                  <a:lnTo>
                    <a:pt x="0" y="0"/>
                  </a:lnTo>
                  <a:lnTo>
                    <a:pt x="0" y="76391"/>
                  </a:lnTo>
                  <a:cubicBezTo>
                    <a:pt x="0" y="122301"/>
                    <a:pt x="37529" y="159829"/>
                    <a:pt x="83439" y="159829"/>
                  </a:cubicBezTo>
                  <a:lnTo>
                    <a:pt x="151257" y="159829"/>
                  </a:lnTo>
                  <a:close/>
                </a:path>
              </a:pathLst>
            </a:custGeom>
            <a:solidFill>
              <a:srgbClr val="0C29FF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: Shape 167">
              <a:extLst>
                <a:ext uri="{FF2B5EF4-FFF2-40B4-BE49-F238E27FC236}">
                  <a16:creationId xmlns:a16="http://schemas.microsoft.com/office/drawing/2014/main" id="{C296AC1D-FEB0-DD6C-544D-A89E8DDFCE0E}"/>
                </a:ext>
              </a:extLst>
            </p:cNvPr>
            <p:cNvSpPr/>
            <p:nvPr/>
          </p:nvSpPr>
          <p:spPr>
            <a:xfrm>
              <a:off x="243761" y="2223595"/>
              <a:ext cx="447484" cy="566261"/>
            </a:xfrm>
            <a:custGeom>
              <a:avLst/>
              <a:gdLst>
                <a:gd name="connsiteX0" fmla="*/ 83344 w 447484"/>
                <a:gd name="connsiteY0" fmla="*/ 566261 h 566261"/>
                <a:gd name="connsiteX1" fmla="*/ 364046 w 447484"/>
                <a:gd name="connsiteY1" fmla="*/ 566261 h 566261"/>
                <a:gd name="connsiteX2" fmla="*/ 447485 w 447484"/>
                <a:gd name="connsiteY2" fmla="*/ 482822 h 566261"/>
                <a:gd name="connsiteX3" fmla="*/ 447485 w 447484"/>
                <a:gd name="connsiteY3" fmla="*/ 240316 h 566261"/>
                <a:gd name="connsiteX4" fmla="*/ 447485 w 447484"/>
                <a:gd name="connsiteY4" fmla="*/ 159829 h 566261"/>
                <a:gd name="connsiteX5" fmla="*/ 379667 w 447484"/>
                <a:gd name="connsiteY5" fmla="*/ 159829 h 566261"/>
                <a:gd name="connsiteX6" fmla="*/ 375952 w 447484"/>
                <a:gd name="connsiteY6" fmla="*/ 159829 h 566261"/>
                <a:gd name="connsiteX7" fmla="*/ 372999 w 447484"/>
                <a:gd name="connsiteY7" fmla="*/ 159544 h 566261"/>
                <a:gd name="connsiteX8" fmla="*/ 296228 w 447484"/>
                <a:gd name="connsiteY8" fmla="*/ 76391 h 566261"/>
                <a:gd name="connsiteX9" fmla="*/ 296228 w 447484"/>
                <a:gd name="connsiteY9" fmla="*/ 0 h 566261"/>
                <a:gd name="connsiteX10" fmla="*/ 237458 w 447484"/>
                <a:gd name="connsiteY10" fmla="*/ 0 h 566261"/>
                <a:gd name="connsiteX11" fmla="*/ 156496 w 447484"/>
                <a:gd name="connsiteY11" fmla="*/ 78676 h 566261"/>
                <a:gd name="connsiteX12" fmla="*/ 77153 w 447484"/>
                <a:gd name="connsiteY12" fmla="*/ 159639 h 566261"/>
                <a:gd name="connsiteX13" fmla="*/ 0 w 447484"/>
                <a:gd name="connsiteY13" fmla="*/ 240506 h 566261"/>
                <a:gd name="connsiteX14" fmla="*/ 0 w 447484"/>
                <a:gd name="connsiteY14" fmla="*/ 482632 h 566261"/>
                <a:gd name="connsiteX15" fmla="*/ 83344 w 447484"/>
                <a:gd name="connsiteY15" fmla="*/ 566261 h 56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7484" h="566261">
                  <a:moveTo>
                    <a:pt x="83344" y="566261"/>
                  </a:moveTo>
                  <a:lnTo>
                    <a:pt x="364046" y="566261"/>
                  </a:lnTo>
                  <a:cubicBezTo>
                    <a:pt x="409956" y="566261"/>
                    <a:pt x="447485" y="528733"/>
                    <a:pt x="447485" y="482822"/>
                  </a:cubicBezTo>
                  <a:lnTo>
                    <a:pt x="447485" y="240316"/>
                  </a:lnTo>
                  <a:lnTo>
                    <a:pt x="447485" y="159829"/>
                  </a:lnTo>
                  <a:lnTo>
                    <a:pt x="379667" y="159829"/>
                  </a:lnTo>
                  <a:cubicBezTo>
                    <a:pt x="378428" y="159829"/>
                    <a:pt x="377190" y="159829"/>
                    <a:pt x="375952" y="159829"/>
                  </a:cubicBezTo>
                  <a:cubicBezTo>
                    <a:pt x="374999" y="159734"/>
                    <a:pt x="373951" y="159639"/>
                    <a:pt x="372999" y="159544"/>
                  </a:cubicBezTo>
                  <a:cubicBezTo>
                    <a:pt x="330232" y="156115"/>
                    <a:pt x="296228" y="120015"/>
                    <a:pt x="296228" y="76391"/>
                  </a:cubicBezTo>
                  <a:lnTo>
                    <a:pt x="296228" y="0"/>
                  </a:lnTo>
                  <a:lnTo>
                    <a:pt x="237458" y="0"/>
                  </a:lnTo>
                  <a:cubicBezTo>
                    <a:pt x="193643" y="0"/>
                    <a:pt x="157734" y="34957"/>
                    <a:pt x="156496" y="78676"/>
                  </a:cubicBezTo>
                  <a:cubicBezTo>
                    <a:pt x="155258" y="122110"/>
                    <a:pt x="120396" y="157543"/>
                    <a:pt x="77153" y="159639"/>
                  </a:cubicBezTo>
                  <a:cubicBezTo>
                    <a:pt x="33909" y="161734"/>
                    <a:pt x="0" y="197263"/>
                    <a:pt x="0" y="240506"/>
                  </a:cubicBezTo>
                  <a:lnTo>
                    <a:pt x="0" y="482632"/>
                  </a:lnTo>
                  <a:cubicBezTo>
                    <a:pt x="0" y="528733"/>
                    <a:pt x="37529" y="566261"/>
                    <a:pt x="83344" y="566261"/>
                  </a:cubicBezTo>
                  <a:close/>
                </a:path>
              </a:pathLst>
            </a:custGeom>
            <a:solidFill>
              <a:srgbClr val="0C29FF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: Shape 168">
              <a:extLst>
                <a:ext uri="{FF2B5EF4-FFF2-40B4-BE49-F238E27FC236}">
                  <a16:creationId xmlns:a16="http://schemas.microsoft.com/office/drawing/2014/main" id="{9AC695D0-5C7A-3FF2-2A2D-B2CA61F369CC}"/>
                </a:ext>
              </a:extLst>
            </p:cNvPr>
            <p:cNvSpPr/>
            <p:nvPr/>
          </p:nvSpPr>
          <p:spPr>
            <a:xfrm>
              <a:off x="718392" y="1652285"/>
              <a:ext cx="1079087" cy="1436369"/>
            </a:xfrm>
            <a:custGeom>
              <a:avLst/>
              <a:gdLst>
                <a:gd name="connsiteX0" fmla="*/ 235363 w 1079087"/>
                <a:gd name="connsiteY0" fmla="*/ 707612 h 1436369"/>
                <a:gd name="connsiteX1" fmla="*/ 366617 w 1079087"/>
                <a:gd name="connsiteY1" fmla="*/ 707612 h 1436369"/>
                <a:gd name="connsiteX2" fmla="*/ 373856 w 1079087"/>
                <a:gd name="connsiteY2" fmla="*/ 707326 h 1436369"/>
                <a:gd name="connsiteX3" fmla="*/ 387953 w 1079087"/>
                <a:gd name="connsiteY3" fmla="*/ 707326 h 1436369"/>
                <a:gd name="connsiteX4" fmla="*/ 388906 w 1079087"/>
                <a:gd name="connsiteY4" fmla="*/ 707422 h 1436369"/>
                <a:gd name="connsiteX5" fmla="*/ 463772 w 1079087"/>
                <a:gd name="connsiteY5" fmla="*/ 788194 h 1436369"/>
                <a:gd name="connsiteX6" fmla="*/ 463772 w 1079087"/>
                <a:gd name="connsiteY6" fmla="*/ 789527 h 1436369"/>
                <a:gd name="connsiteX7" fmla="*/ 386239 w 1079087"/>
                <a:gd name="connsiteY7" fmla="*/ 870490 h 1436369"/>
                <a:gd name="connsiteX8" fmla="*/ 306896 w 1079087"/>
                <a:gd name="connsiteY8" fmla="*/ 945166 h 1436369"/>
                <a:gd name="connsiteX9" fmla="*/ 226314 w 1079087"/>
                <a:gd name="connsiteY9" fmla="*/ 1017746 h 1436369"/>
                <a:gd name="connsiteX10" fmla="*/ 206407 w 1079087"/>
                <a:gd name="connsiteY10" fmla="*/ 1017746 h 1436369"/>
                <a:gd name="connsiteX11" fmla="*/ 146495 w 1079087"/>
                <a:gd name="connsiteY11" fmla="*/ 1077658 h 1436369"/>
                <a:gd name="connsiteX12" fmla="*/ 146495 w 1079087"/>
                <a:gd name="connsiteY12" fmla="*/ 1083850 h 1436369"/>
                <a:gd name="connsiteX13" fmla="*/ 206407 w 1079087"/>
                <a:gd name="connsiteY13" fmla="*/ 1143762 h 1436369"/>
                <a:gd name="connsiteX14" fmla="*/ 225362 w 1079087"/>
                <a:gd name="connsiteY14" fmla="*/ 1143762 h 1436369"/>
                <a:gd name="connsiteX15" fmla="*/ 306324 w 1079087"/>
                <a:gd name="connsiteY15" fmla="*/ 1224724 h 1436369"/>
                <a:gd name="connsiteX16" fmla="*/ 306324 w 1079087"/>
                <a:gd name="connsiteY16" fmla="*/ 1229392 h 1436369"/>
                <a:gd name="connsiteX17" fmla="*/ 225362 w 1079087"/>
                <a:gd name="connsiteY17" fmla="*/ 1310354 h 1436369"/>
                <a:gd name="connsiteX18" fmla="*/ 59912 w 1079087"/>
                <a:gd name="connsiteY18" fmla="*/ 1310354 h 1436369"/>
                <a:gd name="connsiteX19" fmla="*/ 0 w 1079087"/>
                <a:gd name="connsiteY19" fmla="*/ 1370266 h 1436369"/>
                <a:gd name="connsiteX20" fmla="*/ 0 w 1079087"/>
                <a:gd name="connsiteY20" fmla="*/ 1376458 h 1436369"/>
                <a:gd name="connsiteX21" fmla="*/ 59912 w 1079087"/>
                <a:gd name="connsiteY21" fmla="*/ 1436370 h 1436369"/>
                <a:gd name="connsiteX22" fmla="*/ 389954 w 1079087"/>
                <a:gd name="connsiteY22" fmla="*/ 1436370 h 1436369"/>
                <a:gd name="connsiteX23" fmla="*/ 397764 w 1079087"/>
                <a:gd name="connsiteY23" fmla="*/ 1436370 h 1436369"/>
                <a:gd name="connsiteX24" fmla="*/ 521208 w 1079087"/>
                <a:gd name="connsiteY24" fmla="*/ 1436370 h 1436369"/>
                <a:gd name="connsiteX25" fmla="*/ 603980 w 1079087"/>
                <a:gd name="connsiteY25" fmla="*/ 1363218 h 1436369"/>
                <a:gd name="connsiteX26" fmla="*/ 684371 w 1079087"/>
                <a:gd name="connsiteY26" fmla="*/ 1292162 h 1436369"/>
                <a:gd name="connsiteX27" fmla="*/ 838390 w 1079087"/>
                <a:gd name="connsiteY27" fmla="*/ 1292162 h 1436369"/>
                <a:gd name="connsiteX28" fmla="*/ 920782 w 1079087"/>
                <a:gd name="connsiteY28" fmla="*/ 1221581 h 1436369"/>
                <a:gd name="connsiteX29" fmla="*/ 998315 w 1079087"/>
                <a:gd name="connsiteY29" fmla="*/ 1153192 h 1436369"/>
                <a:gd name="connsiteX30" fmla="*/ 1079087 w 1079087"/>
                <a:gd name="connsiteY30" fmla="*/ 1069848 h 1436369"/>
                <a:gd name="connsiteX31" fmla="*/ 1079087 w 1079087"/>
                <a:gd name="connsiteY31" fmla="*/ 956310 h 1436369"/>
                <a:gd name="connsiteX32" fmla="*/ 998792 w 1079087"/>
                <a:gd name="connsiteY32" fmla="*/ 872966 h 1436369"/>
                <a:gd name="connsiteX33" fmla="*/ 921258 w 1079087"/>
                <a:gd name="connsiteY33" fmla="*/ 800672 h 1436369"/>
                <a:gd name="connsiteX34" fmla="*/ 840581 w 1079087"/>
                <a:gd name="connsiteY34" fmla="*/ 726186 h 1436369"/>
                <a:gd name="connsiteX35" fmla="*/ 761810 w 1079087"/>
                <a:gd name="connsiteY35" fmla="*/ 645223 h 1436369"/>
                <a:gd name="connsiteX36" fmla="*/ 761810 w 1079087"/>
                <a:gd name="connsiteY36" fmla="*/ 515969 h 1436369"/>
                <a:gd name="connsiteX37" fmla="*/ 684657 w 1079087"/>
                <a:gd name="connsiteY37" fmla="*/ 432816 h 1436369"/>
                <a:gd name="connsiteX38" fmla="*/ 609695 w 1079087"/>
                <a:gd name="connsiteY38" fmla="*/ 352044 h 1436369"/>
                <a:gd name="connsiteX39" fmla="*/ 609695 w 1079087"/>
                <a:gd name="connsiteY39" fmla="*/ 224980 h 1436369"/>
                <a:gd name="connsiteX40" fmla="*/ 527780 w 1079087"/>
                <a:gd name="connsiteY40" fmla="*/ 141541 h 1436369"/>
                <a:gd name="connsiteX41" fmla="*/ 449009 w 1079087"/>
                <a:gd name="connsiteY41" fmla="*/ 71818 h 1436369"/>
                <a:gd name="connsiteX42" fmla="*/ 366427 w 1079087"/>
                <a:gd name="connsiteY42" fmla="*/ 0 h 1436369"/>
                <a:gd name="connsiteX43" fmla="*/ 235363 w 1079087"/>
                <a:gd name="connsiteY43" fmla="*/ 0 h 1436369"/>
                <a:gd name="connsiteX44" fmla="*/ 151924 w 1079087"/>
                <a:gd name="connsiteY44" fmla="*/ 83439 h 1436369"/>
                <a:gd name="connsiteX45" fmla="*/ 151924 w 1079087"/>
                <a:gd name="connsiteY45" fmla="*/ 624268 h 1436369"/>
                <a:gd name="connsiteX46" fmla="*/ 235363 w 1079087"/>
                <a:gd name="connsiteY46" fmla="*/ 707612 h 143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79087" h="1436369">
                  <a:moveTo>
                    <a:pt x="235363" y="707612"/>
                  </a:moveTo>
                  <a:lnTo>
                    <a:pt x="366617" y="707612"/>
                  </a:lnTo>
                  <a:cubicBezTo>
                    <a:pt x="369094" y="707612"/>
                    <a:pt x="371475" y="707517"/>
                    <a:pt x="373856" y="707326"/>
                  </a:cubicBezTo>
                  <a:cubicBezTo>
                    <a:pt x="378809" y="706850"/>
                    <a:pt x="383000" y="706850"/>
                    <a:pt x="387953" y="707326"/>
                  </a:cubicBezTo>
                  <a:cubicBezTo>
                    <a:pt x="388239" y="707326"/>
                    <a:pt x="388620" y="707422"/>
                    <a:pt x="388906" y="707422"/>
                  </a:cubicBezTo>
                  <a:cubicBezTo>
                    <a:pt x="431292" y="710660"/>
                    <a:pt x="463772" y="745712"/>
                    <a:pt x="463772" y="788194"/>
                  </a:cubicBezTo>
                  <a:lnTo>
                    <a:pt x="463772" y="789527"/>
                  </a:lnTo>
                  <a:cubicBezTo>
                    <a:pt x="463772" y="832866"/>
                    <a:pt x="429578" y="868585"/>
                    <a:pt x="386239" y="870490"/>
                  </a:cubicBezTo>
                  <a:cubicBezTo>
                    <a:pt x="344900" y="872299"/>
                    <a:pt x="311182" y="904494"/>
                    <a:pt x="306896" y="945166"/>
                  </a:cubicBezTo>
                  <a:cubicBezTo>
                    <a:pt x="302514" y="986599"/>
                    <a:pt x="267938" y="1017746"/>
                    <a:pt x="226314" y="1017746"/>
                  </a:cubicBezTo>
                  <a:lnTo>
                    <a:pt x="206407" y="1017746"/>
                  </a:lnTo>
                  <a:cubicBezTo>
                    <a:pt x="173450" y="1017746"/>
                    <a:pt x="146495" y="1044702"/>
                    <a:pt x="146495" y="1077658"/>
                  </a:cubicBezTo>
                  <a:lnTo>
                    <a:pt x="146495" y="1083850"/>
                  </a:lnTo>
                  <a:cubicBezTo>
                    <a:pt x="146495" y="1116806"/>
                    <a:pt x="173450" y="1143762"/>
                    <a:pt x="206407" y="1143762"/>
                  </a:cubicBezTo>
                  <a:lnTo>
                    <a:pt x="225362" y="1143762"/>
                  </a:lnTo>
                  <a:cubicBezTo>
                    <a:pt x="269939" y="1143762"/>
                    <a:pt x="306324" y="1180148"/>
                    <a:pt x="306324" y="1224724"/>
                  </a:cubicBezTo>
                  <a:lnTo>
                    <a:pt x="306324" y="1229392"/>
                  </a:lnTo>
                  <a:cubicBezTo>
                    <a:pt x="306324" y="1273969"/>
                    <a:pt x="269939" y="1310354"/>
                    <a:pt x="225362" y="1310354"/>
                  </a:cubicBezTo>
                  <a:lnTo>
                    <a:pt x="59912" y="1310354"/>
                  </a:lnTo>
                  <a:cubicBezTo>
                    <a:pt x="26956" y="1310354"/>
                    <a:pt x="0" y="1337310"/>
                    <a:pt x="0" y="1370266"/>
                  </a:cubicBezTo>
                  <a:lnTo>
                    <a:pt x="0" y="1376458"/>
                  </a:lnTo>
                  <a:cubicBezTo>
                    <a:pt x="0" y="1409414"/>
                    <a:pt x="26956" y="1436370"/>
                    <a:pt x="59912" y="1436370"/>
                  </a:cubicBezTo>
                  <a:lnTo>
                    <a:pt x="389954" y="1436370"/>
                  </a:lnTo>
                  <a:lnTo>
                    <a:pt x="397764" y="1436370"/>
                  </a:lnTo>
                  <a:lnTo>
                    <a:pt x="521208" y="1436370"/>
                  </a:lnTo>
                  <a:cubicBezTo>
                    <a:pt x="563594" y="1436370"/>
                    <a:pt x="598932" y="1404271"/>
                    <a:pt x="603980" y="1363218"/>
                  </a:cubicBezTo>
                  <a:cubicBezTo>
                    <a:pt x="609028" y="1322451"/>
                    <a:pt x="643223" y="1292162"/>
                    <a:pt x="684371" y="1292162"/>
                  </a:cubicBezTo>
                  <a:lnTo>
                    <a:pt x="838390" y="1292162"/>
                  </a:lnTo>
                  <a:cubicBezTo>
                    <a:pt x="879920" y="1292162"/>
                    <a:pt x="914590" y="1261396"/>
                    <a:pt x="920782" y="1221581"/>
                  </a:cubicBezTo>
                  <a:cubicBezTo>
                    <a:pt x="926878" y="1182719"/>
                    <a:pt x="958977" y="1154335"/>
                    <a:pt x="998315" y="1153192"/>
                  </a:cubicBezTo>
                  <a:cubicBezTo>
                    <a:pt x="1042988" y="1151763"/>
                    <a:pt x="1079087" y="1114806"/>
                    <a:pt x="1079087" y="1069848"/>
                  </a:cubicBezTo>
                  <a:lnTo>
                    <a:pt x="1079087" y="956310"/>
                  </a:lnTo>
                  <a:cubicBezTo>
                    <a:pt x="1079087" y="911447"/>
                    <a:pt x="1043273" y="874586"/>
                    <a:pt x="998792" y="872966"/>
                  </a:cubicBezTo>
                  <a:cubicBezTo>
                    <a:pt x="958310" y="871442"/>
                    <a:pt x="925640" y="840962"/>
                    <a:pt x="921258" y="800672"/>
                  </a:cubicBezTo>
                  <a:cubicBezTo>
                    <a:pt x="916877" y="759619"/>
                    <a:pt x="882396" y="727329"/>
                    <a:pt x="840581" y="726186"/>
                  </a:cubicBezTo>
                  <a:cubicBezTo>
                    <a:pt x="796766" y="724948"/>
                    <a:pt x="761810" y="689038"/>
                    <a:pt x="761810" y="645223"/>
                  </a:cubicBezTo>
                  <a:lnTo>
                    <a:pt x="761810" y="515969"/>
                  </a:lnTo>
                  <a:cubicBezTo>
                    <a:pt x="761810" y="472154"/>
                    <a:pt x="727615" y="436055"/>
                    <a:pt x="684657" y="432816"/>
                  </a:cubicBezTo>
                  <a:cubicBezTo>
                    <a:pt x="642271" y="429577"/>
                    <a:pt x="609695" y="394525"/>
                    <a:pt x="609695" y="352044"/>
                  </a:cubicBezTo>
                  <a:lnTo>
                    <a:pt x="609695" y="224980"/>
                  </a:lnTo>
                  <a:cubicBezTo>
                    <a:pt x="609695" y="179641"/>
                    <a:pt x="572929" y="142399"/>
                    <a:pt x="527780" y="141541"/>
                  </a:cubicBezTo>
                  <a:cubicBezTo>
                    <a:pt x="487680" y="140875"/>
                    <a:pt x="454533" y="111538"/>
                    <a:pt x="449009" y="71818"/>
                  </a:cubicBezTo>
                  <a:cubicBezTo>
                    <a:pt x="443294" y="31337"/>
                    <a:pt x="408337" y="0"/>
                    <a:pt x="366427" y="0"/>
                  </a:cubicBezTo>
                  <a:lnTo>
                    <a:pt x="235363" y="0"/>
                  </a:lnTo>
                  <a:cubicBezTo>
                    <a:pt x="189452" y="0"/>
                    <a:pt x="151924" y="37528"/>
                    <a:pt x="151924" y="83439"/>
                  </a:cubicBezTo>
                  <a:lnTo>
                    <a:pt x="151924" y="624268"/>
                  </a:lnTo>
                  <a:cubicBezTo>
                    <a:pt x="151924" y="670084"/>
                    <a:pt x="189452" y="707612"/>
                    <a:pt x="235363" y="707612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: Shape 169">
              <a:extLst>
                <a:ext uri="{FF2B5EF4-FFF2-40B4-BE49-F238E27FC236}">
                  <a16:creationId xmlns:a16="http://schemas.microsoft.com/office/drawing/2014/main" id="{E1426C2C-B1F7-A0EB-C922-80E6E8E97EF0}"/>
                </a:ext>
              </a:extLst>
            </p:cNvPr>
            <p:cNvSpPr/>
            <p:nvPr/>
          </p:nvSpPr>
          <p:spPr>
            <a:xfrm>
              <a:off x="4979019" y="1499219"/>
              <a:ext cx="450437" cy="290036"/>
            </a:xfrm>
            <a:custGeom>
              <a:avLst/>
              <a:gdLst>
                <a:gd name="connsiteX0" fmla="*/ 450438 w 450437"/>
                <a:gd name="connsiteY0" fmla="*/ 0 h 290036"/>
                <a:gd name="connsiteX1" fmla="*/ 70009 w 450437"/>
                <a:gd name="connsiteY1" fmla="*/ 0 h 290036"/>
                <a:gd name="connsiteX2" fmla="*/ 0 w 450437"/>
                <a:gd name="connsiteY2" fmla="*/ 70009 h 290036"/>
                <a:gd name="connsiteX3" fmla="*/ 0 w 450437"/>
                <a:gd name="connsiteY3" fmla="*/ 220028 h 290036"/>
                <a:gd name="connsiteX4" fmla="*/ 70009 w 450437"/>
                <a:gd name="connsiteY4" fmla="*/ 290036 h 290036"/>
                <a:gd name="connsiteX5" fmla="*/ 450438 w 450437"/>
                <a:gd name="connsiteY5" fmla="*/ 290036 h 290036"/>
                <a:gd name="connsiteX6" fmla="*/ 450438 w 450437"/>
                <a:gd name="connsiteY6" fmla="*/ 0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437" h="290036">
                  <a:moveTo>
                    <a:pt x="450438" y="0"/>
                  </a:moveTo>
                  <a:lnTo>
                    <a:pt x="70009" y="0"/>
                  </a:lnTo>
                  <a:cubicBezTo>
                    <a:pt x="31528" y="0"/>
                    <a:pt x="0" y="31528"/>
                    <a:pt x="0" y="70009"/>
                  </a:cubicBezTo>
                  <a:lnTo>
                    <a:pt x="0" y="220028"/>
                  </a:lnTo>
                  <a:cubicBezTo>
                    <a:pt x="0" y="258509"/>
                    <a:pt x="31528" y="290036"/>
                    <a:pt x="70009" y="290036"/>
                  </a:cubicBezTo>
                  <a:lnTo>
                    <a:pt x="450438" y="290036"/>
                  </a:lnTo>
                  <a:lnTo>
                    <a:pt x="450438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: Shape 170">
              <a:extLst>
                <a:ext uri="{FF2B5EF4-FFF2-40B4-BE49-F238E27FC236}">
                  <a16:creationId xmlns:a16="http://schemas.microsoft.com/office/drawing/2014/main" id="{A7C4ADE6-515D-1345-8A33-6104AF6EEA69}"/>
                </a:ext>
              </a:extLst>
            </p:cNvPr>
            <p:cNvSpPr/>
            <p:nvPr/>
          </p:nvSpPr>
          <p:spPr>
            <a:xfrm>
              <a:off x="4666981" y="1789445"/>
              <a:ext cx="762571" cy="290036"/>
            </a:xfrm>
            <a:custGeom>
              <a:avLst/>
              <a:gdLst>
                <a:gd name="connsiteX0" fmla="*/ 762476 w 762571"/>
                <a:gd name="connsiteY0" fmla="*/ 290036 h 290036"/>
                <a:gd name="connsiteX1" fmla="*/ 70009 w 762571"/>
                <a:gd name="connsiteY1" fmla="*/ 290036 h 290036"/>
                <a:gd name="connsiteX2" fmla="*/ 0 w 762571"/>
                <a:gd name="connsiteY2" fmla="*/ 220028 h 290036"/>
                <a:gd name="connsiteX3" fmla="*/ 0 w 762571"/>
                <a:gd name="connsiteY3" fmla="*/ 70009 h 290036"/>
                <a:gd name="connsiteX4" fmla="*/ 70009 w 762571"/>
                <a:gd name="connsiteY4" fmla="*/ 0 h 290036"/>
                <a:gd name="connsiteX5" fmla="*/ 208216 w 762571"/>
                <a:gd name="connsiteY5" fmla="*/ 0 h 290036"/>
                <a:gd name="connsiteX6" fmla="*/ 299847 w 762571"/>
                <a:gd name="connsiteY6" fmla="*/ 61531 h 290036"/>
                <a:gd name="connsiteX7" fmla="*/ 299847 w 762571"/>
                <a:gd name="connsiteY7" fmla="*/ 77629 h 290036"/>
                <a:gd name="connsiteX8" fmla="*/ 368046 w 762571"/>
                <a:gd name="connsiteY8" fmla="*/ 145828 h 290036"/>
                <a:gd name="connsiteX9" fmla="*/ 391763 w 762571"/>
                <a:gd name="connsiteY9" fmla="*/ 145828 h 290036"/>
                <a:gd name="connsiteX10" fmla="*/ 459962 w 762571"/>
                <a:gd name="connsiteY10" fmla="*/ 77629 h 290036"/>
                <a:gd name="connsiteX11" fmla="*/ 459962 w 762571"/>
                <a:gd name="connsiteY11" fmla="*/ 61531 h 290036"/>
                <a:gd name="connsiteX12" fmla="*/ 421005 w 762571"/>
                <a:gd name="connsiteY12" fmla="*/ 0 h 290036"/>
                <a:gd name="connsiteX13" fmla="*/ 762571 w 762571"/>
                <a:gd name="connsiteY13" fmla="*/ 0 h 290036"/>
                <a:gd name="connsiteX14" fmla="*/ 762571 w 762571"/>
                <a:gd name="connsiteY14" fmla="*/ 290036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571" h="290036">
                  <a:moveTo>
                    <a:pt x="762476" y="290036"/>
                  </a:moveTo>
                  <a:lnTo>
                    <a:pt x="70009" y="290036"/>
                  </a:lnTo>
                  <a:cubicBezTo>
                    <a:pt x="31528" y="290036"/>
                    <a:pt x="0" y="258509"/>
                    <a:pt x="0" y="220028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208216" y="0"/>
                  </a:lnTo>
                  <a:cubicBezTo>
                    <a:pt x="268224" y="1143"/>
                    <a:pt x="299847" y="34480"/>
                    <a:pt x="299847" y="61531"/>
                  </a:cubicBezTo>
                  <a:lnTo>
                    <a:pt x="299847" y="77629"/>
                  </a:lnTo>
                  <a:cubicBezTo>
                    <a:pt x="299847" y="115157"/>
                    <a:pt x="330517" y="145828"/>
                    <a:pt x="368046" y="145828"/>
                  </a:cubicBezTo>
                  <a:lnTo>
                    <a:pt x="391763" y="145828"/>
                  </a:lnTo>
                  <a:cubicBezTo>
                    <a:pt x="429292" y="145828"/>
                    <a:pt x="459962" y="115157"/>
                    <a:pt x="459962" y="77629"/>
                  </a:cubicBezTo>
                  <a:lnTo>
                    <a:pt x="459962" y="61531"/>
                  </a:lnTo>
                  <a:cubicBezTo>
                    <a:pt x="459962" y="34480"/>
                    <a:pt x="443960" y="10954"/>
                    <a:pt x="421005" y="0"/>
                  </a:cubicBezTo>
                  <a:lnTo>
                    <a:pt x="762571" y="0"/>
                  </a:lnTo>
                  <a:lnTo>
                    <a:pt x="762571" y="290036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: Shape 171">
              <a:extLst>
                <a:ext uri="{FF2B5EF4-FFF2-40B4-BE49-F238E27FC236}">
                  <a16:creationId xmlns:a16="http://schemas.microsoft.com/office/drawing/2014/main" id="{E9B38189-EBB9-0970-C08C-5F53EBCEA3A4}"/>
                </a:ext>
              </a:extLst>
            </p:cNvPr>
            <p:cNvSpPr/>
            <p:nvPr/>
          </p:nvSpPr>
          <p:spPr>
            <a:xfrm>
              <a:off x="4752787" y="2078719"/>
              <a:ext cx="676764" cy="280797"/>
            </a:xfrm>
            <a:custGeom>
              <a:avLst/>
              <a:gdLst>
                <a:gd name="connsiteX0" fmla="*/ 676764 w 676764"/>
                <a:gd name="connsiteY0" fmla="*/ 63056 h 280797"/>
                <a:gd name="connsiteX1" fmla="*/ 676764 w 676764"/>
                <a:gd name="connsiteY1" fmla="*/ 75914 h 280797"/>
                <a:gd name="connsiteX2" fmla="*/ 676764 w 676764"/>
                <a:gd name="connsiteY2" fmla="*/ 84106 h 280797"/>
                <a:gd name="connsiteX3" fmla="*/ 616281 w 676764"/>
                <a:gd name="connsiteY3" fmla="*/ 144590 h 280797"/>
                <a:gd name="connsiteX4" fmla="*/ 526174 w 676764"/>
                <a:gd name="connsiteY4" fmla="*/ 144590 h 280797"/>
                <a:gd name="connsiteX5" fmla="*/ 526174 w 676764"/>
                <a:gd name="connsiteY5" fmla="*/ 220313 h 280797"/>
                <a:gd name="connsiteX6" fmla="*/ 465691 w 676764"/>
                <a:gd name="connsiteY6" fmla="*/ 280797 h 280797"/>
                <a:gd name="connsiteX7" fmla="*/ 227566 w 676764"/>
                <a:gd name="connsiteY7" fmla="*/ 280797 h 280797"/>
                <a:gd name="connsiteX8" fmla="*/ 227566 w 676764"/>
                <a:gd name="connsiteY8" fmla="*/ 205073 h 280797"/>
                <a:gd name="connsiteX9" fmla="*/ 167082 w 676764"/>
                <a:gd name="connsiteY9" fmla="*/ 144590 h 280797"/>
                <a:gd name="connsiteX10" fmla="*/ 7348 w 676764"/>
                <a:gd name="connsiteY10" fmla="*/ 144590 h 280797"/>
                <a:gd name="connsiteX11" fmla="*/ 67832 w 676764"/>
                <a:gd name="connsiteY11" fmla="*/ 84106 h 280797"/>
                <a:gd name="connsiteX12" fmla="*/ 67832 w 676764"/>
                <a:gd name="connsiteY12" fmla="*/ 63056 h 280797"/>
                <a:gd name="connsiteX13" fmla="*/ 7348 w 676764"/>
                <a:gd name="connsiteY13" fmla="*/ 2572 h 280797"/>
                <a:gd name="connsiteX14" fmla="*/ 96502 w 676764"/>
                <a:gd name="connsiteY14" fmla="*/ 1905 h 280797"/>
                <a:gd name="connsiteX15" fmla="*/ 96502 w 676764"/>
                <a:gd name="connsiteY15" fmla="*/ 0 h 280797"/>
                <a:gd name="connsiteX16" fmla="*/ 465691 w 676764"/>
                <a:gd name="connsiteY16" fmla="*/ 0 h 280797"/>
                <a:gd name="connsiteX17" fmla="*/ 676764 w 676764"/>
                <a:gd name="connsiteY17" fmla="*/ 0 h 280797"/>
                <a:gd name="connsiteX18" fmla="*/ 676764 w 676764"/>
                <a:gd name="connsiteY18" fmla="*/ 63056 h 2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6764" h="280797">
                  <a:moveTo>
                    <a:pt x="676764" y="63056"/>
                  </a:moveTo>
                  <a:lnTo>
                    <a:pt x="676764" y="75914"/>
                  </a:lnTo>
                  <a:lnTo>
                    <a:pt x="676764" y="84106"/>
                  </a:lnTo>
                  <a:cubicBezTo>
                    <a:pt x="676764" y="117348"/>
                    <a:pt x="649523" y="144590"/>
                    <a:pt x="616281" y="144590"/>
                  </a:cubicBezTo>
                  <a:lnTo>
                    <a:pt x="526174" y="144590"/>
                  </a:lnTo>
                  <a:lnTo>
                    <a:pt x="526174" y="220313"/>
                  </a:lnTo>
                  <a:cubicBezTo>
                    <a:pt x="526174" y="253556"/>
                    <a:pt x="498933" y="280797"/>
                    <a:pt x="465691" y="280797"/>
                  </a:cubicBezTo>
                  <a:lnTo>
                    <a:pt x="227566" y="280797"/>
                  </a:lnTo>
                  <a:lnTo>
                    <a:pt x="227566" y="205073"/>
                  </a:lnTo>
                  <a:cubicBezTo>
                    <a:pt x="227566" y="171831"/>
                    <a:pt x="200324" y="144590"/>
                    <a:pt x="167082" y="144590"/>
                  </a:cubicBezTo>
                  <a:lnTo>
                    <a:pt x="7348" y="144590"/>
                  </a:lnTo>
                  <a:cubicBezTo>
                    <a:pt x="40590" y="144590"/>
                    <a:pt x="67832" y="117443"/>
                    <a:pt x="67832" y="84106"/>
                  </a:cubicBezTo>
                  <a:lnTo>
                    <a:pt x="67832" y="63056"/>
                  </a:lnTo>
                  <a:cubicBezTo>
                    <a:pt x="67832" y="29813"/>
                    <a:pt x="40590" y="2572"/>
                    <a:pt x="7348" y="2572"/>
                  </a:cubicBezTo>
                  <a:cubicBezTo>
                    <a:pt x="-18370" y="2572"/>
                    <a:pt x="26302" y="2286"/>
                    <a:pt x="96502" y="1905"/>
                  </a:cubicBezTo>
                  <a:lnTo>
                    <a:pt x="96502" y="0"/>
                  </a:lnTo>
                  <a:lnTo>
                    <a:pt x="465691" y="0"/>
                  </a:lnTo>
                  <a:lnTo>
                    <a:pt x="676764" y="0"/>
                  </a:lnTo>
                  <a:lnTo>
                    <a:pt x="676764" y="63056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: Shape 172">
              <a:extLst>
                <a:ext uri="{FF2B5EF4-FFF2-40B4-BE49-F238E27FC236}">
                  <a16:creationId xmlns:a16="http://schemas.microsoft.com/office/drawing/2014/main" id="{4B1AC50D-C7B0-624E-B6EA-83963B4C8512}"/>
                </a:ext>
              </a:extLst>
            </p:cNvPr>
            <p:cNvSpPr/>
            <p:nvPr/>
          </p:nvSpPr>
          <p:spPr>
            <a:xfrm>
              <a:off x="4480672" y="2223214"/>
              <a:ext cx="495776" cy="136207"/>
            </a:xfrm>
            <a:custGeom>
              <a:avLst/>
              <a:gdLst>
                <a:gd name="connsiteX0" fmla="*/ 495776 w 495776"/>
                <a:gd name="connsiteY0" fmla="*/ 136208 h 136207"/>
                <a:gd name="connsiteX1" fmla="*/ 495776 w 495776"/>
                <a:gd name="connsiteY1" fmla="*/ 60484 h 136207"/>
                <a:gd name="connsiteX2" fmla="*/ 435292 w 495776"/>
                <a:gd name="connsiteY2" fmla="*/ 0 h 136207"/>
                <a:gd name="connsiteX3" fmla="*/ 89630 w 495776"/>
                <a:gd name="connsiteY3" fmla="*/ 0 h 136207"/>
                <a:gd name="connsiteX4" fmla="*/ 29146 w 495776"/>
                <a:gd name="connsiteY4" fmla="*/ 60484 h 136207"/>
                <a:gd name="connsiteX5" fmla="*/ 29146 w 495776"/>
                <a:gd name="connsiteY5" fmla="*/ 73914 h 136207"/>
                <a:gd name="connsiteX6" fmla="*/ 0 w 495776"/>
                <a:gd name="connsiteY6" fmla="*/ 136208 h 136207"/>
                <a:gd name="connsiteX7" fmla="*/ 495776 w 495776"/>
                <a:gd name="connsiteY7" fmla="*/ 136208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76" h="136207">
                  <a:moveTo>
                    <a:pt x="495776" y="136208"/>
                  </a:moveTo>
                  <a:lnTo>
                    <a:pt x="495776" y="60484"/>
                  </a:lnTo>
                  <a:cubicBezTo>
                    <a:pt x="495776" y="27242"/>
                    <a:pt x="468534" y="0"/>
                    <a:pt x="435292" y="0"/>
                  </a:cubicBezTo>
                  <a:lnTo>
                    <a:pt x="89630" y="0"/>
                  </a:lnTo>
                  <a:cubicBezTo>
                    <a:pt x="56388" y="0"/>
                    <a:pt x="29146" y="27242"/>
                    <a:pt x="29146" y="60484"/>
                  </a:cubicBezTo>
                  <a:lnTo>
                    <a:pt x="29146" y="73914"/>
                  </a:lnTo>
                  <a:cubicBezTo>
                    <a:pt x="29146" y="98870"/>
                    <a:pt x="17907" y="121253"/>
                    <a:pt x="0" y="136208"/>
                  </a:cubicBezTo>
                  <a:lnTo>
                    <a:pt x="495776" y="136208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: Shape 173">
              <a:extLst>
                <a:ext uri="{FF2B5EF4-FFF2-40B4-BE49-F238E27FC236}">
                  <a16:creationId xmlns:a16="http://schemas.microsoft.com/office/drawing/2014/main" id="{15C7F596-7DEA-D035-9727-D15236FC93F9}"/>
                </a:ext>
              </a:extLst>
            </p:cNvPr>
            <p:cNvSpPr/>
            <p:nvPr/>
          </p:nvSpPr>
          <p:spPr>
            <a:xfrm>
              <a:off x="3380820" y="2942637"/>
              <a:ext cx="1117568" cy="468344"/>
            </a:xfrm>
            <a:custGeom>
              <a:avLst/>
              <a:gdLst>
                <a:gd name="connsiteX0" fmla="*/ 1117568 w 1117568"/>
                <a:gd name="connsiteY0" fmla="*/ 208883 h 468344"/>
                <a:gd name="connsiteX1" fmla="*/ 1117568 w 1117568"/>
                <a:gd name="connsiteY1" fmla="*/ 303943 h 468344"/>
                <a:gd name="connsiteX2" fmla="*/ 1047559 w 1117568"/>
                <a:gd name="connsiteY2" fmla="*/ 303276 h 468344"/>
                <a:gd name="connsiteX3" fmla="*/ 1041273 w 1117568"/>
                <a:gd name="connsiteY3" fmla="*/ 303276 h 468344"/>
                <a:gd name="connsiteX4" fmla="*/ 960310 w 1117568"/>
                <a:gd name="connsiteY4" fmla="*/ 384238 h 468344"/>
                <a:gd name="connsiteX5" fmla="*/ 960310 w 1117568"/>
                <a:gd name="connsiteY5" fmla="*/ 398335 h 468344"/>
                <a:gd name="connsiteX6" fmla="*/ 890302 w 1117568"/>
                <a:gd name="connsiteY6" fmla="*/ 468344 h 468344"/>
                <a:gd name="connsiteX7" fmla="*/ 323088 w 1117568"/>
                <a:gd name="connsiteY7" fmla="*/ 468344 h 468344"/>
                <a:gd name="connsiteX8" fmla="*/ 322421 w 1117568"/>
                <a:gd name="connsiteY8" fmla="*/ 398335 h 468344"/>
                <a:gd name="connsiteX9" fmla="*/ 322421 w 1117568"/>
                <a:gd name="connsiteY9" fmla="*/ 384238 h 468344"/>
                <a:gd name="connsiteX10" fmla="*/ 241459 w 1117568"/>
                <a:gd name="connsiteY10" fmla="*/ 303276 h 468344"/>
                <a:gd name="connsiteX11" fmla="*/ 224695 w 1117568"/>
                <a:gd name="connsiteY11" fmla="*/ 303276 h 468344"/>
                <a:gd name="connsiteX12" fmla="*/ 154876 w 1117568"/>
                <a:gd name="connsiteY12" fmla="*/ 238887 h 468344"/>
                <a:gd name="connsiteX13" fmla="*/ 74104 w 1117568"/>
                <a:gd name="connsiteY13" fmla="*/ 164401 h 468344"/>
                <a:gd name="connsiteX14" fmla="*/ 70009 w 1117568"/>
                <a:gd name="connsiteY14" fmla="*/ 164401 h 468344"/>
                <a:gd name="connsiteX15" fmla="*/ 0 w 1117568"/>
                <a:gd name="connsiteY15" fmla="*/ 94393 h 468344"/>
                <a:gd name="connsiteX16" fmla="*/ 0 w 1117568"/>
                <a:gd name="connsiteY16" fmla="*/ 70009 h 468344"/>
                <a:gd name="connsiteX17" fmla="*/ 70009 w 1117568"/>
                <a:gd name="connsiteY17" fmla="*/ 0 h 468344"/>
                <a:gd name="connsiteX18" fmla="*/ 403003 w 1117568"/>
                <a:gd name="connsiteY18" fmla="*/ 0 h 468344"/>
                <a:gd name="connsiteX19" fmla="*/ 452533 w 1117568"/>
                <a:gd name="connsiteY19" fmla="*/ 0 h 468344"/>
                <a:gd name="connsiteX20" fmla="*/ 567880 w 1117568"/>
                <a:gd name="connsiteY20" fmla="*/ 0 h 468344"/>
                <a:gd name="connsiteX21" fmla="*/ 637699 w 1117568"/>
                <a:gd name="connsiteY21" fmla="*/ 64389 h 468344"/>
                <a:gd name="connsiteX22" fmla="*/ 718471 w 1117568"/>
                <a:gd name="connsiteY22" fmla="*/ 138874 h 468344"/>
                <a:gd name="connsiteX23" fmla="*/ 1047655 w 1117568"/>
                <a:gd name="connsiteY23" fmla="*/ 138874 h 468344"/>
                <a:gd name="connsiteX24" fmla="*/ 1117568 w 1117568"/>
                <a:gd name="connsiteY24" fmla="*/ 208883 h 4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7568" h="468344">
                  <a:moveTo>
                    <a:pt x="1117568" y="208883"/>
                  </a:moveTo>
                  <a:lnTo>
                    <a:pt x="1117568" y="303943"/>
                  </a:lnTo>
                  <a:lnTo>
                    <a:pt x="1047559" y="303276"/>
                  </a:lnTo>
                  <a:lnTo>
                    <a:pt x="1041273" y="303276"/>
                  </a:lnTo>
                  <a:cubicBezTo>
                    <a:pt x="996696" y="303276"/>
                    <a:pt x="960310" y="339662"/>
                    <a:pt x="960310" y="384238"/>
                  </a:cubicBezTo>
                  <a:lnTo>
                    <a:pt x="960310" y="398335"/>
                  </a:lnTo>
                  <a:cubicBezTo>
                    <a:pt x="960310" y="436816"/>
                    <a:pt x="928783" y="468344"/>
                    <a:pt x="890302" y="468344"/>
                  </a:cubicBezTo>
                  <a:lnTo>
                    <a:pt x="323088" y="468344"/>
                  </a:lnTo>
                  <a:lnTo>
                    <a:pt x="322421" y="398335"/>
                  </a:lnTo>
                  <a:lnTo>
                    <a:pt x="322421" y="384238"/>
                  </a:lnTo>
                  <a:cubicBezTo>
                    <a:pt x="322421" y="339662"/>
                    <a:pt x="286036" y="303276"/>
                    <a:pt x="241459" y="303276"/>
                  </a:cubicBezTo>
                  <a:lnTo>
                    <a:pt x="224695" y="303276"/>
                  </a:lnTo>
                  <a:cubicBezTo>
                    <a:pt x="188023" y="303276"/>
                    <a:pt x="157734" y="274796"/>
                    <a:pt x="154876" y="238887"/>
                  </a:cubicBezTo>
                  <a:cubicBezTo>
                    <a:pt x="151447" y="196691"/>
                    <a:pt x="116491" y="164401"/>
                    <a:pt x="74104" y="164401"/>
                  </a:cubicBezTo>
                  <a:lnTo>
                    <a:pt x="70009" y="164401"/>
                  </a:lnTo>
                  <a:cubicBezTo>
                    <a:pt x="31528" y="164401"/>
                    <a:pt x="0" y="132874"/>
                    <a:pt x="0" y="94393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403003" y="0"/>
                  </a:lnTo>
                  <a:lnTo>
                    <a:pt x="452533" y="0"/>
                  </a:lnTo>
                  <a:lnTo>
                    <a:pt x="567880" y="0"/>
                  </a:lnTo>
                  <a:cubicBezTo>
                    <a:pt x="604456" y="0"/>
                    <a:pt x="634841" y="28480"/>
                    <a:pt x="637699" y="64389"/>
                  </a:cubicBezTo>
                  <a:cubicBezTo>
                    <a:pt x="641128" y="106585"/>
                    <a:pt x="676084" y="138874"/>
                    <a:pt x="718471" y="138874"/>
                  </a:cubicBezTo>
                  <a:lnTo>
                    <a:pt x="1047655" y="138874"/>
                  </a:lnTo>
                  <a:cubicBezTo>
                    <a:pt x="1086040" y="138874"/>
                    <a:pt x="1117568" y="170402"/>
                    <a:pt x="1117568" y="208883"/>
                  </a:cubicBez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: Shape 174">
              <a:extLst>
                <a:ext uri="{FF2B5EF4-FFF2-40B4-BE49-F238E27FC236}">
                  <a16:creationId xmlns:a16="http://schemas.microsoft.com/office/drawing/2014/main" id="{D01395CF-4A2D-C005-DA0E-796CFA6B1617}"/>
                </a:ext>
              </a:extLst>
            </p:cNvPr>
            <p:cNvSpPr/>
            <p:nvPr/>
          </p:nvSpPr>
          <p:spPr>
            <a:xfrm>
              <a:off x="4183110" y="3246961"/>
              <a:ext cx="781336" cy="280130"/>
            </a:xfrm>
            <a:custGeom>
              <a:avLst/>
              <a:gdLst>
                <a:gd name="connsiteX0" fmla="*/ 0 w 781336"/>
                <a:gd name="connsiteY0" fmla="*/ 164116 h 280130"/>
                <a:gd name="connsiteX1" fmla="*/ 0 w 781336"/>
                <a:gd name="connsiteY1" fmla="*/ 280130 h 280130"/>
                <a:gd name="connsiteX2" fmla="*/ 241363 w 781336"/>
                <a:gd name="connsiteY2" fmla="*/ 280130 h 280130"/>
                <a:gd name="connsiteX3" fmla="*/ 290894 w 781336"/>
                <a:gd name="connsiteY3" fmla="*/ 280130 h 280130"/>
                <a:gd name="connsiteX4" fmla="*/ 406241 w 781336"/>
                <a:gd name="connsiteY4" fmla="*/ 280130 h 280130"/>
                <a:gd name="connsiteX5" fmla="*/ 476060 w 781336"/>
                <a:gd name="connsiteY5" fmla="*/ 215741 h 280130"/>
                <a:gd name="connsiteX6" fmla="*/ 556832 w 781336"/>
                <a:gd name="connsiteY6" fmla="*/ 141256 h 280130"/>
                <a:gd name="connsiteX7" fmla="*/ 781336 w 781336"/>
                <a:gd name="connsiteY7" fmla="*/ 141256 h 280130"/>
                <a:gd name="connsiteX8" fmla="*/ 781336 w 781336"/>
                <a:gd name="connsiteY8" fmla="*/ 1524 h 280130"/>
                <a:gd name="connsiteX9" fmla="*/ 530162 w 781336"/>
                <a:gd name="connsiteY9" fmla="*/ 1524 h 280130"/>
                <a:gd name="connsiteX10" fmla="*/ 223647 w 781336"/>
                <a:gd name="connsiteY10" fmla="*/ 0 h 280130"/>
                <a:gd name="connsiteX11" fmla="*/ 157925 w 781336"/>
                <a:gd name="connsiteY11" fmla="*/ 80010 h 280130"/>
                <a:gd name="connsiteX12" fmla="*/ 157925 w 781336"/>
                <a:gd name="connsiteY12" fmla="*/ 94107 h 280130"/>
                <a:gd name="connsiteX13" fmla="*/ 87916 w 781336"/>
                <a:gd name="connsiteY13" fmla="*/ 164116 h 280130"/>
                <a:gd name="connsiteX14" fmla="*/ 0 w 781336"/>
                <a:gd name="connsiteY14" fmla="*/ 164116 h 2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336" h="280130">
                  <a:moveTo>
                    <a:pt x="0" y="164116"/>
                  </a:moveTo>
                  <a:lnTo>
                    <a:pt x="0" y="280130"/>
                  </a:lnTo>
                  <a:lnTo>
                    <a:pt x="241363" y="280130"/>
                  </a:lnTo>
                  <a:lnTo>
                    <a:pt x="290894" y="280130"/>
                  </a:lnTo>
                  <a:lnTo>
                    <a:pt x="406241" y="280130"/>
                  </a:lnTo>
                  <a:cubicBezTo>
                    <a:pt x="442817" y="280130"/>
                    <a:pt x="473202" y="251651"/>
                    <a:pt x="476060" y="215741"/>
                  </a:cubicBezTo>
                  <a:cubicBezTo>
                    <a:pt x="479488" y="173546"/>
                    <a:pt x="514445" y="141256"/>
                    <a:pt x="556832" y="141256"/>
                  </a:cubicBezTo>
                  <a:lnTo>
                    <a:pt x="781336" y="141256"/>
                  </a:lnTo>
                  <a:lnTo>
                    <a:pt x="781336" y="1524"/>
                  </a:lnTo>
                  <a:lnTo>
                    <a:pt x="530162" y="1524"/>
                  </a:lnTo>
                  <a:lnTo>
                    <a:pt x="223647" y="0"/>
                  </a:lnTo>
                  <a:cubicBezTo>
                    <a:pt x="188500" y="8858"/>
                    <a:pt x="157925" y="42196"/>
                    <a:pt x="157925" y="80010"/>
                  </a:cubicBezTo>
                  <a:lnTo>
                    <a:pt x="157925" y="94107"/>
                  </a:lnTo>
                  <a:cubicBezTo>
                    <a:pt x="157925" y="132588"/>
                    <a:pt x="126397" y="164116"/>
                    <a:pt x="87916" y="164116"/>
                  </a:cubicBezTo>
                  <a:lnTo>
                    <a:pt x="0" y="164116"/>
                  </a:ln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: Shape 175">
              <a:extLst>
                <a:ext uri="{FF2B5EF4-FFF2-40B4-BE49-F238E27FC236}">
                  <a16:creationId xmlns:a16="http://schemas.microsoft.com/office/drawing/2014/main" id="{A343443B-5585-0C6F-3BA9-A3ED70DCDC20}"/>
                </a:ext>
              </a:extLst>
            </p:cNvPr>
            <p:cNvSpPr/>
            <p:nvPr/>
          </p:nvSpPr>
          <p:spPr>
            <a:xfrm>
              <a:off x="3700479" y="2359612"/>
              <a:ext cx="1578101" cy="888872"/>
            </a:xfrm>
            <a:custGeom>
              <a:avLst/>
              <a:gdLst>
                <a:gd name="connsiteX0" fmla="*/ 1423702 w 1578101"/>
                <a:gd name="connsiteY0" fmla="*/ 828389 h 888872"/>
                <a:gd name="connsiteX1" fmla="*/ 1363218 w 1578101"/>
                <a:gd name="connsiteY1" fmla="*/ 888873 h 888872"/>
                <a:gd name="connsiteX2" fmla="*/ 1012793 w 1578101"/>
                <a:gd name="connsiteY2" fmla="*/ 888873 h 888872"/>
                <a:gd name="connsiteX3" fmla="*/ 797909 w 1578101"/>
                <a:gd name="connsiteY3" fmla="*/ 887063 h 888872"/>
                <a:gd name="connsiteX4" fmla="*/ 797909 w 1578101"/>
                <a:gd name="connsiteY4" fmla="*/ 792004 h 888872"/>
                <a:gd name="connsiteX5" fmla="*/ 727900 w 1578101"/>
                <a:gd name="connsiteY5" fmla="*/ 721995 h 888872"/>
                <a:gd name="connsiteX6" fmla="*/ 398716 w 1578101"/>
                <a:gd name="connsiteY6" fmla="*/ 721995 h 888872"/>
                <a:gd name="connsiteX7" fmla="*/ 317945 w 1578101"/>
                <a:gd name="connsiteY7" fmla="*/ 647509 h 888872"/>
                <a:gd name="connsiteX8" fmla="*/ 248126 w 1578101"/>
                <a:gd name="connsiteY8" fmla="*/ 583120 h 888872"/>
                <a:gd name="connsiteX9" fmla="*/ 132683 w 1578101"/>
                <a:gd name="connsiteY9" fmla="*/ 583120 h 888872"/>
                <a:gd name="connsiteX10" fmla="*/ 83153 w 1578101"/>
                <a:gd name="connsiteY10" fmla="*/ 583120 h 888872"/>
                <a:gd name="connsiteX11" fmla="*/ 0 w 1578101"/>
                <a:gd name="connsiteY11" fmla="*/ 583120 h 888872"/>
                <a:gd name="connsiteX12" fmla="*/ 0 w 1578101"/>
                <a:gd name="connsiteY12" fmla="*/ 60484 h 888872"/>
                <a:gd name="connsiteX13" fmla="*/ 60484 w 1578101"/>
                <a:gd name="connsiteY13" fmla="*/ 0 h 888872"/>
                <a:gd name="connsiteX14" fmla="*/ 1420939 w 1578101"/>
                <a:gd name="connsiteY14" fmla="*/ 0 h 888872"/>
                <a:gd name="connsiteX15" fmla="*/ 1420939 w 1578101"/>
                <a:gd name="connsiteY15" fmla="*/ 338328 h 888872"/>
                <a:gd name="connsiteX16" fmla="*/ 1420939 w 1578101"/>
                <a:gd name="connsiteY16" fmla="*/ 390716 h 888872"/>
                <a:gd name="connsiteX17" fmla="*/ 1481423 w 1578101"/>
                <a:gd name="connsiteY17" fmla="*/ 451199 h 888872"/>
                <a:gd name="connsiteX18" fmla="*/ 1575721 w 1578101"/>
                <a:gd name="connsiteY18" fmla="*/ 451199 h 888872"/>
                <a:gd name="connsiteX19" fmla="*/ 1578102 w 1578101"/>
                <a:gd name="connsiteY19" fmla="*/ 729996 h 888872"/>
                <a:gd name="connsiteX20" fmla="*/ 1496282 w 1578101"/>
                <a:gd name="connsiteY20" fmla="*/ 729996 h 888872"/>
                <a:gd name="connsiteX21" fmla="*/ 1423797 w 1578101"/>
                <a:gd name="connsiteY21" fmla="*/ 797624 h 888872"/>
                <a:gd name="connsiteX22" fmla="*/ 1423702 w 1578101"/>
                <a:gd name="connsiteY22" fmla="*/ 828389 h 8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8101" h="888872">
                  <a:moveTo>
                    <a:pt x="1423702" y="828389"/>
                  </a:moveTo>
                  <a:cubicBezTo>
                    <a:pt x="1423511" y="861632"/>
                    <a:pt x="1396460" y="888873"/>
                    <a:pt x="1363218" y="888873"/>
                  </a:cubicBezTo>
                  <a:lnTo>
                    <a:pt x="1012793" y="888873"/>
                  </a:lnTo>
                  <a:lnTo>
                    <a:pt x="797909" y="887063"/>
                  </a:lnTo>
                  <a:lnTo>
                    <a:pt x="797909" y="792004"/>
                  </a:lnTo>
                  <a:cubicBezTo>
                    <a:pt x="797909" y="753523"/>
                    <a:pt x="766381" y="721995"/>
                    <a:pt x="727900" y="721995"/>
                  </a:cubicBezTo>
                  <a:lnTo>
                    <a:pt x="398716" y="721995"/>
                  </a:lnTo>
                  <a:cubicBezTo>
                    <a:pt x="356425" y="721995"/>
                    <a:pt x="321373" y="689705"/>
                    <a:pt x="317945" y="647509"/>
                  </a:cubicBezTo>
                  <a:cubicBezTo>
                    <a:pt x="315087" y="611600"/>
                    <a:pt x="284797" y="583120"/>
                    <a:pt x="248126" y="583120"/>
                  </a:cubicBezTo>
                  <a:lnTo>
                    <a:pt x="132683" y="583120"/>
                  </a:lnTo>
                  <a:lnTo>
                    <a:pt x="83153" y="583120"/>
                  </a:lnTo>
                  <a:lnTo>
                    <a:pt x="0" y="583120"/>
                  </a:lnTo>
                  <a:lnTo>
                    <a:pt x="0" y="60484"/>
                  </a:lnTo>
                  <a:cubicBezTo>
                    <a:pt x="0" y="27242"/>
                    <a:pt x="27241" y="0"/>
                    <a:pt x="60484" y="0"/>
                  </a:cubicBezTo>
                  <a:lnTo>
                    <a:pt x="1420939" y="0"/>
                  </a:lnTo>
                  <a:lnTo>
                    <a:pt x="1420939" y="338328"/>
                  </a:lnTo>
                  <a:lnTo>
                    <a:pt x="1420939" y="390716"/>
                  </a:lnTo>
                  <a:cubicBezTo>
                    <a:pt x="1420939" y="423958"/>
                    <a:pt x="1448181" y="451199"/>
                    <a:pt x="1481423" y="451199"/>
                  </a:cubicBezTo>
                  <a:lnTo>
                    <a:pt x="1575721" y="451199"/>
                  </a:lnTo>
                  <a:lnTo>
                    <a:pt x="1578102" y="729996"/>
                  </a:lnTo>
                  <a:lnTo>
                    <a:pt x="1496282" y="729996"/>
                  </a:lnTo>
                  <a:cubicBezTo>
                    <a:pt x="1457801" y="729996"/>
                    <a:pt x="1423988" y="759047"/>
                    <a:pt x="1423797" y="797624"/>
                  </a:cubicBezTo>
                  <a:lnTo>
                    <a:pt x="1423702" y="828389"/>
                  </a:ln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: Shape 176">
              <a:extLst>
                <a:ext uri="{FF2B5EF4-FFF2-40B4-BE49-F238E27FC236}">
                  <a16:creationId xmlns:a16="http://schemas.microsoft.com/office/drawing/2014/main" id="{3D6DE9B5-19EE-86A9-8C81-9E4B6BC89E05}"/>
                </a:ext>
              </a:extLst>
            </p:cNvPr>
            <p:cNvSpPr/>
            <p:nvPr/>
          </p:nvSpPr>
          <p:spPr>
            <a:xfrm>
              <a:off x="2589388" y="2358278"/>
              <a:ext cx="1112234" cy="1175003"/>
            </a:xfrm>
            <a:custGeom>
              <a:avLst/>
              <a:gdLst>
                <a:gd name="connsiteX0" fmla="*/ 162115 w 1112234"/>
                <a:gd name="connsiteY0" fmla="*/ 371475 h 1175003"/>
                <a:gd name="connsiteX1" fmla="*/ 162115 w 1112234"/>
                <a:gd name="connsiteY1" fmla="*/ 164402 h 1175003"/>
                <a:gd name="connsiteX2" fmla="*/ 219837 w 1112234"/>
                <a:gd name="connsiteY2" fmla="*/ 164116 h 1175003"/>
                <a:gd name="connsiteX3" fmla="*/ 246412 w 1112234"/>
                <a:gd name="connsiteY3" fmla="*/ 164116 h 1175003"/>
                <a:gd name="connsiteX4" fmla="*/ 322802 w 1112234"/>
                <a:gd name="connsiteY4" fmla="*/ 87725 h 1175003"/>
                <a:gd name="connsiteX5" fmla="*/ 322802 w 1112234"/>
                <a:gd name="connsiteY5" fmla="*/ 69723 h 1175003"/>
                <a:gd name="connsiteX6" fmla="*/ 279844 w 1112234"/>
                <a:gd name="connsiteY6" fmla="*/ 1143 h 1175003"/>
                <a:gd name="connsiteX7" fmla="*/ 876872 w 1112234"/>
                <a:gd name="connsiteY7" fmla="*/ 0 h 1175003"/>
                <a:gd name="connsiteX8" fmla="*/ 948309 w 1112234"/>
                <a:gd name="connsiteY8" fmla="*/ 69723 h 1175003"/>
                <a:gd name="connsiteX9" fmla="*/ 948309 w 1112234"/>
                <a:gd name="connsiteY9" fmla="*/ 87725 h 1175003"/>
                <a:gd name="connsiteX10" fmla="*/ 1024699 w 1112234"/>
                <a:gd name="connsiteY10" fmla="*/ 164116 h 1175003"/>
                <a:gd name="connsiteX11" fmla="*/ 1051274 w 1112234"/>
                <a:gd name="connsiteY11" fmla="*/ 164116 h 1175003"/>
                <a:gd name="connsiteX12" fmla="*/ 1112234 w 1112234"/>
                <a:gd name="connsiteY12" fmla="*/ 133636 h 1175003"/>
                <a:gd name="connsiteX13" fmla="*/ 1112234 w 1112234"/>
                <a:gd name="connsiteY13" fmla="*/ 584263 h 1175003"/>
                <a:gd name="connsiteX14" fmla="*/ 861346 w 1112234"/>
                <a:gd name="connsiteY14" fmla="*/ 584263 h 1175003"/>
                <a:gd name="connsiteX15" fmla="*/ 791337 w 1112234"/>
                <a:gd name="connsiteY15" fmla="*/ 654272 h 1175003"/>
                <a:gd name="connsiteX16" fmla="*/ 791337 w 1112234"/>
                <a:gd name="connsiteY16" fmla="*/ 678656 h 1175003"/>
                <a:gd name="connsiteX17" fmla="*/ 861346 w 1112234"/>
                <a:gd name="connsiteY17" fmla="*/ 748665 h 1175003"/>
                <a:gd name="connsiteX18" fmla="*/ 865441 w 1112234"/>
                <a:gd name="connsiteY18" fmla="*/ 748665 h 1175003"/>
                <a:gd name="connsiteX19" fmla="*/ 946213 w 1112234"/>
                <a:gd name="connsiteY19" fmla="*/ 823150 h 1175003"/>
                <a:gd name="connsiteX20" fmla="*/ 1016032 w 1112234"/>
                <a:gd name="connsiteY20" fmla="*/ 887539 h 1175003"/>
                <a:gd name="connsiteX21" fmla="*/ 1032796 w 1112234"/>
                <a:gd name="connsiteY21" fmla="*/ 887539 h 1175003"/>
                <a:gd name="connsiteX22" fmla="*/ 1112234 w 1112234"/>
                <a:gd name="connsiteY22" fmla="*/ 952786 h 1175003"/>
                <a:gd name="connsiteX23" fmla="*/ 1112234 w 1112234"/>
                <a:gd name="connsiteY23" fmla="*/ 1103948 h 1175003"/>
                <a:gd name="connsiteX24" fmla="*/ 1042225 w 1112234"/>
                <a:gd name="connsiteY24" fmla="*/ 1173956 h 1175003"/>
                <a:gd name="connsiteX25" fmla="*/ 743236 w 1112234"/>
                <a:gd name="connsiteY25" fmla="*/ 1173956 h 1175003"/>
                <a:gd name="connsiteX26" fmla="*/ 735330 w 1112234"/>
                <a:gd name="connsiteY26" fmla="*/ 1174337 h 1175003"/>
                <a:gd name="connsiteX27" fmla="*/ 720757 w 1112234"/>
                <a:gd name="connsiteY27" fmla="*/ 1175004 h 1175003"/>
                <a:gd name="connsiteX28" fmla="*/ 162782 w 1112234"/>
                <a:gd name="connsiteY28" fmla="*/ 1175004 h 1175003"/>
                <a:gd name="connsiteX29" fmla="*/ 162782 w 1112234"/>
                <a:gd name="connsiteY29" fmla="*/ 1111853 h 1175003"/>
                <a:gd name="connsiteX30" fmla="*/ 81820 w 1112234"/>
                <a:gd name="connsiteY30" fmla="*/ 1030891 h 1175003"/>
                <a:gd name="connsiteX31" fmla="*/ 70009 w 1112234"/>
                <a:gd name="connsiteY31" fmla="*/ 1030891 h 1175003"/>
                <a:gd name="connsiteX32" fmla="*/ 0 w 1112234"/>
                <a:gd name="connsiteY32" fmla="*/ 960882 h 1175003"/>
                <a:gd name="connsiteX33" fmla="*/ 0 w 1112234"/>
                <a:gd name="connsiteY33" fmla="*/ 522446 h 1175003"/>
                <a:gd name="connsiteX34" fmla="*/ 70009 w 1112234"/>
                <a:gd name="connsiteY34" fmla="*/ 452438 h 1175003"/>
                <a:gd name="connsiteX35" fmla="*/ 81153 w 1112234"/>
                <a:gd name="connsiteY35" fmla="*/ 452438 h 1175003"/>
                <a:gd name="connsiteX36" fmla="*/ 162115 w 1112234"/>
                <a:gd name="connsiteY36" fmla="*/ 371475 h 11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12234" h="1175003">
                  <a:moveTo>
                    <a:pt x="162115" y="371475"/>
                  </a:moveTo>
                  <a:lnTo>
                    <a:pt x="162115" y="164402"/>
                  </a:lnTo>
                  <a:lnTo>
                    <a:pt x="219837" y="164116"/>
                  </a:lnTo>
                  <a:lnTo>
                    <a:pt x="246412" y="164116"/>
                  </a:lnTo>
                  <a:cubicBezTo>
                    <a:pt x="288417" y="164116"/>
                    <a:pt x="322802" y="129730"/>
                    <a:pt x="322802" y="87725"/>
                  </a:cubicBezTo>
                  <a:lnTo>
                    <a:pt x="322802" y="69723"/>
                  </a:lnTo>
                  <a:cubicBezTo>
                    <a:pt x="322802" y="39719"/>
                    <a:pt x="305181" y="13621"/>
                    <a:pt x="279844" y="1143"/>
                  </a:cubicBezTo>
                  <a:cubicBezTo>
                    <a:pt x="462439" y="1143"/>
                    <a:pt x="695897" y="0"/>
                    <a:pt x="876872" y="0"/>
                  </a:cubicBezTo>
                  <a:cubicBezTo>
                    <a:pt x="939736" y="1524"/>
                    <a:pt x="948309" y="38767"/>
                    <a:pt x="948309" y="69723"/>
                  </a:cubicBezTo>
                  <a:lnTo>
                    <a:pt x="948309" y="87725"/>
                  </a:lnTo>
                  <a:cubicBezTo>
                    <a:pt x="948309" y="129730"/>
                    <a:pt x="982694" y="164116"/>
                    <a:pt x="1024699" y="164116"/>
                  </a:cubicBezTo>
                  <a:lnTo>
                    <a:pt x="1051274" y="164116"/>
                  </a:lnTo>
                  <a:cubicBezTo>
                    <a:pt x="1076134" y="164116"/>
                    <a:pt x="1098232" y="152114"/>
                    <a:pt x="1112234" y="133636"/>
                  </a:cubicBezTo>
                  <a:lnTo>
                    <a:pt x="1112234" y="584263"/>
                  </a:lnTo>
                  <a:lnTo>
                    <a:pt x="861346" y="584263"/>
                  </a:lnTo>
                  <a:cubicBezTo>
                    <a:pt x="822865" y="584263"/>
                    <a:pt x="791337" y="615791"/>
                    <a:pt x="791337" y="654272"/>
                  </a:cubicBezTo>
                  <a:lnTo>
                    <a:pt x="791337" y="678656"/>
                  </a:lnTo>
                  <a:cubicBezTo>
                    <a:pt x="791337" y="717137"/>
                    <a:pt x="822865" y="748665"/>
                    <a:pt x="861346" y="748665"/>
                  </a:cubicBezTo>
                  <a:lnTo>
                    <a:pt x="865441" y="748665"/>
                  </a:lnTo>
                  <a:cubicBezTo>
                    <a:pt x="907828" y="748665"/>
                    <a:pt x="942784" y="780955"/>
                    <a:pt x="946213" y="823150"/>
                  </a:cubicBezTo>
                  <a:cubicBezTo>
                    <a:pt x="949071" y="859060"/>
                    <a:pt x="979360" y="887539"/>
                    <a:pt x="1016032" y="887539"/>
                  </a:cubicBezTo>
                  <a:lnTo>
                    <a:pt x="1032796" y="887539"/>
                  </a:lnTo>
                  <a:cubicBezTo>
                    <a:pt x="1072039" y="887539"/>
                    <a:pt x="1104900" y="915638"/>
                    <a:pt x="1112234" y="952786"/>
                  </a:cubicBezTo>
                  <a:lnTo>
                    <a:pt x="1112234" y="1103948"/>
                  </a:lnTo>
                  <a:cubicBezTo>
                    <a:pt x="1112234" y="1142429"/>
                    <a:pt x="1080706" y="1173956"/>
                    <a:pt x="1042225" y="1173956"/>
                  </a:cubicBezTo>
                  <a:lnTo>
                    <a:pt x="743236" y="1173956"/>
                  </a:lnTo>
                  <a:cubicBezTo>
                    <a:pt x="740473" y="1173956"/>
                    <a:pt x="738092" y="1174052"/>
                    <a:pt x="735330" y="1174337"/>
                  </a:cubicBezTo>
                  <a:cubicBezTo>
                    <a:pt x="730567" y="1174814"/>
                    <a:pt x="725710" y="1175004"/>
                    <a:pt x="720757" y="1175004"/>
                  </a:cubicBezTo>
                  <a:lnTo>
                    <a:pt x="162782" y="1175004"/>
                  </a:lnTo>
                  <a:lnTo>
                    <a:pt x="162782" y="1111853"/>
                  </a:lnTo>
                  <a:cubicBezTo>
                    <a:pt x="162782" y="1067276"/>
                    <a:pt x="126397" y="1030891"/>
                    <a:pt x="81820" y="1030891"/>
                  </a:cubicBezTo>
                  <a:lnTo>
                    <a:pt x="70009" y="1030891"/>
                  </a:lnTo>
                  <a:cubicBezTo>
                    <a:pt x="31528" y="1030891"/>
                    <a:pt x="0" y="999363"/>
                    <a:pt x="0" y="960882"/>
                  </a:cubicBezTo>
                  <a:lnTo>
                    <a:pt x="0" y="522446"/>
                  </a:lnTo>
                  <a:cubicBezTo>
                    <a:pt x="0" y="483965"/>
                    <a:pt x="31528" y="452438"/>
                    <a:pt x="70009" y="452438"/>
                  </a:cubicBezTo>
                  <a:lnTo>
                    <a:pt x="81153" y="452438"/>
                  </a:lnTo>
                  <a:cubicBezTo>
                    <a:pt x="125730" y="452438"/>
                    <a:pt x="162115" y="416052"/>
                    <a:pt x="162115" y="371475"/>
                  </a:cubicBez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: Shape 177">
              <a:extLst>
                <a:ext uri="{FF2B5EF4-FFF2-40B4-BE49-F238E27FC236}">
                  <a16:creationId xmlns:a16="http://schemas.microsoft.com/office/drawing/2014/main" id="{CEDB6374-78F6-9EF6-ABAB-31BAFF5BBFE7}"/>
                </a:ext>
              </a:extLst>
            </p:cNvPr>
            <p:cNvSpPr/>
            <p:nvPr/>
          </p:nvSpPr>
          <p:spPr>
            <a:xfrm>
              <a:off x="2763124" y="1790874"/>
              <a:ext cx="304800" cy="536924"/>
            </a:xfrm>
            <a:custGeom>
              <a:avLst/>
              <a:gdLst>
                <a:gd name="connsiteX0" fmla="*/ 303657 w 304800"/>
                <a:gd name="connsiteY0" fmla="*/ 536639 h 536924"/>
                <a:gd name="connsiteX1" fmla="*/ 304800 w 304800"/>
                <a:gd name="connsiteY1" fmla="*/ 57626 h 536924"/>
                <a:gd name="connsiteX2" fmla="*/ 247174 w 304800"/>
                <a:gd name="connsiteY2" fmla="*/ 0 h 536924"/>
                <a:gd name="connsiteX3" fmla="*/ 227076 w 304800"/>
                <a:gd name="connsiteY3" fmla="*/ 0 h 536924"/>
                <a:gd name="connsiteX4" fmla="*/ 169450 w 304800"/>
                <a:gd name="connsiteY4" fmla="*/ 57626 h 536924"/>
                <a:gd name="connsiteX5" fmla="*/ 169450 w 304800"/>
                <a:gd name="connsiteY5" fmla="*/ 66866 h 536924"/>
                <a:gd name="connsiteX6" fmla="*/ 88487 w 304800"/>
                <a:gd name="connsiteY6" fmla="*/ 147828 h 536924"/>
                <a:gd name="connsiteX7" fmla="*/ 76390 w 304800"/>
                <a:gd name="connsiteY7" fmla="*/ 147828 h 536924"/>
                <a:gd name="connsiteX8" fmla="*/ 0 w 304800"/>
                <a:gd name="connsiteY8" fmla="*/ 224219 h 536924"/>
                <a:gd name="connsiteX9" fmla="*/ 0 w 304800"/>
                <a:gd name="connsiteY9" fmla="*/ 432340 h 536924"/>
                <a:gd name="connsiteX10" fmla="*/ 0 w 304800"/>
                <a:gd name="connsiteY10" fmla="*/ 434531 h 536924"/>
                <a:gd name="connsiteX11" fmla="*/ 0 w 304800"/>
                <a:gd name="connsiteY11" fmla="*/ 439579 h 536924"/>
                <a:gd name="connsiteX12" fmla="*/ 0 w 304800"/>
                <a:gd name="connsiteY12" fmla="*/ 441770 h 536924"/>
                <a:gd name="connsiteX13" fmla="*/ 0 w 304800"/>
                <a:gd name="connsiteY13" fmla="*/ 459772 h 536924"/>
                <a:gd name="connsiteX14" fmla="*/ 76390 w 304800"/>
                <a:gd name="connsiteY14" fmla="*/ 536162 h 536924"/>
                <a:gd name="connsiteX15" fmla="*/ 94107 w 304800"/>
                <a:gd name="connsiteY15" fmla="*/ 536162 h 536924"/>
                <a:gd name="connsiteX16" fmla="*/ 117824 w 304800"/>
                <a:gd name="connsiteY16" fmla="*/ 536924 h 536924"/>
                <a:gd name="connsiteX17" fmla="*/ 303657 w 304800"/>
                <a:gd name="connsiteY17" fmla="*/ 536639 h 53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536924">
                  <a:moveTo>
                    <a:pt x="303657" y="536639"/>
                  </a:moveTo>
                  <a:lnTo>
                    <a:pt x="304800" y="57626"/>
                  </a:lnTo>
                  <a:cubicBezTo>
                    <a:pt x="304800" y="25908"/>
                    <a:pt x="278892" y="0"/>
                    <a:pt x="247174" y="0"/>
                  </a:cubicBezTo>
                  <a:lnTo>
                    <a:pt x="227076" y="0"/>
                  </a:lnTo>
                  <a:cubicBezTo>
                    <a:pt x="195358" y="0"/>
                    <a:pt x="169450" y="25908"/>
                    <a:pt x="169450" y="57626"/>
                  </a:cubicBezTo>
                  <a:lnTo>
                    <a:pt x="169450" y="66866"/>
                  </a:lnTo>
                  <a:cubicBezTo>
                    <a:pt x="169450" y="111443"/>
                    <a:pt x="133064" y="147828"/>
                    <a:pt x="88487" y="147828"/>
                  </a:cubicBezTo>
                  <a:lnTo>
                    <a:pt x="76390" y="147828"/>
                  </a:lnTo>
                  <a:cubicBezTo>
                    <a:pt x="34385" y="147828"/>
                    <a:pt x="0" y="182213"/>
                    <a:pt x="0" y="224219"/>
                  </a:cubicBezTo>
                  <a:lnTo>
                    <a:pt x="0" y="432340"/>
                  </a:lnTo>
                  <a:cubicBezTo>
                    <a:pt x="0" y="433102"/>
                    <a:pt x="0" y="433864"/>
                    <a:pt x="0" y="434531"/>
                  </a:cubicBezTo>
                  <a:cubicBezTo>
                    <a:pt x="95" y="436340"/>
                    <a:pt x="95" y="437864"/>
                    <a:pt x="0" y="439579"/>
                  </a:cubicBezTo>
                  <a:cubicBezTo>
                    <a:pt x="0" y="440341"/>
                    <a:pt x="0" y="441008"/>
                    <a:pt x="0" y="441770"/>
                  </a:cubicBezTo>
                  <a:lnTo>
                    <a:pt x="0" y="459772"/>
                  </a:lnTo>
                  <a:cubicBezTo>
                    <a:pt x="0" y="501777"/>
                    <a:pt x="34385" y="536162"/>
                    <a:pt x="76390" y="536162"/>
                  </a:cubicBezTo>
                  <a:lnTo>
                    <a:pt x="94107" y="536162"/>
                  </a:lnTo>
                  <a:cubicBezTo>
                    <a:pt x="102775" y="536162"/>
                    <a:pt x="108871" y="536924"/>
                    <a:pt x="117824" y="536924"/>
                  </a:cubicBezTo>
                  <a:cubicBezTo>
                    <a:pt x="176022" y="536924"/>
                    <a:pt x="238982" y="536829"/>
                    <a:pt x="303657" y="536639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: Shape 178">
              <a:extLst>
                <a:ext uri="{FF2B5EF4-FFF2-40B4-BE49-F238E27FC236}">
                  <a16:creationId xmlns:a16="http://schemas.microsoft.com/office/drawing/2014/main" id="{20E42C9A-C107-17D2-EBA8-1820E5758FAD}"/>
                </a:ext>
              </a:extLst>
            </p:cNvPr>
            <p:cNvSpPr/>
            <p:nvPr/>
          </p:nvSpPr>
          <p:spPr>
            <a:xfrm>
              <a:off x="3109262" y="2015378"/>
              <a:ext cx="266318" cy="238580"/>
            </a:xfrm>
            <a:custGeom>
              <a:avLst/>
              <a:gdLst>
                <a:gd name="connsiteX0" fmla="*/ 208693 w 266318"/>
                <a:gd name="connsiteY0" fmla="*/ 71533 h 238580"/>
                <a:gd name="connsiteX1" fmla="*/ 188690 w 266318"/>
                <a:gd name="connsiteY1" fmla="*/ 71533 h 238580"/>
                <a:gd name="connsiteX2" fmla="*/ 183547 w 266318"/>
                <a:gd name="connsiteY2" fmla="*/ 71818 h 238580"/>
                <a:gd name="connsiteX3" fmla="*/ 183547 w 266318"/>
                <a:gd name="connsiteY3" fmla="*/ 15907 h 238580"/>
                <a:gd name="connsiteX4" fmla="*/ 148876 w 266318"/>
                <a:gd name="connsiteY4" fmla="*/ 286 h 238580"/>
                <a:gd name="connsiteX5" fmla="*/ 136779 w 266318"/>
                <a:gd name="connsiteY5" fmla="*/ 286 h 238580"/>
                <a:gd name="connsiteX6" fmla="*/ 46006 w 266318"/>
                <a:gd name="connsiteY6" fmla="*/ 0 h 238580"/>
                <a:gd name="connsiteX7" fmla="*/ 0 w 266318"/>
                <a:gd name="connsiteY7" fmla="*/ 46006 h 238580"/>
                <a:gd name="connsiteX8" fmla="*/ 0 w 266318"/>
                <a:gd name="connsiteY8" fmla="*/ 134969 h 238580"/>
                <a:gd name="connsiteX9" fmla="*/ 0 w 266318"/>
                <a:gd name="connsiteY9" fmla="*/ 174403 h 238580"/>
                <a:gd name="connsiteX10" fmla="*/ 0 w 266318"/>
                <a:gd name="connsiteY10" fmla="*/ 177451 h 238580"/>
                <a:gd name="connsiteX11" fmla="*/ 0 w 266318"/>
                <a:gd name="connsiteY11" fmla="*/ 178784 h 238580"/>
                <a:gd name="connsiteX12" fmla="*/ 0 w 266318"/>
                <a:gd name="connsiteY12" fmla="*/ 189643 h 238580"/>
                <a:gd name="connsiteX13" fmla="*/ 48768 w 266318"/>
                <a:gd name="connsiteY13" fmla="*/ 238411 h 238580"/>
                <a:gd name="connsiteX14" fmla="*/ 56674 w 266318"/>
                <a:gd name="connsiteY14" fmla="*/ 238411 h 238580"/>
                <a:gd name="connsiteX15" fmla="*/ 180213 w 266318"/>
                <a:gd name="connsiteY15" fmla="*/ 238411 h 238580"/>
                <a:gd name="connsiteX16" fmla="*/ 188690 w 266318"/>
                <a:gd name="connsiteY16" fmla="*/ 238411 h 238580"/>
                <a:gd name="connsiteX17" fmla="*/ 208693 w 266318"/>
                <a:gd name="connsiteY17" fmla="*/ 238411 h 238580"/>
                <a:gd name="connsiteX18" fmla="*/ 266319 w 266318"/>
                <a:gd name="connsiteY18" fmla="*/ 180784 h 238580"/>
                <a:gd name="connsiteX19" fmla="*/ 266319 w 266318"/>
                <a:gd name="connsiteY19" fmla="*/ 129159 h 238580"/>
                <a:gd name="connsiteX20" fmla="*/ 208693 w 266318"/>
                <a:gd name="connsiteY20" fmla="*/ 71533 h 23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318" h="238580">
                  <a:moveTo>
                    <a:pt x="208693" y="71533"/>
                  </a:moveTo>
                  <a:lnTo>
                    <a:pt x="188690" y="71533"/>
                  </a:lnTo>
                  <a:cubicBezTo>
                    <a:pt x="186976" y="71533"/>
                    <a:pt x="185261" y="71628"/>
                    <a:pt x="183547" y="71818"/>
                  </a:cubicBezTo>
                  <a:lnTo>
                    <a:pt x="183547" y="15907"/>
                  </a:lnTo>
                  <a:cubicBezTo>
                    <a:pt x="183547" y="-3143"/>
                    <a:pt x="167926" y="286"/>
                    <a:pt x="148876" y="286"/>
                  </a:cubicBezTo>
                  <a:lnTo>
                    <a:pt x="136779" y="286"/>
                  </a:lnTo>
                  <a:cubicBezTo>
                    <a:pt x="117729" y="286"/>
                    <a:pt x="46006" y="0"/>
                    <a:pt x="46006" y="0"/>
                  </a:cubicBezTo>
                  <a:cubicBezTo>
                    <a:pt x="20669" y="0"/>
                    <a:pt x="0" y="20669"/>
                    <a:pt x="0" y="46006"/>
                  </a:cubicBezTo>
                  <a:lnTo>
                    <a:pt x="0" y="134969"/>
                  </a:lnTo>
                  <a:cubicBezTo>
                    <a:pt x="0" y="135446"/>
                    <a:pt x="0" y="173926"/>
                    <a:pt x="0" y="174403"/>
                  </a:cubicBezTo>
                  <a:cubicBezTo>
                    <a:pt x="0" y="175450"/>
                    <a:pt x="0" y="176403"/>
                    <a:pt x="0" y="177451"/>
                  </a:cubicBezTo>
                  <a:cubicBezTo>
                    <a:pt x="0" y="177927"/>
                    <a:pt x="0" y="178308"/>
                    <a:pt x="0" y="178784"/>
                  </a:cubicBezTo>
                  <a:lnTo>
                    <a:pt x="0" y="189643"/>
                  </a:lnTo>
                  <a:cubicBezTo>
                    <a:pt x="0" y="216503"/>
                    <a:pt x="22003" y="238411"/>
                    <a:pt x="48768" y="238411"/>
                  </a:cubicBezTo>
                  <a:lnTo>
                    <a:pt x="56674" y="238411"/>
                  </a:lnTo>
                  <a:cubicBezTo>
                    <a:pt x="61913" y="238411"/>
                    <a:pt x="142494" y="238506"/>
                    <a:pt x="180213" y="238411"/>
                  </a:cubicBezTo>
                  <a:cubicBezTo>
                    <a:pt x="182975" y="238792"/>
                    <a:pt x="185833" y="238411"/>
                    <a:pt x="188690" y="238411"/>
                  </a:cubicBezTo>
                  <a:lnTo>
                    <a:pt x="208693" y="238411"/>
                  </a:lnTo>
                  <a:cubicBezTo>
                    <a:pt x="240411" y="238411"/>
                    <a:pt x="266319" y="212503"/>
                    <a:pt x="266319" y="180784"/>
                  </a:cubicBezTo>
                  <a:lnTo>
                    <a:pt x="266319" y="129159"/>
                  </a:lnTo>
                  <a:cubicBezTo>
                    <a:pt x="266319" y="97441"/>
                    <a:pt x="240411" y="71533"/>
                    <a:pt x="208693" y="71533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: Shape 179">
              <a:extLst>
                <a:ext uri="{FF2B5EF4-FFF2-40B4-BE49-F238E27FC236}">
                  <a16:creationId xmlns:a16="http://schemas.microsoft.com/office/drawing/2014/main" id="{CDDBC1BA-B90A-9926-E7D7-EBDB42082307}"/>
                </a:ext>
              </a:extLst>
            </p:cNvPr>
            <p:cNvSpPr/>
            <p:nvPr/>
          </p:nvSpPr>
          <p:spPr>
            <a:xfrm>
              <a:off x="2926191" y="4271089"/>
              <a:ext cx="135255" cy="274415"/>
            </a:xfrm>
            <a:custGeom>
              <a:avLst/>
              <a:gdLst>
                <a:gd name="connsiteX0" fmla="*/ 57626 w 135255"/>
                <a:gd name="connsiteY0" fmla="*/ 274415 h 274415"/>
                <a:gd name="connsiteX1" fmla="*/ 77629 w 135255"/>
                <a:gd name="connsiteY1" fmla="*/ 274415 h 274415"/>
                <a:gd name="connsiteX2" fmla="*/ 135255 w 135255"/>
                <a:gd name="connsiteY2" fmla="*/ 216789 h 274415"/>
                <a:gd name="connsiteX3" fmla="*/ 135255 w 135255"/>
                <a:gd name="connsiteY3" fmla="*/ 57626 h 274415"/>
                <a:gd name="connsiteX4" fmla="*/ 77629 w 135255"/>
                <a:gd name="connsiteY4" fmla="*/ 0 h 274415"/>
                <a:gd name="connsiteX5" fmla="*/ 57626 w 135255"/>
                <a:gd name="connsiteY5" fmla="*/ 0 h 274415"/>
                <a:gd name="connsiteX6" fmla="*/ 0 w 135255"/>
                <a:gd name="connsiteY6" fmla="*/ 57626 h 274415"/>
                <a:gd name="connsiteX7" fmla="*/ 0 w 135255"/>
                <a:gd name="connsiteY7" fmla="*/ 216789 h 274415"/>
                <a:gd name="connsiteX8" fmla="*/ 57626 w 135255"/>
                <a:gd name="connsiteY8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5" h="274415">
                  <a:moveTo>
                    <a:pt x="57626" y="274415"/>
                  </a:moveTo>
                  <a:lnTo>
                    <a:pt x="77629" y="274415"/>
                  </a:lnTo>
                  <a:cubicBezTo>
                    <a:pt x="109347" y="274415"/>
                    <a:pt x="135255" y="248507"/>
                    <a:pt x="135255" y="216789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16789"/>
                  </a:lnTo>
                  <a:cubicBezTo>
                    <a:pt x="0" y="248412"/>
                    <a:pt x="25908" y="274415"/>
                    <a:pt x="57626" y="274415"/>
                  </a:cubicBez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: Shape 180">
              <a:extLst>
                <a:ext uri="{FF2B5EF4-FFF2-40B4-BE49-F238E27FC236}">
                  <a16:creationId xmlns:a16="http://schemas.microsoft.com/office/drawing/2014/main" id="{E9140458-962D-02A7-9C0E-D80E071EEC51}"/>
                </a:ext>
              </a:extLst>
            </p:cNvPr>
            <p:cNvSpPr/>
            <p:nvPr/>
          </p:nvSpPr>
          <p:spPr>
            <a:xfrm>
              <a:off x="2129520" y="2520773"/>
              <a:ext cx="621982" cy="435008"/>
            </a:xfrm>
            <a:custGeom>
              <a:avLst/>
              <a:gdLst>
                <a:gd name="connsiteX0" fmla="*/ 331280 w 621982"/>
                <a:gd name="connsiteY0" fmla="*/ 2 h 435008"/>
                <a:gd name="connsiteX1" fmla="*/ 247841 w 621982"/>
                <a:gd name="connsiteY1" fmla="*/ 83441 h 435008"/>
                <a:gd name="connsiteX2" fmla="*/ 247841 w 621982"/>
                <a:gd name="connsiteY2" fmla="*/ 146592 h 435008"/>
                <a:gd name="connsiteX3" fmla="*/ 83439 w 621982"/>
                <a:gd name="connsiteY3" fmla="*/ 146592 h 435008"/>
                <a:gd name="connsiteX4" fmla="*/ 0 w 621982"/>
                <a:gd name="connsiteY4" fmla="*/ 230030 h 435008"/>
                <a:gd name="connsiteX5" fmla="*/ 0 w 621982"/>
                <a:gd name="connsiteY5" fmla="*/ 283751 h 435008"/>
                <a:gd name="connsiteX6" fmla="*/ 232410 w 621982"/>
                <a:gd name="connsiteY6" fmla="*/ 283751 h 435008"/>
                <a:gd name="connsiteX7" fmla="*/ 315849 w 621982"/>
                <a:gd name="connsiteY7" fmla="*/ 367190 h 435008"/>
                <a:gd name="connsiteX8" fmla="*/ 393001 w 621982"/>
                <a:gd name="connsiteY8" fmla="*/ 435009 h 435008"/>
                <a:gd name="connsiteX9" fmla="*/ 459867 w 621982"/>
                <a:gd name="connsiteY9" fmla="*/ 434437 h 435008"/>
                <a:gd name="connsiteX10" fmla="*/ 459867 w 621982"/>
                <a:gd name="connsiteY10" fmla="*/ 360142 h 435008"/>
                <a:gd name="connsiteX11" fmla="*/ 529876 w 621982"/>
                <a:gd name="connsiteY11" fmla="*/ 290133 h 435008"/>
                <a:gd name="connsiteX12" fmla="*/ 541020 w 621982"/>
                <a:gd name="connsiteY12" fmla="*/ 290133 h 435008"/>
                <a:gd name="connsiteX13" fmla="*/ 621983 w 621982"/>
                <a:gd name="connsiteY13" fmla="*/ 209171 h 435008"/>
                <a:gd name="connsiteX14" fmla="*/ 621983 w 621982"/>
                <a:gd name="connsiteY14" fmla="*/ 2097 h 435008"/>
                <a:gd name="connsiteX15" fmla="*/ 331280 w 621982"/>
                <a:gd name="connsiteY15" fmla="*/ 2 h 43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1982" h="435008">
                  <a:moveTo>
                    <a:pt x="331280" y="2"/>
                  </a:moveTo>
                  <a:cubicBezTo>
                    <a:pt x="285369" y="-284"/>
                    <a:pt x="247841" y="37530"/>
                    <a:pt x="247841" y="83441"/>
                  </a:cubicBezTo>
                  <a:lnTo>
                    <a:pt x="247841" y="146592"/>
                  </a:lnTo>
                  <a:lnTo>
                    <a:pt x="83439" y="146592"/>
                  </a:lnTo>
                  <a:cubicBezTo>
                    <a:pt x="37529" y="146592"/>
                    <a:pt x="0" y="184120"/>
                    <a:pt x="0" y="230030"/>
                  </a:cubicBezTo>
                  <a:lnTo>
                    <a:pt x="0" y="283751"/>
                  </a:lnTo>
                  <a:lnTo>
                    <a:pt x="232410" y="283751"/>
                  </a:lnTo>
                  <a:cubicBezTo>
                    <a:pt x="278321" y="283751"/>
                    <a:pt x="315849" y="321280"/>
                    <a:pt x="315849" y="367190"/>
                  </a:cubicBezTo>
                  <a:cubicBezTo>
                    <a:pt x="312706" y="406052"/>
                    <a:pt x="339947" y="427103"/>
                    <a:pt x="393001" y="435009"/>
                  </a:cubicBezTo>
                  <a:lnTo>
                    <a:pt x="459867" y="434437"/>
                  </a:lnTo>
                  <a:lnTo>
                    <a:pt x="459867" y="360142"/>
                  </a:lnTo>
                  <a:cubicBezTo>
                    <a:pt x="459867" y="321661"/>
                    <a:pt x="491395" y="290133"/>
                    <a:pt x="529876" y="290133"/>
                  </a:cubicBezTo>
                  <a:lnTo>
                    <a:pt x="541020" y="290133"/>
                  </a:lnTo>
                  <a:cubicBezTo>
                    <a:pt x="585597" y="290133"/>
                    <a:pt x="621983" y="253748"/>
                    <a:pt x="621983" y="209171"/>
                  </a:cubicBezTo>
                  <a:lnTo>
                    <a:pt x="621983" y="2097"/>
                  </a:lnTo>
                  <a:lnTo>
                    <a:pt x="331280" y="2"/>
                  </a:ln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: Shape 181">
              <a:extLst>
                <a:ext uri="{FF2B5EF4-FFF2-40B4-BE49-F238E27FC236}">
                  <a16:creationId xmlns:a16="http://schemas.microsoft.com/office/drawing/2014/main" id="{3619166C-CF2A-5810-0379-739C099506C1}"/>
                </a:ext>
              </a:extLst>
            </p:cNvPr>
            <p:cNvSpPr/>
            <p:nvPr/>
          </p:nvSpPr>
          <p:spPr>
            <a:xfrm>
              <a:off x="1962262" y="2804429"/>
              <a:ext cx="627126" cy="447484"/>
            </a:xfrm>
            <a:custGeom>
              <a:avLst/>
              <a:gdLst>
                <a:gd name="connsiteX0" fmla="*/ 627126 w 627126"/>
                <a:gd name="connsiteY0" fmla="*/ 447485 h 447484"/>
                <a:gd name="connsiteX1" fmla="*/ 627126 w 627126"/>
                <a:gd name="connsiteY1" fmla="*/ 150686 h 447484"/>
                <a:gd name="connsiteX2" fmla="*/ 560260 w 627126"/>
                <a:gd name="connsiteY2" fmla="*/ 151257 h 447484"/>
                <a:gd name="connsiteX3" fmla="*/ 483108 w 627126"/>
                <a:gd name="connsiteY3" fmla="*/ 83439 h 447484"/>
                <a:gd name="connsiteX4" fmla="*/ 399669 w 627126"/>
                <a:gd name="connsiteY4" fmla="*/ 0 h 447484"/>
                <a:gd name="connsiteX5" fmla="*/ 168212 w 627126"/>
                <a:gd name="connsiteY5" fmla="*/ 0 h 447484"/>
                <a:gd name="connsiteX6" fmla="*/ 168212 w 627126"/>
                <a:gd name="connsiteY6" fmla="*/ 69437 h 447484"/>
                <a:gd name="connsiteX7" fmla="*/ 84106 w 627126"/>
                <a:gd name="connsiteY7" fmla="*/ 158401 h 447484"/>
                <a:gd name="connsiteX8" fmla="*/ 0 w 627126"/>
                <a:gd name="connsiteY8" fmla="*/ 158401 h 447484"/>
                <a:gd name="connsiteX9" fmla="*/ 381 w 627126"/>
                <a:gd name="connsiteY9" fmla="*/ 212788 h 447484"/>
                <a:gd name="connsiteX10" fmla="*/ 83820 w 627126"/>
                <a:gd name="connsiteY10" fmla="*/ 296228 h 447484"/>
                <a:gd name="connsiteX11" fmla="*/ 225457 w 627126"/>
                <a:gd name="connsiteY11" fmla="*/ 296228 h 447484"/>
                <a:gd name="connsiteX12" fmla="*/ 318421 w 627126"/>
                <a:gd name="connsiteY12" fmla="*/ 364046 h 447484"/>
                <a:gd name="connsiteX13" fmla="*/ 401860 w 627126"/>
                <a:gd name="connsiteY13" fmla="*/ 447485 h 447484"/>
                <a:gd name="connsiteX14" fmla="*/ 627126 w 627126"/>
                <a:gd name="connsiteY14" fmla="*/ 447485 h 44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7126" h="447484">
                  <a:moveTo>
                    <a:pt x="627126" y="447485"/>
                  </a:moveTo>
                  <a:lnTo>
                    <a:pt x="627126" y="150686"/>
                  </a:lnTo>
                  <a:lnTo>
                    <a:pt x="560260" y="151257"/>
                  </a:lnTo>
                  <a:cubicBezTo>
                    <a:pt x="507301" y="143351"/>
                    <a:pt x="479965" y="122301"/>
                    <a:pt x="483108" y="83439"/>
                  </a:cubicBezTo>
                  <a:cubicBezTo>
                    <a:pt x="483108" y="37529"/>
                    <a:pt x="445580" y="0"/>
                    <a:pt x="399669" y="0"/>
                  </a:cubicBezTo>
                  <a:lnTo>
                    <a:pt x="168212" y="0"/>
                  </a:lnTo>
                  <a:lnTo>
                    <a:pt x="168212" y="69437"/>
                  </a:lnTo>
                  <a:cubicBezTo>
                    <a:pt x="168212" y="115348"/>
                    <a:pt x="130016" y="158401"/>
                    <a:pt x="84106" y="158401"/>
                  </a:cubicBezTo>
                  <a:lnTo>
                    <a:pt x="0" y="158401"/>
                  </a:lnTo>
                  <a:lnTo>
                    <a:pt x="381" y="212788"/>
                  </a:lnTo>
                  <a:cubicBezTo>
                    <a:pt x="667" y="258699"/>
                    <a:pt x="37909" y="296228"/>
                    <a:pt x="83820" y="296228"/>
                  </a:cubicBezTo>
                  <a:lnTo>
                    <a:pt x="225457" y="296228"/>
                  </a:lnTo>
                  <a:cubicBezTo>
                    <a:pt x="307753" y="293180"/>
                    <a:pt x="320326" y="324993"/>
                    <a:pt x="318421" y="364046"/>
                  </a:cubicBezTo>
                  <a:cubicBezTo>
                    <a:pt x="318421" y="409956"/>
                    <a:pt x="355949" y="447485"/>
                    <a:pt x="401860" y="447485"/>
                  </a:cubicBezTo>
                  <a:lnTo>
                    <a:pt x="627126" y="447485"/>
                  </a:ln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: Shape 182">
              <a:extLst>
                <a:ext uri="{FF2B5EF4-FFF2-40B4-BE49-F238E27FC236}">
                  <a16:creationId xmlns:a16="http://schemas.microsoft.com/office/drawing/2014/main" id="{A7FE51AC-45FD-CD4E-2DC3-F5454E141801}"/>
                </a:ext>
              </a:extLst>
            </p:cNvPr>
            <p:cNvSpPr/>
            <p:nvPr/>
          </p:nvSpPr>
          <p:spPr>
            <a:xfrm>
              <a:off x="2437369" y="3095990"/>
              <a:ext cx="152019" cy="156019"/>
            </a:xfrm>
            <a:custGeom>
              <a:avLst/>
              <a:gdLst>
                <a:gd name="connsiteX0" fmla="*/ 152019 w 152019"/>
                <a:gd name="connsiteY0" fmla="*/ 0 h 156019"/>
                <a:gd name="connsiteX1" fmla="*/ 57626 w 152019"/>
                <a:gd name="connsiteY1" fmla="*/ 0 h 156019"/>
                <a:gd name="connsiteX2" fmla="*/ 0 w 152019"/>
                <a:gd name="connsiteY2" fmla="*/ 57626 h 156019"/>
                <a:gd name="connsiteX3" fmla="*/ 0 w 152019"/>
                <a:gd name="connsiteY3" fmla="*/ 156019 h 156019"/>
                <a:gd name="connsiteX4" fmla="*/ 152019 w 152019"/>
                <a:gd name="connsiteY4" fmla="*/ 156019 h 156019"/>
                <a:gd name="connsiteX5" fmla="*/ 152019 w 152019"/>
                <a:gd name="connsiteY5" fmla="*/ 0 h 15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19" h="156019">
                  <a:moveTo>
                    <a:pt x="152019" y="0"/>
                  </a:move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156019"/>
                  </a:lnTo>
                  <a:lnTo>
                    <a:pt x="152019" y="156019"/>
                  </a:lnTo>
                  <a:lnTo>
                    <a:pt x="152019" y="0"/>
                  </a:ln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: Shape 183">
              <a:extLst>
                <a:ext uri="{FF2B5EF4-FFF2-40B4-BE49-F238E27FC236}">
                  <a16:creationId xmlns:a16="http://schemas.microsoft.com/office/drawing/2014/main" id="{83234CA7-5F8E-468A-6F6F-F2AC805A6BF5}"/>
                </a:ext>
              </a:extLst>
            </p:cNvPr>
            <p:cNvSpPr/>
            <p:nvPr/>
          </p:nvSpPr>
          <p:spPr>
            <a:xfrm>
              <a:off x="866029" y="2961973"/>
              <a:ext cx="1885569" cy="1438655"/>
            </a:xfrm>
            <a:custGeom>
              <a:avLst/>
              <a:gdLst>
                <a:gd name="connsiteX0" fmla="*/ 945452 w 1885569"/>
                <a:gd name="connsiteY0" fmla="*/ 114776 h 1438655"/>
                <a:gd name="connsiteX1" fmla="*/ 945452 w 1885569"/>
                <a:gd name="connsiteY1" fmla="*/ 205835 h 1438655"/>
                <a:gd name="connsiteX2" fmla="*/ 864489 w 1885569"/>
                <a:gd name="connsiteY2" fmla="*/ 286798 h 1438655"/>
                <a:gd name="connsiteX3" fmla="*/ 558165 w 1885569"/>
                <a:gd name="connsiteY3" fmla="*/ 286798 h 1438655"/>
                <a:gd name="connsiteX4" fmla="*/ 475393 w 1885569"/>
                <a:gd name="connsiteY4" fmla="*/ 359759 h 1438655"/>
                <a:gd name="connsiteX5" fmla="*/ 395002 w 1885569"/>
                <a:gd name="connsiteY5" fmla="*/ 430530 h 1438655"/>
                <a:gd name="connsiteX6" fmla="*/ 57626 w 1885569"/>
                <a:gd name="connsiteY6" fmla="*/ 430530 h 1438655"/>
                <a:gd name="connsiteX7" fmla="*/ 0 w 1885569"/>
                <a:gd name="connsiteY7" fmla="*/ 488156 h 1438655"/>
                <a:gd name="connsiteX8" fmla="*/ 0 w 1885569"/>
                <a:gd name="connsiteY8" fmla="*/ 508159 h 1438655"/>
                <a:gd name="connsiteX9" fmla="*/ 57626 w 1885569"/>
                <a:gd name="connsiteY9" fmla="*/ 565785 h 1438655"/>
                <a:gd name="connsiteX10" fmla="*/ 222885 w 1885569"/>
                <a:gd name="connsiteY10" fmla="*/ 565785 h 1438655"/>
                <a:gd name="connsiteX11" fmla="*/ 303848 w 1885569"/>
                <a:gd name="connsiteY11" fmla="*/ 645890 h 1438655"/>
                <a:gd name="connsiteX12" fmla="*/ 361474 w 1885569"/>
                <a:gd name="connsiteY12" fmla="*/ 702850 h 1438655"/>
                <a:gd name="connsiteX13" fmla="*/ 550736 w 1885569"/>
                <a:gd name="connsiteY13" fmla="*/ 702850 h 1438655"/>
                <a:gd name="connsiteX14" fmla="*/ 631698 w 1885569"/>
                <a:gd name="connsiteY14" fmla="*/ 783812 h 1438655"/>
                <a:gd name="connsiteX15" fmla="*/ 631698 w 1885569"/>
                <a:gd name="connsiteY15" fmla="*/ 924687 h 1438655"/>
                <a:gd name="connsiteX16" fmla="*/ 550736 w 1885569"/>
                <a:gd name="connsiteY16" fmla="*/ 1005649 h 1438655"/>
                <a:gd name="connsiteX17" fmla="*/ 536257 w 1885569"/>
                <a:gd name="connsiteY17" fmla="*/ 1005649 h 1438655"/>
                <a:gd name="connsiteX18" fmla="*/ 478631 w 1885569"/>
                <a:gd name="connsiteY18" fmla="*/ 1063276 h 1438655"/>
                <a:gd name="connsiteX19" fmla="*/ 478631 w 1885569"/>
                <a:gd name="connsiteY19" fmla="*/ 1220914 h 1438655"/>
                <a:gd name="connsiteX20" fmla="*/ 397669 w 1885569"/>
                <a:gd name="connsiteY20" fmla="*/ 1301877 h 1438655"/>
                <a:gd name="connsiteX21" fmla="*/ 883634 w 1885569"/>
                <a:gd name="connsiteY21" fmla="*/ 1301877 h 1438655"/>
                <a:gd name="connsiteX22" fmla="*/ 941261 w 1885569"/>
                <a:gd name="connsiteY22" fmla="*/ 1359503 h 1438655"/>
                <a:gd name="connsiteX23" fmla="*/ 941261 w 1885569"/>
                <a:gd name="connsiteY23" fmla="*/ 1380363 h 1438655"/>
                <a:gd name="connsiteX24" fmla="*/ 941546 w 1885569"/>
                <a:gd name="connsiteY24" fmla="*/ 1380363 h 1438655"/>
                <a:gd name="connsiteX25" fmla="*/ 941546 w 1885569"/>
                <a:gd name="connsiteY25" fmla="*/ 1381030 h 1438655"/>
                <a:gd name="connsiteX26" fmla="*/ 999173 w 1885569"/>
                <a:gd name="connsiteY26" fmla="*/ 1438656 h 1438655"/>
                <a:gd name="connsiteX27" fmla="*/ 1261110 w 1885569"/>
                <a:gd name="connsiteY27" fmla="*/ 1438656 h 1438655"/>
                <a:gd name="connsiteX28" fmla="*/ 1261110 w 1885569"/>
                <a:gd name="connsiteY28" fmla="*/ 1362647 h 1438655"/>
                <a:gd name="connsiteX29" fmla="*/ 1318736 w 1885569"/>
                <a:gd name="connsiteY29" fmla="*/ 1305020 h 1438655"/>
                <a:gd name="connsiteX30" fmla="*/ 1765459 w 1885569"/>
                <a:gd name="connsiteY30" fmla="*/ 1305020 h 1438655"/>
                <a:gd name="connsiteX31" fmla="*/ 1785557 w 1885569"/>
                <a:gd name="connsiteY31" fmla="*/ 1304544 h 1438655"/>
                <a:gd name="connsiteX32" fmla="*/ 1827181 w 1885569"/>
                <a:gd name="connsiteY32" fmla="*/ 1303115 h 1438655"/>
                <a:gd name="connsiteX33" fmla="*/ 1884807 w 1885569"/>
                <a:gd name="connsiteY33" fmla="*/ 1245489 h 1438655"/>
                <a:gd name="connsiteX34" fmla="*/ 1885093 w 1885569"/>
                <a:gd name="connsiteY34" fmla="*/ 865251 h 1438655"/>
                <a:gd name="connsiteX35" fmla="*/ 1789367 w 1885569"/>
                <a:gd name="connsiteY35" fmla="*/ 865251 h 1438655"/>
                <a:gd name="connsiteX36" fmla="*/ 1731740 w 1885569"/>
                <a:gd name="connsiteY36" fmla="*/ 807625 h 1438655"/>
                <a:gd name="connsiteX37" fmla="*/ 1731740 w 1885569"/>
                <a:gd name="connsiteY37" fmla="*/ 629983 h 1438655"/>
                <a:gd name="connsiteX38" fmla="*/ 1789367 w 1885569"/>
                <a:gd name="connsiteY38" fmla="*/ 572357 h 1438655"/>
                <a:gd name="connsiteX39" fmla="*/ 1885474 w 1885569"/>
                <a:gd name="connsiteY39" fmla="*/ 572357 h 1438655"/>
                <a:gd name="connsiteX40" fmla="*/ 1885569 w 1885569"/>
                <a:gd name="connsiteY40" fmla="*/ 495967 h 1438655"/>
                <a:gd name="connsiteX41" fmla="*/ 1805464 w 1885569"/>
                <a:gd name="connsiteY41" fmla="*/ 427101 h 1438655"/>
                <a:gd name="connsiteX42" fmla="*/ 1793653 w 1885569"/>
                <a:gd name="connsiteY42" fmla="*/ 427101 h 1438655"/>
                <a:gd name="connsiteX43" fmla="*/ 1723644 w 1885569"/>
                <a:gd name="connsiteY43" fmla="*/ 357092 h 1438655"/>
                <a:gd name="connsiteX44" fmla="*/ 1723644 w 1885569"/>
                <a:gd name="connsiteY44" fmla="*/ 289750 h 1438655"/>
                <a:gd name="connsiteX45" fmla="*/ 1498378 w 1885569"/>
                <a:gd name="connsiteY45" fmla="*/ 289750 h 1438655"/>
                <a:gd name="connsiteX46" fmla="*/ 1417225 w 1885569"/>
                <a:gd name="connsiteY46" fmla="*/ 225742 h 1438655"/>
                <a:gd name="connsiteX47" fmla="*/ 1415034 w 1885569"/>
                <a:gd name="connsiteY47" fmla="*/ 204025 h 1438655"/>
                <a:gd name="connsiteX48" fmla="*/ 1323308 w 1885569"/>
                <a:gd name="connsiteY48" fmla="*/ 138398 h 1438655"/>
                <a:gd name="connsiteX49" fmla="*/ 1320641 w 1885569"/>
                <a:gd name="connsiteY49" fmla="*/ 138398 h 1438655"/>
                <a:gd name="connsiteX50" fmla="*/ 1180338 w 1885569"/>
                <a:gd name="connsiteY50" fmla="*/ 138398 h 1438655"/>
                <a:gd name="connsiteX51" fmla="*/ 1121950 w 1885569"/>
                <a:gd name="connsiteY51" fmla="*/ 114490 h 1438655"/>
                <a:gd name="connsiteX52" fmla="*/ 1121950 w 1885569"/>
                <a:gd name="connsiteY52" fmla="*/ 114490 h 1438655"/>
                <a:gd name="connsiteX53" fmla="*/ 1115092 w 1885569"/>
                <a:gd name="connsiteY53" fmla="*/ 106966 h 1438655"/>
                <a:gd name="connsiteX54" fmla="*/ 1114616 w 1885569"/>
                <a:gd name="connsiteY54" fmla="*/ 106299 h 1438655"/>
                <a:gd name="connsiteX55" fmla="*/ 1114520 w 1885569"/>
                <a:gd name="connsiteY55" fmla="*/ 106204 h 1438655"/>
                <a:gd name="connsiteX56" fmla="*/ 1114425 w 1885569"/>
                <a:gd name="connsiteY56" fmla="*/ 106108 h 1438655"/>
                <a:gd name="connsiteX57" fmla="*/ 1109853 w 1885569"/>
                <a:gd name="connsiteY57" fmla="*/ 99631 h 1438655"/>
                <a:gd name="connsiteX58" fmla="*/ 1109853 w 1885569"/>
                <a:gd name="connsiteY58" fmla="*/ 99631 h 1438655"/>
                <a:gd name="connsiteX59" fmla="*/ 1108805 w 1885569"/>
                <a:gd name="connsiteY59" fmla="*/ 97917 h 1438655"/>
                <a:gd name="connsiteX60" fmla="*/ 1108805 w 1885569"/>
                <a:gd name="connsiteY60" fmla="*/ 97822 h 1438655"/>
                <a:gd name="connsiteX61" fmla="*/ 1108424 w 1885569"/>
                <a:gd name="connsiteY61" fmla="*/ 97155 h 1438655"/>
                <a:gd name="connsiteX62" fmla="*/ 1108329 w 1885569"/>
                <a:gd name="connsiteY62" fmla="*/ 96964 h 1438655"/>
                <a:gd name="connsiteX63" fmla="*/ 1107853 w 1885569"/>
                <a:gd name="connsiteY63" fmla="*/ 96107 h 1438655"/>
                <a:gd name="connsiteX64" fmla="*/ 1107853 w 1885569"/>
                <a:gd name="connsiteY64" fmla="*/ 96107 h 1438655"/>
                <a:gd name="connsiteX65" fmla="*/ 1107377 w 1885569"/>
                <a:gd name="connsiteY65" fmla="*/ 95250 h 1438655"/>
                <a:gd name="connsiteX66" fmla="*/ 1107377 w 1885569"/>
                <a:gd name="connsiteY66" fmla="*/ 95250 h 1438655"/>
                <a:gd name="connsiteX67" fmla="*/ 1106996 w 1885569"/>
                <a:gd name="connsiteY67" fmla="*/ 94488 h 1438655"/>
                <a:gd name="connsiteX68" fmla="*/ 1106900 w 1885569"/>
                <a:gd name="connsiteY68" fmla="*/ 94393 h 1438655"/>
                <a:gd name="connsiteX69" fmla="*/ 1106424 w 1885569"/>
                <a:gd name="connsiteY69" fmla="*/ 93536 h 1438655"/>
                <a:gd name="connsiteX70" fmla="*/ 1106424 w 1885569"/>
                <a:gd name="connsiteY70" fmla="*/ 93440 h 1438655"/>
                <a:gd name="connsiteX71" fmla="*/ 1106329 w 1885569"/>
                <a:gd name="connsiteY71" fmla="*/ 93154 h 1438655"/>
                <a:gd name="connsiteX72" fmla="*/ 1105948 w 1885569"/>
                <a:gd name="connsiteY72" fmla="*/ 92392 h 1438655"/>
                <a:gd name="connsiteX73" fmla="*/ 1105567 w 1885569"/>
                <a:gd name="connsiteY73" fmla="*/ 91630 h 1438655"/>
                <a:gd name="connsiteX74" fmla="*/ 1105091 w 1885569"/>
                <a:gd name="connsiteY74" fmla="*/ 90678 h 1438655"/>
                <a:gd name="connsiteX75" fmla="*/ 1104995 w 1885569"/>
                <a:gd name="connsiteY75" fmla="*/ 90583 h 1438655"/>
                <a:gd name="connsiteX76" fmla="*/ 1104614 w 1885569"/>
                <a:gd name="connsiteY76" fmla="*/ 89821 h 1438655"/>
                <a:gd name="connsiteX77" fmla="*/ 1104614 w 1885569"/>
                <a:gd name="connsiteY77" fmla="*/ 89821 h 1438655"/>
                <a:gd name="connsiteX78" fmla="*/ 1104233 w 1885569"/>
                <a:gd name="connsiteY78" fmla="*/ 88963 h 1438655"/>
                <a:gd name="connsiteX79" fmla="*/ 1104233 w 1885569"/>
                <a:gd name="connsiteY79" fmla="*/ 88963 h 1438655"/>
                <a:gd name="connsiteX80" fmla="*/ 1103852 w 1885569"/>
                <a:gd name="connsiteY80" fmla="*/ 88011 h 1438655"/>
                <a:gd name="connsiteX81" fmla="*/ 1103662 w 1885569"/>
                <a:gd name="connsiteY81" fmla="*/ 87535 h 1438655"/>
                <a:gd name="connsiteX82" fmla="*/ 1103281 w 1885569"/>
                <a:gd name="connsiteY82" fmla="*/ 86582 h 1438655"/>
                <a:gd name="connsiteX83" fmla="*/ 1103186 w 1885569"/>
                <a:gd name="connsiteY83" fmla="*/ 86392 h 1438655"/>
                <a:gd name="connsiteX84" fmla="*/ 1102614 w 1885569"/>
                <a:gd name="connsiteY84" fmla="*/ 84963 h 1438655"/>
                <a:gd name="connsiteX85" fmla="*/ 1102424 w 1885569"/>
                <a:gd name="connsiteY85" fmla="*/ 84582 h 1438655"/>
                <a:gd name="connsiteX86" fmla="*/ 1097090 w 1885569"/>
                <a:gd name="connsiteY86" fmla="*/ 55245 h 1438655"/>
                <a:gd name="connsiteX87" fmla="*/ 1097090 w 1885569"/>
                <a:gd name="connsiteY87" fmla="*/ 0 h 1438655"/>
                <a:gd name="connsiteX88" fmla="*/ 1029367 w 1885569"/>
                <a:gd name="connsiteY88" fmla="*/ 0 h 1438655"/>
                <a:gd name="connsiteX89" fmla="*/ 945928 w 1885569"/>
                <a:gd name="connsiteY89" fmla="*/ 83439 h 1438655"/>
                <a:gd name="connsiteX90" fmla="*/ 945452 w 1885569"/>
                <a:gd name="connsiteY90" fmla="*/ 114776 h 1438655"/>
                <a:gd name="connsiteX91" fmla="*/ 945452 w 1885569"/>
                <a:gd name="connsiteY91" fmla="*/ 114776 h 143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885569" h="1438655">
                  <a:moveTo>
                    <a:pt x="945452" y="114776"/>
                  </a:moveTo>
                  <a:lnTo>
                    <a:pt x="945452" y="205835"/>
                  </a:lnTo>
                  <a:cubicBezTo>
                    <a:pt x="945452" y="250412"/>
                    <a:pt x="909066" y="286798"/>
                    <a:pt x="864489" y="286798"/>
                  </a:cubicBezTo>
                  <a:lnTo>
                    <a:pt x="558165" y="286798"/>
                  </a:lnTo>
                  <a:cubicBezTo>
                    <a:pt x="515874" y="286798"/>
                    <a:pt x="480632" y="318706"/>
                    <a:pt x="475393" y="359759"/>
                  </a:cubicBezTo>
                  <a:cubicBezTo>
                    <a:pt x="470249" y="400431"/>
                    <a:pt x="436055" y="430530"/>
                    <a:pt x="395002" y="430530"/>
                  </a:cubicBezTo>
                  <a:lnTo>
                    <a:pt x="57626" y="430530"/>
                  </a:lnTo>
                  <a:cubicBezTo>
                    <a:pt x="25908" y="430530"/>
                    <a:pt x="0" y="456438"/>
                    <a:pt x="0" y="488156"/>
                  </a:cubicBezTo>
                  <a:lnTo>
                    <a:pt x="0" y="508159"/>
                  </a:lnTo>
                  <a:cubicBezTo>
                    <a:pt x="0" y="539877"/>
                    <a:pt x="25908" y="565785"/>
                    <a:pt x="57626" y="565785"/>
                  </a:cubicBezTo>
                  <a:lnTo>
                    <a:pt x="222885" y="565785"/>
                  </a:lnTo>
                  <a:cubicBezTo>
                    <a:pt x="267176" y="565785"/>
                    <a:pt x="303371" y="601599"/>
                    <a:pt x="303848" y="645890"/>
                  </a:cubicBezTo>
                  <a:cubicBezTo>
                    <a:pt x="304229" y="677323"/>
                    <a:pt x="329946" y="702850"/>
                    <a:pt x="361474" y="702850"/>
                  </a:cubicBezTo>
                  <a:lnTo>
                    <a:pt x="550736" y="702850"/>
                  </a:lnTo>
                  <a:cubicBezTo>
                    <a:pt x="595313" y="702850"/>
                    <a:pt x="631698" y="739235"/>
                    <a:pt x="631698" y="783812"/>
                  </a:cubicBezTo>
                  <a:lnTo>
                    <a:pt x="631698" y="924687"/>
                  </a:lnTo>
                  <a:cubicBezTo>
                    <a:pt x="631698" y="969264"/>
                    <a:pt x="595313" y="1005649"/>
                    <a:pt x="550736" y="1005649"/>
                  </a:cubicBezTo>
                  <a:lnTo>
                    <a:pt x="536257" y="1005649"/>
                  </a:lnTo>
                  <a:cubicBezTo>
                    <a:pt x="504539" y="1005649"/>
                    <a:pt x="478631" y="1031557"/>
                    <a:pt x="478631" y="1063276"/>
                  </a:cubicBezTo>
                  <a:lnTo>
                    <a:pt x="478631" y="1220914"/>
                  </a:lnTo>
                  <a:cubicBezTo>
                    <a:pt x="478631" y="1265491"/>
                    <a:pt x="442246" y="1301877"/>
                    <a:pt x="397669" y="1301877"/>
                  </a:cubicBezTo>
                  <a:lnTo>
                    <a:pt x="883634" y="1301877"/>
                  </a:lnTo>
                  <a:cubicBezTo>
                    <a:pt x="915353" y="1301877"/>
                    <a:pt x="941261" y="1327785"/>
                    <a:pt x="941261" y="1359503"/>
                  </a:cubicBezTo>
                  <a:lnTo>
                    <a:pt x="941261" y="1380363"/>
                  </a:lnTo>
                  <a:lnTo>
                    <a:pt x="941546" y="1380363"/>
                  </a:lnTo>
                  <a:lnTo>
                    <a:pt x="941546" y="1381030"/>
                  </a:lnTo>
                  <a:cubicBezTo>
                    <a:pt x="941546" y="1412748"/>
                    <a:pt x="967454" y="1438656"/>
                    <a:pt x="999173" y="1438656"/>
                  </a:cubicBezTo>
                  <a:lnTo>
                    <a:pt x="1261110" y="1438656"/>
                  </a:lnTo>
                  <a:lnTo>
                    <a:pt x="1261110" y="1362647"/>
                  </a:lnTo>
                  <a:cubicBezTo>
                    <a:pt x="1261110" y="1330928"/>
                    <a:pt x="1287018" y="1305020"/>
                    <a:pt x="1318736" y="1305020"/>
                  </a:cubicBezTo>
                  <a:lnTo>
                    <a:pt x="1765459" y="1305020"/>
                  </a:lnTo>
                  <a:lnTo>
                    <a:pt x="1785557" y="1304544"/>
                  </a:lnTo>
                  <a:lnTo>
                    <a:pt x="1827181" y="1303115"/>
                  </a:lnTo>
                  <a:cubicBezTo>
                    <a:pt x="1858804" y="1302067"/>
                    <a:pt x="1884807" y="1277207"/>
                    <a:pt x="1884807" y="1245489"/>
                  </a:cubicBezTo>
                  <a:cubicBezTo>
                    <a:pt x="1884807" y="1118806"/>
                    <a:pt x="1884902" y="991933"/>
                    <a:pt x="1885093" y="865251"/>
                  </a:cubicBezTo>
                  <a:lnTo>
                    <a:pt x="1789367" y="865251"/>
                  </a:lnTo>
                  <a:cubicBezTo>
                    <a:pt x="1757648" y="865251"/>
                    <a:pt x="1731740" y="839343"/>
                    <a:pt x="1731740" y="807625"/>
                  </a:cubicBezTo>
                  <a:lnTo>
                    <a:pt x="1731740" y="629983"/>
                  </a:lnTo>
                  <a:cubicBezTo>
                    <a:pt x="1731740" y="598265"/>
                    <a:pt x="1757648" y="572357"/>
                    <a:pt x="1789367" y="572357"/>
                  </a:cubicBezTo>
                  <a:lnTo>
                    <a:pt x="1885474" y="572357"/>
                  </a:lnTo>
                  <a:lnTo>
                    <a:pt x="1885569" y="495967"/>
                  </a:lnTo>
                  <a:cubicBezTo>
                    <a:pt x="1879663" y="457009"/>
                    <a:pt x="1845945" y="427101"/>
                    <a:pt x="1805464" y="427101"/>
                  </a:cubicBezTo>
                  <a:lnTo>
                    <a:pt x="1793653" y="427101"/>
                  </a:lnTo>
                  <a:cubicBezTo>
                    <a:pt x="1755172" y="427101"/>
                    <a:pt x="1723644" y="395573"/>
                    <a:pt x="1723644" y="357092"/>
                  </a:cubicBezTo>
                  <a:lnTo>
                    <a:pt x="1723644" y="289750"/>
                  </a:lnTo>
                  <a:lnTo>
                    <a:pt x="1498378" y="289750"/>
                  </a:lnTo>
                  <a:cubicBezTo>
                    <a:pt x="1459135" y="289750"/>
                    <a:pt x="1426083" y="262318"/>
                    <a:pt x="1417225" y="225742"/>
                  </a:cubicBezTo>
                  <a:cubicBezTo>
                    <a:pt x="1415415" y="218313"/>
                    <a:pt x="1414748" y="211741"/>
                    <a:pt x="1415034" y="204025"/>
                  </a:cubicBezTo>
                  <a:cubicBezTo>
                    <a:pt x="1416272" y="166211"/>
                    <a:pt x="1402842" y="135826"/>
                    <a:pt x="1323308" y="138398"/>
                  </a:cubicBezTo>
                  <a:cubicBezTo>
                    <a:pt x="1322356" y="138398"/>
                    <a:pt x="1321594" y="138398"/>
                    <a:pt x="1320641" y="138398"/>
                  </a:cubicBezTo>
                  <a:lnTo>
                    <a:pt x="1180338" y="138398"/>
                  </a:lnTo>
                  <a:cubicBezTo>
                    <a:pt x="1157669" y="138398"/>
                    <a:pt x="1137095" y="129254"/>
                    <a:pt x="1121950" y="114490"/>
                  </a:cubicBezTo>
                  <a:lnTo>
                    <a:pt x="1121950" y="114490"/>
                  </a:lnTo>
                  <a:cubicBezTo>
                    <a:pt x="1119569" y="112109"/>
                    <a:pt x="1117283" y="109633"/>
                    <a:pt x="1115092" y="106966"/>
                  </a:cubicBezTo>
                  <a:lnTo>
                    <a:pt x="1114616" y="106299"/>
                  </a:lnTo>
                  <a:lnTo>
                    <a:pt x="1114520" y="106204"/>
                  </a:lnTo>
                  <a:lnTo>
                    <a:pt x="1114425" y="106108"/>
                  </a:lnTo>
                  <a:cubicBezTo>
                    <a:pt x="1112806" y="104013"/>
                    <a:pt x="1111282" y="101822"/>
                    <a:pt x="1109853" y="99631"/>
                  </a:cubicBezTo>
                  <a:lnTo>
                    <a:pt x="1109853" y="99631"/>
                  </a:lnTo>
                  <a:cubicBezTo>
                    <a:pt x="1109472" y="99060"/>
                    <a:pt x="1109186" y="98488"/>
                    <a:pt x="1108805" y="97917"/>
                  </a:cubicBezTo>
                  <a:lnTo>
                    <a:pt x="1108805" y="97822"/>
                  </a:lnTo>
                  <a:lnTo>
                    <a:pt x="1108424" y="97155"/>
                  </a:lnTo>
                  <a:lnTo>
                    <a:pt x="1108329" y="96964"/>
                  </a:lnTo>
                  <a:lnTo>
                    <a:pt x="1107853" y="96107"/>
                  </a:lnTo>
                  <a:lnTo>
                    <a:pt x="1107853" y="96107"/>
                  </a:lnTo>
                  <a:lnTo>
                    <a:pt x="1107377" y="95250"/>
                  </a:lnTo>
                  <a:lnTo>
                    <a:pt x="1107377" y="95250"/>
                  </a:lnTo>
                  <a:lnTo>
                    <a:pt x="1106996" y="94488"/>
                  </a:lnTo>
                  <a:lnTo>
                    <a:pt x="1106900" y="94393"/>
                  </a:lnTo>
                  <a:lnTo>
                    <a:pt x="1106424" y="93536"/>
                  </a:lnTo>
                  <a:lnTo>
                    <a:pt x="1106424" y="93440"/>
                  </a:lnTo>
                  <a:lnTo>
                    <a:pt x="1106329" y="93154"/>
                  </a:lnTo>
                  <a:lnTo>
                    <a:pt x="1105948" y="92392"/>
                  </a:lnTo>
                  <a:lnTo>
                    <a:pt x="1105567" y="91630"/>
                  </a:lnTo>
                  <a:lnTo>
                    <a:pt x="1105091" y="90678"/>
                  </a:lnTo>
                  <a:lnTo>
                    <a:pt x="1104995" y="90583"/>
                  </a:lnTo>
                  <a:lnTo>
                    <a:pt x="1104614" y="89821"/>
                  </a:lnTo>
                  <a:lnTo>
                    <a:pt x="1104614" y="89821"/>
                  </a:lnTo>
                  <a:lnTo>
                    <a:pt x="1104233" y="88963"/>
                  </a:lnTo>
                  <a:lnTo>
                    <a:pt x="1104233" y="88963"/>
                  </a:lnTo>
                  <a:lnTo>
                    <a:pt x="1103852" y="88011"/>
                  </a:lnTo>
                  <a:lnTo>
                    <a:pt x="1103662" y="87535"/>
                  </a:lnTo>
                  <a:lnTo>
                    <a:pt x="1103281" y="86582"/>
                  </a:lnTo>
                  <a:lnTo>
                    <a:pt x="1103186" y="86392"/>
                  </a:lnTo>
                  <a:lnTo>
                    <a:pt x="1102614" y="84963"/>
                  </a:lnTo>
                  <a:lnTo>
                    <a:pt x="1102424" y="84582"/>
                  </a:lnTo>
                  <a:cubicBezTo>
                    <a:pt x="1098995" y="75438"/>
                    <a:pt x="1097090" y="65532"/>
                    <a:pt x="1097090" y="55245"/>
                  </a:cubicBezTo>
                  <a:lnTo>
                    <a:pt x="1097090" y="0"/>
                  </a:lnTo>
                  <a:lnTo>
                    <a:pt x="1029367" y="0"/>
                  </a:lnTo>
                  <a:cubicBezTo>
                    <a:pt x="983456" y="0"/>
                    <a:pt x="945928" y="37529"/>
                    <a:pt x="945928" y="83439"/>
                  </a:cubicBezTo>
                  <a:lnTo>
                    <a:pt x="945452" y="114776"/>
                  </a:lnTo>
                  <a:lnTo>
                    <a:pt x="945452" y="114776"/>
                  </a:ln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: Shape 184">
              <a:extLst>
                <a:ext uri="{FF2B5EF4-FFF2-40B4-BE49-F238E27FC236}">
                  <a16:creationId xmlns:a16="http://schemas.microsoft.com/office/drawing/2014/main" id="{5681CEF1-019D-3FA5-BB3F-A5B3382271F0}"/>
                </a:ext>
              </a:extLst>
            </p:cNvPr>
            <p:cNvSpPr/>
            <p:nvPr/>
          </p:nvSpPr>
          <p:spPr>
            <a:xfrm>
              <a:off x="1972549" y="4846494"/>
              <a:ext cx="135254" cy="128873"/>
            </a:xfrm>
            <a:custGeom>
              <a:avLst/>
              <a:gdLst>
                <a:gd name="connsiteX0" fmla="*/ 57626 w 135254"/>
                <a:gd name="connsiteY0" fmla="*/ 128874 h 128873"/>
                <a:gd name="connsiteX1" fmla="*/ 77629 w 135254"/>
                <a:gd name="connsiteY1" fmla="*/ 128874 h 128873"/>
                <a:gd name="connsiteX2" fmla="*/ 135255 w 135254"/>
                <a:gd name="connsiteY2" fmla="*/ 71247 h 128873"/>
                <a:gd name="connsiteX3" fmla="*/ 135255 w 135254"/>
                <a:gd name="connsiteY3" fmla="*/ 57626 h 128873"/>
                <a:gd name="connsiteX4" fmla="*/ 77629 w 135254"/>
                <a:gd name="connsiteY4" fmla="*/ 0 h 128873"/>
                <a:gd name="connsiteX5" fmla="*/ 57626 w 135254"/>
                <a:gd name="connsiteY5" fmla="*/ 0 h 128873"/>
                <a:gd name="connsiteX6" fmla="*/ 0 w 135254"/>
                <a:gd name="connsiteY6" fmla="*/ 57626 h 128873"/>
                <a:gd name="connsiteX7" fmla="*/ 0 w 135254"/>
                <a:gd name="connsiteY7" fmla="*/ 71247 h 128873"/>
                <a:gd name="connsiteX8" fmla="*/ 57626 w 135254"/>
                <a:gd name="connsiteY8" fmla="*/ 128874 h 1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4" h="128873">
                  <a:moveTo>
                    <a:pt x="57626" y="128874"/>
                  </a:moveTo>
                  <a:lnTo>
                    <a:pt x="77629" y="128874"/>
                  </a:lnTo>
                  <a:cubicBezTo>
                    <a:pt x="109347" y="128874"/>
                    <a:pt x="135255" y="102965"/>
                    <a:pt x="135255" y="71247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71247"/>
                  </a:lnTo>
                  <a:cubicBezTo>
                    <a:pt x="0" y="102965"/>
                    <a:pt x="25908" y="128874"/>
                    <a:pt x="57626" y="128874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: Shape 185">
              <a:extLst>
                <a:ext uri="{FF2B5EF4-FFF2-40B4-BE49-F238E27FC236}">
                  <a16:creationId xmlns:a16="http://schemas.microsoft.com/office/drawing/2014/main" id="{F8257DDB-F6C9-698D-09D4-8087C3881035}"/>
                </a:ext>
              </a:extLst>
            </p:cNvPr>
            <p:cNvSpPr/>
            <p:nvPr/>
          </p:nvSpPr>
          <p:spPr>
            <a:xfrm>
              <a:off x="2926191" y="4710763"/>
              <a:ext cx="299656" cy="417766"/>
            </a:xfrm>
            <a:custGeom>
              <a:avLst/>
              <a:gdLst>
                <a:gd name="connsiteX0" fmla="*/ 57626 w 299656"/>
                <a:gd name="connsiteY0" fmla="*/ 417767 h 417766"/>
                <a:gd name="connsiteX1" fmla="*/ 77629 w 299656"/>
                <a:gd name="connsiteY1" fmla="*/ 417767 h 417766"/>
                <a:gd name="connsiteX2" fmla="*/ 135255 w 299656"/>
                <a:gd name="connsiteY2" fmla="*/ 360140 h 417766"/>
                <a:gd name="connsiteX3" fmla="*/ 135255 w 299656"/>
                <a:gd name="connsiteY3" fmla="*/ 216217 h 417766"/>
                <a:gd name="connsiteX4" fmla="*/ 216218 w 299656"/>
                <a:gd name="connsiteY4" fmla="*/ 135255 h 417766"/>
                <a:gd name="connsiteX5" fmla="*/ 242030 w 299656"/>
                <a:gd name="connsiteY5" fmla="*/ 135255 h 417766"/>
                <a:gd name="connsiteX6" fmla="*/ 299656 w 299656"/>
                <a:gd name="connsiteY6" fmla="*/ 77629 h 417766"/>
                <a:gd name="connsiteX7" fmla="*/ 299656 w 299656"/>
                <a:gd name="connsiteY7" fmla="*/ 57626 h 417766"/>
                <a:gd name="connsiteX8" fmla="*/ 242030 w 299656"/>
                <a:gd name="connsiteY8" fmla="*/ 0 h 417766"/>
                <a:gd name="connsiteX9" fmla="*/ 77629 w 299656"/>
                <a:gd name="connsiteY9" fmla="*/ 0 h 417766"/>
                <a:gd name="connsiteX10" fmla="*/ 57626 w 299656"/>
                <a:gd name="connsiteY10" fmla="*/ 0 h 417766"/>
                <a:gd name="connsiteX11" fmla="*/ 56197 w 299656"/>
                <a:gd name="connsiteY11" fmla="*/ 0 h 417766"/>
                <a:gd name="connsiteX12" fmla="*/ 56197 w 299656"/>
                <a:gd name="connsiteY12" fmla="*/ 0 h 417766"/>
                <a:gd name="connsiteX13" fmla="*/ 54769 w 299656"/>
                <a:gd name="connsiteY13" fmla="*/ 95 h 417766"/>
                <a:gd name="connsiteX14" fmla="*/ 54769 w 299656"/>
                <a:gd name="connsiteY14" fmla="*/ 95 h 417766"/>
                <a:gd name="connsiteX15" fmla="*/ 53340 w 299656"/>
                <a:gd name="connsiteY15" fmla="*/ 190 h 417766"/>
                <a:gd name="connsiteX16" fmla="*/ 53340 w 299656"/>
                <a:gd name="connsiteY16" fmla="*/ 190 h 417766"/>
                <a:gd name="connsiteX17" fmla="*/ 51911 w 299656"/>
                <a:gd name="connsiteY17" fmla="*/ 286 h 417766"/>
                <a:gd name="connsiteX18" fmla="*/ 51911 w 299656"/>
                <a:gd name="connsiteY18" fmla="*/ 286 h 417766"/>
                <a:gd name="connsiteX19" fmla="*/ 50482 w 299656"/>
                <a:gd name="connsiteY19" fmla="*/ 476 h 417766"/>
                <a:gd name="connsiteX20" fmla="*/ 50482 w 299656"/>
                <a:gd name="connsiteY20" fmla="*/ 476 h 417766"/>
                <a:gd name="connsiteX21" fmla="*/ 49054 w 299656"/>
                <a:gd name="connsiteY21" fmla="*/ 667 h 417766"/>
                <a:gd name="connsiteX22" fmla="*/ 49054 w 299656"/>
                <a:gd name="connsiteY22" fmla="*/ 667 h 417766"/>
                <a:gd name="connsiteX23" fmla="*/ 47625 w 299656"/>
                <a:gd name="connsiteY23" fmla="*/ 857 h 417766"/>
                <a:gd name="connsiteX24" fmla="*/ 47625 w 299656"/>
                <a:gd name="connsiteY24" fmla="*/ 857 h 417766"/>
                <a:gd name="connsiteX25" fmla="*/ 46196 w 299656"/>
                <a:gd name="connsiteY25" fmla="*/ 1143 h 417766"/>
                <a:gd name="connsiteX26" fmla="*/ 46196 w 299656"/>
                <a:gd name="connsiteY26" fmla="*/ 1143 h 417766"/>
                <a:gd name="connsiteX27" fmla="*/ 44768 w 299656"/>
                <a:gd name="connsiteY27" fmla="*/ 1429 h 417766"/>
                <a:gd name="connsiteX28" fmla="*/ 44768 w 299656"/>
                <a:gd name="connsiteY28" fmla="*/ 1429 h 417766"/>
                <a:gd name="connsiteX29" fmla="*/ 43339 w 299656"/>
                <a:gd name="connsiteY29" fmla="*/ 1809 h 417766"/>
                <a:gd name="connsiteX30" fmla="*/ 43339 w 299656"/>
                <a:gd name="connsiteY30" fmla="*/ 1809 h 417766"/>
                <a:gd name="connsiteX31" fmla="*/ 42005 w 299656"/>
                <a:gd name="connsiteY31" fmla="*/ 2191 h 417766"/>
                <a:gd name="connsiteX32" fmla="*/ 42005 w 299656"/>
                <a:gd name="connsiteY32" fmla="*/ 2191 h 417766"/>
                <a:gd name="connsiteX33" fmla="*/ 40672 w 299656"/>
                <a:gd name="connsiteY33" fmla="*/ 2572 h 417766"/>
                <a:gd name="connsiteX34" fmla="*/ 40672 w 299656"/>
                <a:gd name="connsiteY34" fmla="*/ 2572 h 417766"/>
                <a:gd name="connsiteX35" fmla="*/ 39338 w 299656"/>
                <a:gd name="connsiteY35" fmla="*/ 3048 h 417766"/>
                <a:gd name="connsiteX36" fmla="*/ 39338 w 299656"/>
                <a:gd name="connsiteY36" fmla="*/ 3048 h 417766"/>
                <a:gd name="connsiteX37" fmla="*/ 38005 w 299656"/>
                <a:gd name="connsiteY37" fmla="*/ 3524 h 417766"/>
                <a:gd name="connsiteX38" fmla="*/ 38005 w 299656"/>
                <a:gd name="connsiteY38" fmla="*/ 3524 h 417766"/>
                <a:gd name="connsiteX39" fmla="*/ 36671 w 299656"/>
                <a:gd name="connsiteY39" fmla="*/ 4000 h 417766"/>
                <a:gd name="connsiteX40" fmla="*/ 36671 w 299656"/>
                <a:gd name="connsiteY40" fmla="*/ 4000 h 417766"/>
                <a:gd name="connsiteX41" fmla="*/ 35338 w 299656"/>
                <a:gd name="connsiteY41" fmla="*/ 4572 h 417766"/>
                <a:gd name="connsiteX42" fmla="*/ 35338 w 299656"/>
                <a:gd name="connsiteY42" fmla="*/ 4572 h 417766"/>
                <a:gd name="connsiteX43" fmla="*/ 34099 w 299656"/>
                <a:gd name="connsiteY43" fmla="*/ 5143 h 417766"/>
                <a:gd name="connsiteX44" fmla="*/ 34099 w 299656"/>
                <a:gd name="connsiteY44" fmla="*/ 5143 h 417766"/>
                <a:gd name="connsiteX45" fmla="*/ 32861 w 299656"/>
                <a:gd name="connsiteY45" fmla="*/ 5715 h 417766"/>
                <a:gd name="connsiteX46" fmla="*/ 32861 w 299656"/>
                <a:gd name="connsiteY46" fmla="*/ 5715 h 417766"/>
                <a:gd name="connsiteX47" fmla="*/ 31623 w 299656"/>
                <a:gd name="connsiteY47" fmla="*/ 6382 h 417766"/>
                <a:gd name="connsiteX48" fmla="*/ 31623 w 299656"/>
                <a:gd name="connsiteY48" fmla="*/ 6382 h 417766"/>
                <a:gd name="connsiteX49" fmla="*/ 30385 w 299656"/>
                <a:gd name="connsiteY49" fmla="*/ 7048 h 417766"/>
                <a:gd name="connsiteX50" fmla="*/ 30385 w 299656"/>
                <a:gd name="connsiteY50" fmla="*/ 7048 h 417766"/>
                <a:gd name="connsiteX51" fmla="*/ 29146 w 299656"/>
                <a:gd name="connsiteY51" fmla="*/ 7715 h 417766"/>
                <a:gd name="connsiteX52" fmla="*/ 29146 w 299656"/>
                <a:gd name="connsiteY52" fmla="*/ 7715 h 417766"/>
                <a:gd name="connsiteX53" fmla="*/ 27908 w 299656"/>
                <a:gd name="connsiteY53" fmla="*/ 8382 h 417766"/>
                <a:gd name="connsiteX54" fmla="*/ 27908 w 299656"/>
                <a:gd name="connsiteY54" fmla="*/ 8382 h 417766"/>
                <a:gd name="connsiteX55" fmla="*/ 26765 w 299656"/>
                <a:gd name="connsiteY55" fmla="*/ 9144 h 417766"/>
                <a:gd name="connsiteX56" fmla="*/ 26765 w 299656"/>
                <a:gd name="connsiteY56" fmla="*/ 9144 h 417766"/>
                <a:gd name="connsiteX57" fmla="*/ 25622 w 299656"/>
                <a:gd name="connsiteY57" fmla="*/ 9906 h 417766"/>
                <a:gd name="connsiteX58" fmla="*/ 25622 w 299656"/>
                <a:gd name="connsiteY58" fmla="*/ 9906 h 417766"/>
                <a:gd name="connsiteX59" fmla="*/ 24479 w 299656"/>
                <a:gd name="connsiteY59" fmla="*/ 10668 h 417766"/>
                <a:gd name="connsiteX60" fmla="*/ 24479 w 299656"/>
                <a:gd name="connsiteY60" fmla="*/ 10668 h 417766"/>
                <a:gd name="connsiteX61" fmla="*/ 23336 w 299656"/>
                <a:gd name="connsiteY61" fmla="*/ 11525 h 417766"/>
                <a:gd name="connsiteX62" fmla="*/ 23336 w 299656"/>
                <a:gd name="connsiteY62" fmla="*/ 11525 h 417766"/>
                <a:gd name="connsiteX63" fmla="*/ 22193 w 299656"/>
                <a:gd name="connsiteY63" fmla="*/ 12382 h 417766"/>
                <a:gd name="connsiteX64" fmla="*/ 22193 w 299656"/>
                <a:gd name="connsiteY64" fmla="*/ 12382 h 417766"/>
                <a:gd name="connsiteX65" fmla="*/ 21146 w 299656"/>
                <a:gd name="connsiteY65" fmla="*/ 13240 h 417766"/>
                <a:gd name="connsiteX66" fmla="*/ 21146 w 299656"/>
                <a:gd name="connsiteY66" fmla="*/ 13240 h 417766"/>
                <a:gd name="connsiteX67" fmla="*/ 20098 w 299656"/>
                <a:gd name="connsiteY67" fmla="*/ 14097 h 417766"/>
                <a:gd name="connsiteX68" fmla="*/ 20098 w 299656"/>
                <a:gd name="connsiteY68" fmla="*/ 14097 h 417766"/>
                <a:gd name="connsiteX69" fmla="*/ 19050 w 299656"/>
                <a:gd name="connsiteY69" fmla="*/ 15049 h 417766"/>
                <a:gd name="connsiteX70" fmla="*/ 19050 w 299656"/>
                <a:gd name="connsiteY70" fmla="*/ 15049 h 417766"/>
                <a:gd name="connsiteX71" fmla="*/ 18002 w 299656"/>
                <a:gd name="connsiteY71" fmla="*/ 16002 h 417766"/>
                <a:gd name="connsiteX72" fmla="*/ 18002 w 299656"/>
                <a:gd name="connsiteY72" fmla="*/ 16002 h 417766"/>
                <a:gd name="connsiteX73" fmla="*/ 17050 w 299656"/>
                <a:gd name="connsiteY73" fmla="*/ 16954 h 417766"/>
                <a:gd name="connsiteX74" fmla="*/ 17050 w 299656"/>
                <a:gd name="connsiteY74" fmla="*/ 16954 h 417766"/>
                <a:gd name="connsiteX75" fmla="*/ 16097 w 299656"/>
                <a:gd name="connsiteY75" fmla="*/ 17907 h 417766"/>
                <a:gd name="connsiteX76" fmla="*/ 16097 w 299656"/>
                <a:gd name="connsiteY76" fmla="*/ 17907 h 417766"/>
                <a:gd name="connsiteX77" fmla="*/ 15145 w 299656"/>
                <a:gd name="connsiteY77" fmla="*/ 18955 h 417766"/>
                <a:gd name="connsiteX78" fmla="*/ 15145 w 299656"/>
                <a:gd name="connsiteY78" fmla="*/ 18955 h 417766"/>
                <a:gd name="connsiteX79" fmla="*/ 14192 w 299656"/>
                <a:gd name="connsiteY79" fmla="*/ 20002 h 417766"/>
                <a:gd name="connsiteX80" fmla="*/ 14192 w 299656"/>
                <a:gd name="connsiteY80" fmla="*/ 20002 h 417766"/>
                <a:gd name="connsiteX81" fmla="*/ 13335 w 299656"/>
                <a:gd name="connsiteY81" fmla="*/ 21050 h 417766"/>
                <a:gd name="connsiteX82" fmla="*/ 13335 w 299656"/>
                <a:gd name="connsiteY82" fmla="*/ 21050 h 417766"/>
                <a:gd name="connsiteX83" fmla="*/ 12478 w 299656"/>
                <a:gd name="connsiteY83" fmla="*/ 22098 h 417766"/>
                <a:gd name="connsiteX84" fmla="*/ 12478 w 299656"/>
                <a:gd name="connsiteY84" fmla="*/ 22098 h 417766"/>
                <a:gd name="connsiteX85" fmla="*/ 11621 w 299656"/>
                <a:gd name="connsiteY85" fmla="*/ 23146 h 417766"/>
                <a:gd name="connsiteX86" fmla="*/ 11621 w 299656"/>
                <a:gd name="connsiteY86" fmla="*/ 23146 h 417766"/>
                <a:gd name="connsiteX87" fmla="*/ 10763 w 299656"/>
                <a:gd name="connsiteY87" fmla="*/ 24289 h 417766"/>
                <a:gd name="connsiteX88" fmla="*/ 10763 w 299656"/>
                <a:gd name="connsiteY88" fmla="*/ 24289 h 417766"/>
                <a:gd name="connsiteX89" fmla="*/ 10001 w 299656"/>
                <a:gd name="connsiteY89" fmla="*/ 25432 h 417766"/>
                <a:gd name="connsiteX90" fmla="*/ 10001 w 299656"/>
                <a:gd name="connsiteY90" fmla="*/ 25432 h 417766"/>
                <a:gd name="connsiteX91" fmla="*/ 9239 w 299656"/>
                <a:gd name="connsiteY91" fmla="*/ 26575 h 417766"/>
                <a:gd name="connsiteX92" fmla="*/ 9239 w 299656"/>
                <a:gd name="connsiteY92" fmla="*/ 26575 h 417766"/>
                <a:gd name="connsiteX93" fmla="*/ 8477 w 299656"/>
                <a:gd name="connsiteY93" fmla="*/ 27717 h 417766"/>
                <a:gd name="connsiteX94" fmla="*/ 8477 w 299656"/>
                <a:gd name="connsiteY94" fmla="*/ 27717 h 417766"/>
                <a:gd name="connsiteX95" fmla="*/ 7811 w 299656"/>
                <a:gd name="connsiteY95" fmla="*/ 28956 h 417766"/>
                <a:gd name="connsiteX96" fmla="*/ 7811 w 299656"/>
                <a:gd name="connsiteY96" fmla="*/ 28956 h 417766"/>
                <a:gd name="connsiteX97" fmla="*/ 7144 w 299656"/>
                <a:gd name="connsiteY97" fmla="*/ 30194 h 417766"/>
                <a:gd name="connsiteX98" fmla="*/ 7144 w 299656"/>
                <a:gd name="connsiteY98" fmla="*/ 30194 h 417766"/>
                <a:gd name="connsiteX99" fmla="*/ 6477 w 299656"/>
                <a:gd name="connsiteY99" fmla="*/ 31432 h 417766"/>
                <a:gd name="connsiteX100" fmla="*/ 6477 w 299656"/>
                <a:gd name="connsiteY100" fmla="*/ 31432 h 417766"/>
                <a:gd name="connsiteX101" fmla="*/ 5810 w 299656"/>
                <a:gd name="connsiteY101" fmla="*/ 32671 h 417766"/>
                <a:gd name="connsiteX102" fmla="*/ 5810 w 299656"/>
                <a:gd name="connsiteY102" fmla="*/ 32671 h 417766"/>
                <a:gd name="connsiteX103" fmla="*/ 5239 w 299656"/>
                <a:gd name="connsiteY103" fmla="*/ 33909 h 417766"/>
                <a:gd name="connsiteX104" fmla="*/ 5239 w 299656"/>
                <a:gd name="connsiteY104" fmla="*/ 33909 h 417766"/>
                <a:gd name="connsiteX105" fmla="*/ 4667 w 299656"/>
                <a:gd name="connsiteY105" fmla="*/ 35147 h 417766"/>
                <a:gd name="connsiteX106" fmla="*/ 4667 w 299656"/>
                <a:gd name="connsiteY106" fmla="*/ 35147 h 417766"/>
                <a:gd name="connsiteX107" fmla="*/ 4096 w 299656"/>
                <a:gd name="connsiteY107" fmla="*/ 36481 h 417766"/>
                <a:gd name="connsiteX108" fmla="*/ 4096 w 299656"/>
                <a:gd name="connsiteY108" fmla="*/ 36481 h 417766"/>
                <a:gd name="connsiteX109" fmla="*/ 3620 w 299656"/>
                <a:gd name="connsiteY109" fmla="*/ 37814 h 417766"/>
                <a:gd name="connsiteX110" fmla="*/ 3620 w 299656"/>
                <a:gd name="connsiteY110" fmla="*/ 37814 h 417766"/>
                <a:gd name="connsiteX111" fmla="*/ 3143 w 299656"/>
                <a:gd name="connsiteY111" fmla="*/ 39148 h 417766"/>
                <a:gd name="connsiteX112" fmla="*/ 3143 w 299656"/>
                <a:gd name="connsiteY112" fmla="*/ 39148 h 417766"/>
                <a:gd name="connsiteX113" fmla="*/ 2667 w 299656"/>
                <a:gd name="connsiteY113" fmla="*/ 40481 h 417766"/>
                <a:gd name="connsiteX114" fmla="*/ 2667 w 299656"/>
                <a:gd name="connsiteY114" fmla="*/ 40481 h 417766"/>
                <a:gd name="connsiteX115" fmla="*/ 2286 w 299656"/>
                <a:gd name="connsiteY115" fmla="*/ 41815 h 417766"/>
                <a:gd name="connsiteX116" fmla="*/ 2286 w 299656"/>
                <a:gd name="connsiteY116" fmla="*/ 41815 h 417766"/>
                <a:gd name="connsiteX117" fmla="*/ 1905 w 299656"/>
                <a:gd name="connsiteY117" fmla="*/ 43148 h 417766"/>
                <a:gd name="connsiteX118" fmla="*/ 1905 w 299656"/>
                <a:gd name="connsiteY118" fmla="*/ 43148 h 417766"/>
                <a:gd name="connsiteX119" fmla="*/ 1524 w 299656"/>
                <a:gd name="connsiteY119" fmla="*/ 44482 h 417766"/>
                <a:gd name="connsiteX120" fmla="*/ 1524 w 299656"/>
                <a:gd name="connsiteY120" fmla="*/ 44482 h 417766"/>
                <a:gd name="connsiteX121" fmla="*/ 1238 w 299656"/>
                <a:gd name="connsiteY121" fmla="*/ 45910 h 417766"/>
                <a:gd name="connsiteX122" fmla="*/ 1238 w 299656"/>
                <a:gd name="connsiteY122" fmla="*/ 45910 h 417766"/>
                <a:gd name="connsiteX123" fmla="*/ 953 w 299656"/>
                <a:gd name="connsiteY123" fmla="*/ 47339 h 417766"/>
                <a:gd name="connsiteX124" fmla="*/ 953 w 299656"/>
                <a:gd name="connsiteY124" fmla="*/ 47339 h 417766"/>
                <a:gd name="connsiteX125" fmla="*/ 667 w 299656"/>
                <a:gd name="connsiteY125" fmla="*/ 48768 h 417766"/>
                <a:gd name="connsiteX126" fmla="*/ 667 w 299656"/>
                <a:gd name="connsiteY126" fmla="*/ 48768 h 417766"/>
                <a:gd name="connsiteX127" fmla="*/ 476 w 299656"/>
                <a:gd name="connsiteY127" fmla="*/ 50197 h 417766"/>
                <a:gd name="connsiteX128" fmla="*/ 476 w 299656"/>
                <a:gd name="connsiteY128" fmla="*/ 50197 h 417766"/>
                <a:gd name="connsiteX129" fmla="*/ 286 w 299656"/>
                <a:gd name="connsiteY129" fmla="*/ 51625 h 417766"/>
                <a:gd name="connsiteX130" fmla="*/ 286 w 299656"/>
                <a:gd name="connsiteY130" fmla="*/ 51625 h 417766"/>
                <a:gd name="connsiteX131" fmla="*/ 190 w 299656"/>
                <a:gd name="connsiteY131" fmla="*/ 53054 h 417766"/>
                <a:gd name="connsiteX132" fmla="*/ 190 w 299656"/>
                <a:gd name="connsiteY132" fmla="*/ 53054 h 417766"/>
                <a:gd name="connsiteX133" fmla="*/ 95 w 299656"/>
                <a:gd name="connsiteY133" fmla="*/ 54483 h 417766"/>
                <a:gd name="connsiteX134" fmla="*/ 95 w 299656"/>
                <a:gd name="connsiteY134" fmla="*/ 54483 h 417766"/>
                <a:gd name="connsiteX135" fmla="*/ 95 w 299656"/>
                <a:gd name="connsiteY135" fmla="*/ 54959 h 417766"/>
                <a:gd name="connsiteX136" fmla="*/ 0 w 299656"/>
                <a:gd name="connsiteY136" fmla="*/ 56864 h 417766"/>
                <a:gd name="connsiteX137" fmla="*/ 0 w 299656"/>
                <a:gd name="connsiteY137" fmla="*/ 57340 h 417766"/>
                <a:gd name="connsiteX138" fmla="*/ 0 w 299656"/>
                <a:gd name="connsiteY138" fmla="*/ 57340 h 417766"/>
                <a:gd name="connsiteX139" fmla="*/ 0 w 299656"/>
                <a:gd name="connsiteY139" fmla="*/ 77343 h 417766"/>
                <a:gd name="connsiteX140" fmla="*/ 0 w 299656"/>
                <a:gd name="connsiteY140" fmla="*/ 359855 h 417766"/>
                <a:gd name="connsiteX141" fmla="*/ 57626 w 299656"/>
                <a:gd name="connsiteY141" fmla="*/ 417767 h 417766"/>
                <a:gd name="connsiteX142" fmla="*/ 57626 w 299656"/>
                <a:gd name="connsiteY142" fmla="*/ 417767 h 417766"/>
                <a:gd name="connsiteX143" fmla="*/ 57626 w 299656"/>
                <a:gd name="connsiteY143" fmla="*/ 0 h 417766"/>
                <a:gd name="connsiteX144" fmla="*/ 57626 w 299656"/>
                <a:gd name="connsiteY144" fmla="*/ 0 h 417766"/>
                <a:gd name="connsiteX145" fmla="*/ 57626 w 299656"/>
                <a:gd name="connsiteY145" fmla="*/ 0 h 41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299656" h="417766">
                  <a:moveTo>
                    <a:pt x="57626" y="417767"/>
                  </a:moveTo>
                  <a:lnTo>
                    <a:pt x="77629" y="417767"/>
                  </a:lnTo>
                  <a:cubicBezTo>
                    <a:pt x="109347" y="417767"/>
                    <a:pt x="135255" y="391858"/>
                    <a:pt x="135255" y="360140"/>
                  </a:cubicBezTo>
                  <a:lnTo>
                    <a:pt x="135255" y="216217"/>
                  </a:lnTo>
                  <a:cubicBezTo>
                    <a:pt x="135255" y="171640"/>
                    <a:pt x="171640" y="135255"/>
                    <a:pt x="216218" y="135255"/>
                  </a:cubicBezTo>
                  <a:lnTo>
                    <a:pt x="242030" y="135255"/>
                  </a:lnTo>
                  <a:cubicBezTo>
                    <a:pt x="273748" y="135255"/>
                    <a:pt x="299656" y="109347"/>
                    <a:pt x="299656" y="77629"/>
                  </a:cubicBezTo>
                  <a:lnTo>
                    <a:pt x="299656" y="57626"/>
                  </a:lnTo>
                  <a:cubicBezTo>
                    <a:pt x="299656" y="25908"/>
                    <a:pt x="273748" y="0"/>
                    <a:pt x="242030" y="0"/>
                  </a:cubicBezTo>
                  <a:lnTo>
                    <a:pt x="77629" y="0"/>
                  </a:lnTo>
                  <a:lnTo>
                    <a:pt x="57626" y="0"/>
                  </a:lnTo>
                  <a:lnTo>
                    <a:pt x="56197" y="0"/>
                  </a:lnTo>
                  <a:lnTo>
                    <a:pt x="56197" y="0"/>
                  </a:lnTo>
                  <a:lnTo>
                    <a:pt x="54769" y="95"/>
                  </a:lnTo>
                  <a:lnTo>
                    <a:pt x="54769" y="95"/>
                  </a:lnTo>
                  <a:lnTo>
                    <a:pt x="53340" y="190"/>
                  </a:lnTo>
                  <a:lnTo>
                    <a:pt x="53340" y="190"/>
                  </a:lnTo>
                  <a:lnTo>
                    <a:pt x="51911" y="286"/>
                  </a:lnTo>
                  <a:lnTo>
                    <a:pt x="51911" y="286"/>
                  </a:lnTo>
                  <a:lnTo>
                    <a:pt x="50482" y="476"/>
                  </a:lnTo>
                  <a:lnTo>
                    <a:pt x="50482" y="476"/>
                  </a:lnTo>
                  <a:lnTo>
                    <a:pt x="49054" y="667"/>
                  </a:lnTo>
                  <a:lnTo>
                    <a:pt x="49054" y="667"/>
                  </a:lnTo>
                  <a:lnTo>
                    <a:pt x="47625" y="857"/>
                  </a:lnTo>
                  <a:lnTo>
                    <a:pt x="47625" y="857"/>
                  </a:lnTo>
                  <a:cubicBezTo>
                    <a:pt x="47149" y="952"/>
                    <a:pt x="46672" y="1048"/>
                    <a:pt x="46196" y="1143"/>
                  </a:cubicBezTo>
                  <a:lnTo>
                    <a:pt x="46196" y="1143"/>
                  </a:lnTo>
                  <a:lnTo>
                    <a:pt x="44768" y="1429"/>
                  </a:lnTo>
                  <a:lnTo>
                    <a:pt x="44768" y="1429"/>
                  </a:lnTo>
                  <a:lnTo>
                    <a:pt x="43339" y="1809"/>
                  </a:lnTo>
                  <a:lnTo>
                    <a:pt x="43339" y="1809"/>
                  </a:lnTo>
                  <a:lnTo>
                    <a:pt x="42005" y="2191"/>
                  </a:lnTo>
                  <a:lnTo>
                    <a:pt x="42005" y="2191"/>
                  </a:lnTo>
                  <a:lnTo>
                    <a:pt x="40672" y="2572"/>
                  </a:lnTo>
                  <a:lnTo>
                    <a:pt x="40672" y="2572"/>
                  </a:lnTo>
                  <a:lnTo>
                    <a:pt x="39338" y="3048"/>
                  </a:lnTo>
                  <a:lnTo>
                    <a:pt x="39338" y="3048"/>
                  </a:lnTo>
                  <a:lnTo>
                    <a:pt x="38005" y="3524"/>
                  </a:lnTo>
                  <a:lnTo>
                    <a:pt x="38005" y="3524"/>
                  </a:lnTo>
                  <a:lnTo>
                    <a:pt x="36671" y="4000"/>
                  </a:lnTo>
                  <a:lnTo>
                    <a:pt x="36671" y="4000"/>
                  </a:lnTo>
                  <a:lnTo>
                    <a:pt x="35338" y="4572"/>
                  </a:lnTo>
                  <a:lnTo>
                    <a:pt x="35338" y="4572"/>
                  </a:lnTo>
                  <a:lnTo>
                    <a:pt x="34099" y="5143"/>
                  </a:lnTo>
                  <a:lnTo>
                    <a:pt x="34099" y="5143"/>
                  </a:lnTo>
                  <a:lnTo>
                    <a:pt x="32861" y="5715"/>
                  </a:lnTo>
                  <a:lnTo>
                    <a:pt x="32861" y="5715"/>
                  </a:lnTo>
                  <a:lnTo>
                    <a:pt x="31623" y="6382"/>
                  </a:lnTo>
                  <a:lnTo>
                    <a:pt x="31623" y="6382"/>
                  </a:lnTo>
                  <a:cubicBezTo>
                    <a:pt x="31242" y="6572"/>
                    <a:pt x="30766" y="6763"/>
                    <a:pt x="30385" y="7048"/>
                  </a:cubicBezTo>
                  <a:lnTo>
                    <a:pt x="30385" y="7048"/>
                  </a:lnTo>
                  <a:lnTo>
                    <a:pt x="29146" y="7715"/>
                  </a:lnTo>
                  <a:lnTo>
                    <a:pt x="29146" y="7715"/>
                  </a:lnTo>
                  <a:cubicBezTo>
                    <a:pt x="28765" y="7906"/>
                    <a:pt x="28385" y="8191"/>
                    <a:pt x="27908" y="8382"/>
                  </a:cubicBezTo>
                  <a:lnTo>
                    <a:pt x="27908" y="8382"/>
                  </a:lnTo>
                  <a:lnTo>
                    <a:pt x="26765" y="9144"/>
                  </a:lnTo>
                  <a:lnTo>
                    <a:pt x="26765" y="9144"/>
                  </a:lnTo>
                  <a:lnTo>
                    <a:pt x="25622" y="9906"/>
                  </a:lnTo>
                  <a:lnTo>
                    <a:pt x="25622" y="9906"/>
                  </a:lnTo>
                  <a:lnTo>
                    <a:pt x="24479" y="10668"/>
                  </a:lnTo>
                  <a:lnTo>
                    <a:pt x="24479" y="10668"/>
                  </a:lnTo>
                  <a:lnTo>
                    <a:pt x="23336" y="11525"/>
                  </a:lnTo>
                  <a:lnTo>
                    <a:pt x="23336" y="11525"/>
                  </a:lnTo>
                  <a:lnTo>
                    <a:pt x="22193" y="12382"/>
                  </a:lnTo>
                  <a:lnTo>
                    <a:pt x="22193" y="12382"/>
                  </a:lnTo>
                  <a:cubicBezTo>
                    <a:pt x="21812" y="12668"/>
                    <a:pt x="21431" y="12954"/>
                    <a:pt x="21146" y="13240"/>
                  </a:cubicBezTo>
                  <a:lnTo>
                    <a:pt x="21146" y="13240"/>
                  </a:lnTo>
                  <a:lnTo>
                    <a:pt x="20098" y="14097"/>
                  </a:lnTo>
                  <a:lnTo>
                    <a:pt x="20098" y="14097"/>
                  </a:lnTo>
                  <a:lnTo>
                    <a:pt x="19050" y="15049"/>
                  </a:lnTo>
                  <a:lnTo>
                    <a:pt x="19050" y="15049"/>
                  </a:lnTo>
                  <a:lnTo>
                    <a:pt x="18002" y="16002"/>
                  </a:lnTo>
                  <a:lnTo>
                    <a:pt x="18002" y="16002"/>
                  </a:lnTo>
                  <a:lnTo>
                    <a:pt x="17050" y="16954"/>
                  </a:lnTo>
                  <a:lnTo>
                    <a:pt x="17050" y="16954"/>
                  </a:lnTo>
                  <a:lnTo>
                    <a:pt x="16097" y="17907"/>
                  </a:lnTo>
                  <a:lnTo>
                    <a:pt x="16097" y="17907"/>
                  </a:lnTo>
                  <a:lnTo>
                    <a:pt x="15145" y="18955"/>
                  </a:lnTo>
                  <a:lnTo>
                    <a:pt x="15145" y="18955"/>
                  </a:lnTo>
                  <a:lnTo>
                    <a:pt x="14192" y="20002"/>
                  </a:lnTo>
                  <a:lnTo>
                    <a:pt x="14192" y="20002"/>
                  </a:lnTo>
                  <a:lnTo>
                    <a:pt x="13335" y="21050"/>
                  </a:lnTo>
                  <a:lnTo>
                    <a:pt x="13335" y="21050"/>
                  </a:lnTo>
                  <a:cubicBezTo>
                    <a:pt x="13049" y="21431"/>
                    <a:pt x="12763" y="21812"/>
                    <a:pt x="12478" y="22098"/>
                  </a:cubicBezTo>
                  <a:lnTo>
                    <a:pt x="12478" y="22098"/>
                  </a:lnTo>
                  <a:cubicBezTo>
                    <a:pt x="12192" y="22479"/>
                    <a:pt x="11906" y="22860"/>
                    <a:pt x="11621" y="23146"/>
                  </a:cubicBezTo>
                  <a:lnTo>
                    <a:pt x="11621" y="23146"/>
                  </a:lnTo>
                  <a:lnTo>
                    <a:pt x="10763" y="24289"/>
                  </a:lnTo>
                  <a:lnTo>
                    <a:pt x="10763" y="24289"/>
                  </a:lnTo>
                  <a:lnTo>
                    <a:pt x="10001" y="25432"/>
                  </a:lnTo>
                  <a:lnTo>
                    <a:pt x="10001" y="25432"/>
                  </a:lnTo>
                  <a:lnTo>
                    <a:pt x="9239" y="26575"/>
                  </a:lnTo>
                  <a:lnTo>
                    <a:pt x="9239" y="26575"/>
                  </a:lnTo>
                  <a:lnTo>
                    <a:pt x="8477" y="27717"/>
                  </a:lnTo>
                  <a:lnTo>
                    <a:pt x="8477" y="27717"/>
                  </a:lnTo>
                  <a:lnTo>
                    <a:pt x="7811" y="28956"/>
                  </a:lnTo>
                  <a:lnTo>
                    <a:pt x="7811" y="28956"/>
                  </a:lnTo>
                  <a:lnTo>
                    <a:pt x="7144" y="30194"/>
                  </a:lnTo>
                  <a:lnTo>
                    <a:pt x="7144" y="30194"/>
                  </a:lnTo>
                  <a:lnTo>
                    <a:pt x="6477" y="31432"/>
                  </a:lnTo>
                  <a:lnTo>
                    <a:pt x="6477" y="31432"/>
                  </a:lnTo>
                  <a:lnTo>
                    <a:pt x="5810" y="32671"/>
                  </a:lnTo>
                  <a:lnTo>
                    <a:pt x="5810" y="32671"/>
                  </a:lnTo>
                  <a:lnTo>
                    <a:pt x="5239" y="33909"/>
                  </a:lnTo>
                  <a:lnTo>
                    <a:pt x="5239" y="33909"/>
                  </a:lnTo>
                  <a:cubicBezTo>
                    <a:pt x="5048" y="34290"/>
                    <a:pt x="4858" y="34766"/>
                    <a:pt x="4667" y="35147"/>
                  </a:cubicBezTo>
                  <a:lnTo>
                    <a:pt x="4667" y="35147"/>
                  </a:lnTo>
                  <a:lnTo>
                    <a:pt x="4096" y="36481"/>
                  </a:lnTo>
                  <a:lnTo>
                    <a:pt x="4096" y="36481"/>
                  </a:lnTo>
                  <a:lnTo>
                    <a:pt x="3620" y="37814"/>
                  </a:lnTo>
                  <a:lnTo>
                    <a:pt x="3620" y="37814"/>
                  </a:lnTo>
                  <a:lnTo>
                    <a:pt x="3143" y="39148"/>
                  </a:lnTo>
                  <a:lnTo>
                    <a:pt x="3143" y="39148"/>
                  </a:lnTo>
                  <a:lnTo>
                    <a:pt x="2667" y="40481"/>
                  </a:lnTo>
                  <a:lnTo>
                    <a:pt x="2667" y="40481"/>
                  </a:lnTo>
                  <a:lnTo>
                    <a:pt x="2286" y="41815"/>
                  </a:lnTo>
                  <a:lnTo>
                    <a:pt x="2286" y="41815"/>
                  </a:lnTo>
                  <a:lnTo>
                    <a:pt x="1905" y="43148"/>
                  </a:lnTo>
                  <a:lnTo>
                    <a:pt x="1905" y="43148"/>
                  </a:lnTo>
                  <a:lnTo>
                    <a:pt x="1524" y="44482"/>
                  </a:lnTo>
                  <a:lnTo>
                    <a:pt x="1524" y="44482"/>
                  </a:lnTo>
                  <a:lnTo>
                    <a:pt x="1238" y="45910"/>
                  </a:lnTo>
                  <a:lnTo>
                    <a:pt x="1238" y="45910"/>
                  </a:lnTo>
                  <a:cubicBezTo>
                    <a:pt x="1143" y="46387"/>
                    <a:pt x="1048" y="46863"/>
                    <a:pt x="953" y="47339"/>
                  </a:cubicBezTo>
                  <a:lnTo>
                    <a:pt x="953" y="47339"/>
                  </a:lnTo>
                  <a:lnTo>
                    <a:pt x="667" y="48768"/>
                  </a:lnTo>
                  <a:lnTo>
                    <a:pt x="667" y="48768"/>
                  </a:lnTo>
                  <a:lnTo>
                    <a:pt x="476" y="50197"/>
                  </a:lnTo>
                  <a:lnTo>
                    <a:pt x="476" y="50197"/>
                  </a:lnTo>
                  <a:lnTo>
                    <a:pt x="286" y="51625"/>
                  </a:lnTo>
                  <a:lnTo>
                    <a:pt x="286" y="51625"/>
                  </a:lnTo>
                  <a:lnTo>
                    <a:pt x="190" y="53054"/>
                  </a:lnTo>
                  <a:lnTo>
                    <a:pt x="190" y="53054"/>
                  </a:lnTo>
                  <a:lnTo>
                    <a:pt x="95" y="54483"/>
                  </a:lnTo>
                  <a:lnTo>
                    <a:pt x="95" y="54483"/>
                  </a:lnTo>
                  <a:lnTo>
                    <a:pt x="95" y="54959"/>
                  </a:lnTo>
                  <a:cubicBezTo>
                    <a:pt x="95" y="55626"/>
                    <a:pt x="95" y="56197"/>
                    <a:pt x="0" y="56864"/>
                  </a:cubicBezTo>
                  <a:lnTo>
                    <a:pt x="0" y="57340"/>
                  </a:lnTo>
                  <a:lnTo>
                    <a:pt x="0" y="57340"/>
                  </a:lnTo>
                  <a:lnTo>
                    <a:pt x="0" y="77343"/>
                  </a:lnTo>
                  <a:lnTo>
                    <a:pt x="0" y="359855"/>
                  </a:lnTo>
                  <a:cubicBezTo>
                    <a:pt x="0" y="391858"/>
                    <a:pt x="25908" y="417767"/>
                    <a:pt x="57626" y="417767"/>
                  </a:cubicBezTo>
                  <a:lnTo>
                    <a:pt x="57626" y="417767"/>
                  </a:lnTo>
                  <a:close/>
                  <a:moveTo>
                    <a:pt x="57626" y="0"/>
                  </a:moveTo>
                  <a:lnTo>
                    <a:pt x="57626" y="0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: Shape 186">
              <a:extLst>
                <a:ext uri="{FF2B5EF4-FFF2-40B4-BE49-F238E27FC236}">
                  <a16:creationId xmlns:a16="http://schemas.microsoft.com/office/drawing/2014/main" id="{6FB14CDB-CB9C-C172-937C-7D1B4B5C381D}"/>
                </a:ext>
              </a:extLst>
            </p:cNvPr>
            <p:cNvSpPr/>
            <p:nvPr/>
          </p:nvSpPr>
          <p:spPr>
            <a:xfrm>
              <a:off x="75454" y="4553410"/>
              <a:ext cx="628078" cy="867822"/>
            </a:xfrm>
            <a:custGeom>
              <a:avLst/>
              <a:gdLst>
                <a:gd name="connsiteX0" fmla="*/ 550069 w 628078"/>
                <a:gd name="connsiteY0" fmla="*/ 300609 h 867822"/>
                <a:gd name="connsiteX1" fmla="*/ 570452 w 628078"/>
                <a:gd name="connsiteY1" fmla="*/ 300609 h 867822"/>
                <a:gd name="connsiteX2" fmla="*/ 628079 w 628078"/>
                <a:gd name="connsiteY2" fmla="*/ 242983 h 867822"/>
                <a:gd name="connsiteX3" fmla="*/ 628079 w 628078"/>
                <a:gd name="connsiteY3" fmla="*/ 57626 h 867822"/>
                <a:gd name="connsiteX4" fmla="*/ 570452 w 628078"/>
                <a:gd name="connsiteY4" fmla="*/ 0 h 867822"/>
                <a:gd name="connsiteX5" fmla="*/ 216599 w 628078"/>
                <a:gd name="connsiteY5" fmla="*/ 0 h 867822"/>
                <a:gd name="connsiteX6" fmla="*/ 158972 w 628078"/>
                <a:gd name="connsiteY6" fmla="*/ 857 h 867822"/>
                <a:gd name="connsiteX7" fmla="*/ 158972 w 628078"/>
                <a:gd name="connsiteY7" fmla="*/ 212884 h 867822"/>
                <a:gd name="connsiteX8" fmla="*/ 78010 w 628078"/>
                <a:gd name="connsiteY8" fmla="*/ 293846 h 867822"/>
                <a:gd name="connsiteX9" fmla="*/ 57626 w 628078"/>
                <a:gd name="connsiteY9" fmla="*/ 293846 h 867822"/>
                <a:gd name="connsiteX10" fmla="*/ 0 w 628078"/>
                <a:gd name="connsiteY10" fmla="*/ 352901 h 867822"/>
                <a:gd name="connsiteX11" fmla="*/ 0 w 628078"/>
                <a:gd name="connsiteY11" fmla="*/ 464153 h 867822"/>
                <a:gd name="connsiteX12" fmla="*/ 0 w 628078"/>
                <a:gd name="connsiteY12" fmla="*/ 520351 h 867822"/>
                <a:gd name="connsiteX13" fmla="*/ 0 w 628078"/>
                <a:gd name="connsiteY13" fmla="*/ 810197 h 867822"/>
                <a:gd name="connsiteX14" fmla="*/ 57626 w 628078"/>
                <a:gd name="connsiteY14" fmla="*/ 867823 h 867822"/>
                <a:gd name="connsiteX15" fmla="*/ 252413 w 628078"/>
                <a:gd name="connsiteY15" fmla="*/ 867823 h 867822"/>
                <a:gd name="connsiteX16" fmla="*/ 310039 w 628078"/>
                <a:gd name="connsiteY16" fmla="*/ 866965 h 867822"/>
                <a:gd name="connsiteX17" fmla="*/ 310039 w 628078"/>
                <a:gd name="connsiteY17" fmla="*/ 660559 h 867822"/>
                <a:gd name="connsiteX18" fmla="*/ 391001 w 628078"/>
                <a:gd name="connsiteY18" fmla="*/ 579596 h 867822"/>
                <a:gd name="connsiteX19" fmla="*/ 411385 w 628078"/>
                <a:gd name="connsiteY19" fmla="*/ 579596 h 867822"/>
                <a:gd name="connsiteX20" fmla="*/ 469011 w 628078"/>
                <a:gd name="connsiteY20" fmla="*/ 520541 h 867822"/>
                <a:gd name="connsiteX21" fmla="*/ 469011 w 628078"/>
                <a:gd name="connsiteY21" fmla="*/ 381667 h 867822"/>
                <a:gd name="connsiteX22" fmla="*/ 550069 w 628078"/>
                <a:gd name="connsiteY22" fmla="*/ 300609 h 86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8078" h="867822">
                  <a:moveTo>
                    <a:pt x="550069" y="300609"/>
                  </a:moveTo>
                  <a:lnTo>
                    <a:pt x="570452" y="300609"/>
                  </a:lnTo>
                  <a:cubicBezTo>
                    <a:pt x="602171" y="300609"/>
                    <a:pt x="628079" y="274701"/>
                    <a:pt x="628079" y="242983"/>
                  </a:cubicBezTo>
                  <a:lnTo>
                    <a:pt x="628079" y="57626"/>
                  </a:lnTo>
                  <a:cubicBezTo>
                    <a:pt x="628079" y="25908"/>
                    <a:pt x="602171" y="0"/>
                    <a:pt x="570452" y="0"/>
                  </a:cubicBezTo>
                  <a:lnTo>
                    <a:pt x="216599" y="0"/>
                  </a:lnTo>
                  <a:lnTo>
                    <a:pt x="158972" y="857"/>
                  </a:lnTo>
                  <a:lnTo>
                    <a:pt x="158972" y="212884"/>
                  </a:lnTo>
                  <a:cubicBezTo>
                    <a:pt x="158972" y="257461"/>
                    <a:pt x="122587" y="293846"/>
                    <a:pt x="78010" y="293846"/>
                  </a:cubicBezTo>
                  <a:lnTo>
                    <a:pt x="57626" y="293846"/>
                  </a:lnTo>
                  <a:cubicBezTo>
                    <a:pt x="25908" y="293846"/>
                    <a:pt x="0" y="320421"/>
                    <a:pt x="0" y="352901"/>
                  </a:cubicBezTo>
                  <a:lnTo>
                    <a:pt x="0" y="464153"/>
                  </a:lnTo>
                  <a:lnTo>
                    <a:pt x="0" y="520351"/>
                  </a:lnTo>
                  <a:lnTo>
                    <a:pt x="0" y="810197"/>
                  </a:lnTo>
                  <a:cubicBezTo>
                    <a:pt x="0" y="841915"/>
                    <a:pt x="25908" y="867823"/>
                    <a:pt x="57626" y="867823"/>
                  </a:cubicBezTo>
                  <a:lnTo>
                    <a:pt x="252413" y="867823"/>
                  </a:lnTo>
                  <a:lnTo>
                    <a:pt x="310039" y="866965"/>
                  </a:lnTo>
                  <a:lnTo>
                    <a:pt x="310039" y="660559"/>
                  </a:lnTo>
                  <a:cubicBezTo>
                    <a:pt x="310039" y="615982"/>
                    <a:pt x="346424" y="579596"/>
                    <a:pt x="391001" y="579596"/>
                  </a:cubicBezTo>
                  <a:lnTo>
                    <a:pt x="411385" y="579596"/>
                  </a:lnTo>
                  <a:cubicBezTo>
                    <a:pt x="443103" y="579596"/>
                    <a:pt x="469011" y="553022"/>
                    <a:pt x="469011" y="520541"/>
                  </a:cubicBezTo>
                  <a:lnTo>
                    <a:pt x="469011" y="381667"/>
                  </a:lnTo>
                  <a:cubicBezTo>
                    <a:pt x="469011" y="336995"/>
                    <a:pt x="505397" y="300609"/>
                    <a:pt x="550069" y="300609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: Shape 187">
              <a:extLst>
                <a:ext uri="{FF2B5EF4-FFF2-40B4-BE49-F238E27FC236}">
                  <a16:creationId xmlns:a16="http://schemas.microsoft.com/office/drawing/2014/main" id="{B8A51132-2CD4-8FEB-6D93-83F1AA224723}"/>
                </a:ext>
              </a:extLst>
            </p:cNvPr>
            <p:cNvSpPr/>
            <p:nvPr/>
          </p:nvSpPr>
          <p:spPr>
            <a:xfrm>
              <a:off x="234712" y="4126976"/>
              <a:ext cx="1892046" cy="1432274"/>
            </a:xfrm>
            <a:custGeom>
              <a:avLst/>
              <a:gdLst>
                <a:gd name="connsiteX0" fmla="*/ 388906 w 1892046"/>
                <a:gd name="connsiteY0" fmla="*/ 1432274 h 1432274"/>
                <a:gd name="connsiteX1" fmla="*/ 542068 w 1892046"/>
                <a:gd name="connsiteY1" fmla="*/ 1432274 h 1432274"/>
                <a:gd name="connsiteX2" fmla="*/ 624364 w 1892046"/>
                <a:gd name="connsiteY2" fmla="*/ 1362266 h 1432274"/>
                <a:gd name="connsiteX3" fmla="*/ 704279 w 1892046"/>
                <a:gd name="connsiteY3" fmla="*/ 1294352 h 1432274"/>
                <a:gd name="connsiteX4" fmla="*/ 1017461 w 1892046"/>
                <a:gd name="connsiteY4" fmla="*/ 1294352 h 1432274"/>
                <a:gd name="connsiteX5" fmla="*/ 1100042 w 1892046"/>
                <a:gd name="connsiteY5" fmla="*/ 1222724 h 1432274"/>
                <a:gd name="connsiteX6" fmla="*/ 1177576 w 1892046"/>
                <a:gd name="connsiteY6" fmla="*/ 1153287 h 1432274"/>
                <a:gd name="connsiteX7" fmla="*/ 1258253 w 1892046"/>
                <a:gd name="connsiteY7" fmla="*/ 1069943 h 1432274"/>
                <a:gd name="connsiteX8" fmla="*/ 1258253 w 1892046"/>
                <a:gd name="connsiteY8" fmla="*/ 796194 h 1432274"/>
                <a:gd name="connsiteX9" fmla="*/ 1337405 w 1892046"/>
                <a:gd name="connsiteY9" fmla="*/ 715232 h 1432274"/>
                <a:gd name="connsiteX10" fmla="*/ 1417701 w 1892046"/>
                <a:gd name="connsiteY10" fmla="*/ 645605 h 1432274"/>
                <a:gd name="connsiteX11" fmla="*/ 1495235 w 1892046"/>
                <a:gd name="connsiteY11" fmla="*/ 578072 h 1432274"/>
                <a:gd name="connsiteX12" fmla="*/ 1576292 w 1892046"/>
                <a:gd name="connsiteY12" fmla="*/ 495681 h 1432274"/>
                <a:gd name="connsiteX13" fmla="*/ 1657255 w 1892046"/>
                <a:gd name="connsiteY13" fmla="*/ 415671 h 1432274"/>
                <a:gd name="connsiteX14" fmla="*/ 1833658 w 1892046"/>
                <a:gd name="connsiteY14" fmla="*/ 415671 h 1432274"/>
                <a:gd name="connsiteX15" fmla="*/ 1892046 w 1892046"/>
                <a:gd name="connsiteY15" fmla="*/ 363188 h 1432274"/>
                <a:gd name="connsiteX16" fmla="*/ 1891951 w 1892046"/>
                <a:gd name="connsiteY16" fmla="*/ 273177 h 1432274"/>
                <a:gd name="connsiteX17" fmla="*/ 1630299 w 1892046"/>
                <a:gd name="connsiteY17" fmla="*/ 273844 h 1432274"/>
                <a:gd name="connsiteX18" fmla="*/ 1572673 w 1892046"/>
                <a:gd name="connsiteY18" fmla="*/ 216217 h 1432274"/>
                <a:gd name="connsiteX19" fmla="*/ 1572673 w 1892046"/>
                <a:gd name="connsiteY19" fmla="*/ 215551 h 1432274"/>
                <a:gd name="connsiteX20" fmla="*/ 1572387 w 1892046"/>
                <a:gd name="connsiteY20" fmla="*/ 215551 h 1432274"/>
                <a:gd name="connsiteX21" fmla="*/ 1572387 w 1892046"/>
                <a:gd name="connsiteY21" fmla="*/ 194691 h 1432274"/>
                <a:gd name="connsiteX22" fmla="*/ 1514761 w 1892046"/>
                <a:gd name="connsiteY22" fmla="*/ 137065 h 1432274"/>
                <a:gd name="connsiteX23" fmla="*/ 1028795 w 1892046"/>
                <a:gd name="connsiteY23" fmla="*/ 137065 h 1432274"/>
                <a:gd name="connsiteX24" fmla="*/ 1028986 w 1892046"/>
                <a:gd name="connsiteY24" fmla="*/ 137065 h 1432274"/>
                <a:gd name="connsiteX25" fmla="*/ 852869 w 1892046"/>
                <a:gd name="connsiteY25" fmla="*/ 137065 h 1432274"/>
                <a:gd name="connsiteX26" fmla="*/ 771906 w 1892046"/>
                <a:gd name="connsiteY26" fmla="*/ 56959 h 1432274"/>
                <a:gd name="connsiteX27" fmla="*/ 714280 w 1892046"/>
                <a:gd name="connsiteY27" fmla="*/ 0 h 1432274"/>
                <a:gd name="connsiteX28" fmla="*/ 57626 w 1892046"/>
                <a:gd name="connsiteY28" fmla="*/ 0 h 1432274"/>
                <a:gd name="connsiteX29" fmla="*/ 0 w 1892046"/>
                <a:gd name="connsiteY29" fmla="*/ 57626 h 1432274"/>
                <a:gd name="connsiteX30" fmla="*/ 0 w 1892046"/>
                <a:gd name="connsiteY30" fmla="*/ 288798 h 1432274"/>
                <a:gd name="connsiteX31" fmla="*/ 95 w 1892046"/>
                <a:gd name="connsiteY31" fmla="*/ 291655 h 1432274"/>
                <a:gd name="connsiteX32" fmla="*/ 95 w 1892046"/>
                <a:gd name="connsiteY32" fmla="*/ 299656 h 1432274"/>
                <a:gd name="connsiteX33" fmla="*/ 0 w 1892046"/>
                <a:gd name="connsiteY33" fmla="*/ 303466 h 1432274"/>
                <a:gd name="connsiteX34" fmla="*/ 0 w 1892046"/>
                <a:gd name="connsiteY34" fmla="*/ 427387 h 1432274"/>
                <a:gd name="connsiteX35" fmla="*/ 57341 w 1892046"/>
                <a:gd name="connsiteY35" fmla="*/ 426530 h 1432274"/>
                <a:gd name="connsiteX36" fmla="*/ 411099 w 1892046"/>
                <a:gd name="connsiteY36" fmla="*/ 426530 h 1432274"/>
                <a:gd name="connsiteX37" fmla="*/ 468725 w 1892046"/>
                <a:gd name="connsiteY37" fmla="*/ 484156 h 1432274"/>
                <a:gd name="connsiteX38" fmla="*/ 468725 w 1892046"/>
                <a:gd name="connsiteY38" fmla="*/ 669512 h 1432274"/>
                <a:gd name="connsiteX39" fmla="*/ 411099 w 1892046"/>
                <a:gd name="connsiteY39" fmla="*/ 727138 h 1432274"/>
                <a:gd name="connsiteX40" fmla="*/ 390716 w 1892046"/>
                <a:gd name="connsiteY40" fmla="*/ 727138 h 1432274"/>
                <a:gd name="connsiteX41" fmla="*/ 309753 w 1892046"/>
                <a:gd name="connsiteY41" fmla="*/ 808101 h 1432274"/>
                <a:gd name="connsiteX42" fmla="*/ 309753 w 1892046"/>
                <a:gd name="connsiteY42" fmla="*/ 946975 h 1432274"/>
                <a:gd name="connsiteX43" fmla="*/ 252127 w 1892046"/>
                <a:gd name="connsiteY43" fmla="*/ 1006030 h 1432274"/>
                <a:gd name="connsiteX44" fmla="*/ 231743 w 1892046"/>
                <a:gd name="connsiteY44" fmla="*/ 1006030 h 1432274"/>
                <a:gd name="connsiteX45" fmla="*/ 150781 w 1892046"/>
                <a:gd name="connsiteY45" fmla="*/ 1086993 h 1432274"/>
                <a:gd name="connsiteX46" fmla="*/ 150781 w 1892046"/>
                <a:gd name="connsiteY46" fmla="*/ 1293495 h 1432274"/>
                <a:gd name="connsiteX47" fmla="*/ 107347 w 1892046"/>
                <a:gd name="connsiteY47" fmla="*/ 1294162 h 1432274"/>
                <a:gd name="connsiteX48" fmla="*/ 113348 w 1892046"/>
                <a:gd name="connsiteY48" fmla="*/ 1294352 h 1432274"/>
                <a:gd name="connsiteX49" fmla="*/ 226600 w 1892046"/>
                <a:gd name="connsiteY49" fmla="*/ 1294352 h 1432274"/>
                <a:gd name="connsiteX50" fmla="*/ 306515 w 1892046"/>
                <a:gd name="connsiteY50" fmla="*/ 1362266 h 1432274"/>
                <a:gd name="connsiteX51" fmla="*/ 388906 w 1892046"/>
                <a:gd name="connsiteY51" fmla="*/ 1432274 h 143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92046" h="1432274">
                  <a:moveTo>
                    <a:pt x="388906" y="1432274"/>
                  </a:moveTo>
                  <a:lnTo>
                    <a:pt x="542068" y="1432274"/>
                  </a:lnTo>
                  <a:cubicBezTo>
                    <a:pt x="583406" y="1432274"/>
                    <a:pt x="617982" y="1401794"/>
                    <a:pt x="624364" y="1362266"/>
                  </a:cubicBezTo>
                  <a:cubicBezTo>
                    <a:pt x="630841" y="1322737"/>
                    <a:pt x="664274" y="1294352"/>
                    <a:pt x="704279" y="1294352"/>
                  </a:cubicBezTo>
                  <a:lnTo>
                    <a:pt x="1017461" y="1294352"/>
                  </a:lnTo>
                  <a:cubicBezTo>
                    <a:pt x="1059371" y="1294352"/>
                    <a:pt x="1094232" y="1263110"/>
                    <a:pt x="1100042" y="1222724"/>
                  </a:cubicBezTo>
                  <a:cubicBezTo>
                    <a:pt x="1105662" y="1183481"/>
                    <a:pt x="1137952" y="1154526"/>
                    <a:pt x="1177576" y="1153287"/>
                  </a:cubicBezTo>
                  <a:cubicBezTo>
                    <a:pt x="1222248" y="1151858"/>
                    <a:pt x="1258253" y="1114901"/>
                    <a:pt x="1258253" y="1069943"/>
                  </a:cubicBezTo>
                  <a:lnTo>
                    <a:pt x="1258253" y="796194"/>
                  </a:lnTo>
                  <a:cubicBezTo>
                    <a:pt x="1258253" y="752284"/>
                    <a:pt x="1293400" y="716280"/>
                    <a:pt x="1337405" y="715232"/>
                  </a:cubicBezTo>
                  <a:cubicBezTo>
                    <a:pt x="1377696" y="714280"/>
                    <a:pt x="1411224" y="684371"/>
                    <a:pt x="1417701" y="645605"/>
                  </a:cubicBezTo>
                  <a:cubicBezTo>
                    <a:pt x="1424178" y="607123"/>
                    <a:pt x="1456182" y="579215"/>
                    <a:pt x="1495235" y="578072"/>
                  </a:cubicBezTo>
                  <a:cubicBezTo>
                    <a:pt x="1539716" y="576834"/>
                    <a:pt x="1575721" y="540353"/>
                    <a:pt x="1576292" y="495681"/>
                  </a:cubicBezTo>
                  <a:cubicBezTo>
                    <a:pt x="1576864" y="451390"/>
                    <a:pt x="1613059" y="415671"/>
                    <a:pt x="1657255" y="415671"/>
                  </a:cubicBezTo>
                  <a:lnTo>
                    <a:pt x="1833658" y="415671"/>
                  </a:lnTo>
                  <a:cubicBezTo>
                    <a:pt x="1865376" y="415671"/>
                    <a:pt x="1892141" y="395002"/>
                    <a:pt x="1892046" y="363188"/>
                  </a:cubicBezTo>
                  <a:lnTo>
                    <a:pt x="1891951" y="273177"/>
                  </a:lnTo>
                  <a:cubicBezTo>
                    <a:pt x="1804130" y="273177"/>
                    <a:pt x="1718215" y="273844"/>
                    <a:pt x="1630299" y="273844"/>
                  </a:cubicBezTo>
                  <a:cubicBezTo>
                    <a:pt x="1598581" y="273844"/>
                    <a:pt x="1572673" y="247936"/>
                    <a:pt x="1572673" y="216217"/>
                  </a:cubicBezTo>
                  <a:lnTo>
                    <a:pt x="1572673" y="215551"/>
                  </a:lnTo>
                  <a:lnTo>
                    <a:pt x="1572387" y="215551"/>
                  </a:lnTo>
                  <a:lnTo>
                    <a:pt x="1572387" y="194691"/>
                  </a:lnTo>
                  <a:cubicBezTo>
                    <a:pt x="1572387" y="162973"/>
                    <a:pt x="1546479" y="137065"/>
                    <a:pt x="1514761" y="137065"/>
                  </a:cubicBezTo>
                  <a:lnTo>
                    <a:pt x="1028795" y="137065"/>
                  </a:lnTo>
                  <a:lnTo>
                    <a:pt x="1028986" y="137065"/>
                  </a:lnTo>
                  <a:lnTo>
                    <a:pt x="852869" y="137065"/>
                  </a:lnTo>
                  <a:cubicBezTo>
                    <a:pt x="808577" y="137065"/>
                    <a:pt x="772382" y="101251"/>
                    <a:pt x="771906" y="56959"/>
                  </a:cubicBezTo>
                  <a:cubicBezTo>
                    <a:pt x="771525" y="25622"/>
                    <a:pt x="745712" y="0"/>
                    <a:pt x="714280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88798"/>
                  </a:lnTo>
                  <a:cubicBezTo>
                    <a:pt x="0" y="289750"/>
                    <a:pt x="0" y="290703"/>
                    <a:pt x="95" y="291655"/>
                  </a:cubicBezTo>
                  <a:cubicBezTo>
                    <a:pt x="286" y="294418"/>
                    <a:pt x="286" y="296799"/>
                    <a:pt x="95" y="299656"/>
                  </a:cubicBezTo>
                  <a:cubicBezTo>
                    <a:pt x="0" y="300895"/>
                    <a:pt x="0" y="302228"/>
                    <a:pt x="0" y="303466"/>
                  </a:cubicBezTo>
                  <a:lnTo>
                    <a:pt x="0" y="427387"/>
                  </a:lnTo>
                  <a:lnTo>
                    <a:pt x="57341" y="426530"/>
                  </a:lnTo>
                  <a:lnTo>
                    <a:pt x="411099" y="426530"/>
                  </a:lnTo>
                  <a:cubicBezTo>
                    <a:pt x="442817" y="426530"/>
                    <a:pt x="468725" y="452438"/>
                    <a:pt x="468725" y="484156"/>
                  </a:cubicBezTo>
                  <a:lnTo>
                    <a:pt x="468725" y="669512"/>
                  </a:lnTo>
                  <a:cubicBezTo>
                    <a:pt x="468725" y="701230"/>
                    <a:pt x="442817" y="727138"/>
                    <a:pt x="411099" y="727138"/>
                  </a:cubicBezTo>
                  <a:lnTo>
                    <a:pt x="390716" y="727138"/>
                  </a:lnTo>
                  <a:cubicBezTo>
                    <a:pt x="346139" y="727138"/>
                    <a:pt x="309753" y="763524"/>
                    <a:pt x="309753" y="808101"/>
                  </a:cubicBezTo>
                  <a:lnTo>
                    <a:pt x="309753" y="946975"/>
                  </a:lnTo>
                  <a:cubicBezTo>
                    <a:pt x="309753" y="979456"/>
                    <a:pt x="283845" y="1006030"/>
                    <a:pt x="252127" y="1006030"/>
                  </a:cubicBezTo>
                  <a:lnTo>
                    <a:pt x="231743" y="1006030"/>
                  </a:lnTo>
                  <a:cubicBezTo>
                    <a:pt x="187166" y="1006030"/>
                    <a:pt x="150781" y="1042416"/>
                    <a:pt x="150781" y="1086993"/>
                  </a:cubicBezTo>
                  <a:lnTo>
                    <a:pt x="150781" y="1293495"/>
                  </a:lnTo>
                  <a:lnTo>
                    <a:pt x="107347" y="1294162"/>
                  </a:lnTo>
                  <a:cubicBezTo>
                    <a:pt x="109347" y="1294352"/>
                    <a:pt x="111347" y="1294352"/>
                    <a:pt x="113348" y="1294352"/>
                  </a:cubicBezTo>
                  <a:lnTo>
                    <a:pt x="226600" y="1294352"/>
                  </a:lnTo>
                  <a:cubicBezTo>
                    <a:pt x="266605" y="1294352"/>
                    <a:pt x="300038" y="1322832"/>
                    <a:pt x="306515" y="1362266"/>
                  </a:cubicBezTo>
                  <a:cubicBezTo>
                    <a:pt x="312992" y="1401889"/>
                    <a:pt x="347567" y="1432274"/>
                    <a:pt x="388906" y="1432274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: Shape 188">
              <a:extLst>
                <a:ext uri="{FF2B5EF4-FFF2-40B4-BE49-F238E27FC236}">
                  <a16:creationId xmlns:a16="http://schemas.microsoft.com/office/drawing/2014/main" id="{02F4A85B-D2ED-296C-1A65-3188A47C5CCC}"/>
                </a:ext>
              </a:extLst>
            </p:cNvPr>
            <p:cNvSpPr/>
            <p:nvPr/>
          </p:nvSpPr>
          <p:spPr>
            <a:xfrm>
              <a:off x="3572367" y="5286168"/>
              <a:ext cx="417766" cy="299656"/>
            </a:xfrm>
            <a:custGeom>
              <a:avLst/>
              <a:gdLst>
                <a:gd name="connsiteX0" fmla="*/ 0 w 417766"/>
                <a:gd name="connsiteY0" fmla="*/ 57626 h 299656"/>
                <a:gd name="connsiteX1" fmla="*/ 0 w 417766"/>
                <a:gd name="connsiteY1" fmla="*/ 77628 h 299656"/>
                <a:gd name="connsiteX2" fmla="*/ 57626 w 417766"/>
                <a:gd name="connsiteY2" fmla="*/ 135255 h 299656"/>
                <a:gd name="connsiteX3" fmla="*/ 201549 w 417766"/>
                <a:gd name="connsiteY3" fmla="*/ 135255 h 299656"/>
                <a:gd name="connsiteX4" fmla="*/ 282512 w 417766"/>
                <a:gd name="connsiteY4" fmla="*/ 216218 h 299656"/>
                <a:gd name="connsiteX5" fmla="*/ 282512 w 417766"/>
                <a:gd name="connsiteY5" fmla="*/ 242030 h 299656"/>
                <a:gd name="connsiteX6" fmla="*/ 340138 w 417766"/>
                <a:gd name="connsiteY6" fmla="*/ 299656 h 299656"/>
                <a:gd name="connsiteX7" fmla="*/ 360140 w 417766"/>
                <a:gd name="connsiteY7" fmla="*/ 299656 h 299656"/>
                <a:gd name="connsiteX8" fmla="*/ 417767 w 417766"/>
                <a:gd name="connsiteY8" fmla="*/ 242030 h 299656"/>
                <a:gd name="connsiteX9" fmla="*/ 417767 w 417766"/>
                <a:gd name="connsiteY9" fmla="*/ 77628 h 299656"/>
                <a:gd name="connsiteX10" fmla="*/ 417767 w 417766"/>
                <a:gd name="connsiteY10" fmla="*/ 57626 h 299656"/>
                <a:gd name="connsiteX11" fmla="*/ 417767 w 417766"/>
                <a:gd name="connsiteY11" fmla="*/ 56102 h 299656"/>
                <a:gd name="connsiteX12" fmla="*/ 417767 w 417766"/>
                <a:gd name="connsiteY12" fmla="*/ 56102 h 299656"/>
                <a:gd name="connsiteX13" fmla="*/ 417671 w 417766"/>
                <a:gd name="connsiteY13" fmla="*/ 54673 h 299656"/>
                <a:gd name="connsiteX14" fmla="*/ 417671 w 417766"/>
                <a:gd name="connsiteY14" fmla="*/ 54673 h 299656"/>
                <a:gd name="connsiteX15" fmla="*/ 417576 w 417766"/>
                <a:gd name="connsiteY15" fmla="*/ 53244 h 299656"/>
                <a:gd name="connsiteX16" fmla="*/ 417576 w 417766"/>
                <a:gd name="connsiteY16" fmla="*/ 53244 h 299656"/>
                <a:gd name="connsiteX17" fmla="*/ 417481 w 417766"/>
                <a:gd name="connsiteY17" fmla="*/ 51816 h 299656"/>
                <a:gd name="connsiteX18" fmla="*/ 417481 w 417766"/>
                <a:gd name="connsiteY18" fmla="*/ 51816 h 299656"/>
                <a:gd name="connsiteX19" fmla="*/ 417290 w 417766"/>
                <a:gd name="connsiteY19" fmla="*/ 50387 h 299656"/>
                <a:gd name="connsiteX20" fmla="*/ 417290 w 417766"/>
                <a:gd name="connsiteY20" fmla="*/ 50387 h 299656"/>
                <a:gd name="connsiteX21" fmla="*/ 417100 w 417766"/>
                <a:gd name="connsiteY21" fmla="*/ 48958 h 299656"/>
                <a:gd name="connsiteX22" fmla="*/ 417100 w 417766"/>
                <a:gd name="connsiteY22" fmla="*/ 48958 h 299656"/>
                <a:gd name="connsiteX23" fmla="*/ 416909 w 417766"/>
                <a:gd name="connsiteY23" fmla="*/ 47530 h 299656"/>
                <a:gd name="connsiteX24" fmla="*/ 416909 w 417766"/>
                <a:gd name="connsiteY24" fmla="*/ 47530 h 299656"/>
                <a:gd name="connsiteX25" fmla="*/ 416623 w 417766"/>
                <a:gd name="connsiteY25" fmla="*/ 46101 h 299656"/>
                <a:gd name="connsiteX26" fmla="*/ 416623 w 417766"/>
                <a:gd name="connsiteY26" fmla="*/ 46101 h 299656"/>
                <a:gd name="connsiteX27" fmla="*/ 416338 w 417766"/>
                <a:gd name="connsiteY27" fmla="*/ 44672 h 299656"/>
                <a:gd name="connsiteX28" fmla="*/ 416338 w 417766"/>
                <a:gd name="connsiteY28" fmla="*/ 44672 h 299656"/>
                <a:gd name="connsiteX29" fmla="*/ 415957 w 417766"/>
                <a:gd name="connsiteY29" fmla="*/ 43243 h 299656"/>
                <a:gd name="connsiteX30" fmla="*/ 415957 w 417766"/>
                <a:gd name="connsiteY30" fmla="*/ 43243 h 299656"/>
                <a:gd name="connsiteX31" fmla="*/ 415576 w 417766"/>
                <a:gd name="connsiteY31" fmla="*/ 41910 h 299656"/>
                <a:gd name="connsiteX32" fmla="*/ 415576 w 417766"/>
                <a:gd name="connsiteY32" fmla="*/ 41910 h 299656"/>
                <a:gd name="connsiteX33" fmla="*/ 415195 w 417766"/>
                <a:gd name="connsiteY33" fmla="*/ 40577 h 299656"/>
                <a:gd name="connsiteX34" fmla="*/ 415195 w 417766"/>
                <a:gd name="connsiteY34" fmla="*/ 40577 h 299656"/>
                <a:gd name="connsiteX35" fmla="*/ 414719 w 417766"/>
                <a:gd name="connsiteY35" fmla="*/ 39243 h 299656"/>
                <a:gd name="connsiteX36" fmla="*/ 414719 w 417766"/>
                <a:gd name="connsiteY36" fmla="*/ 39243 h 299656"/>
                <a:gd name="connsiteX37" fmla="*/ 414242 w 417766"/>
                <a:gd name="connsiteY37" fmla="*/ 37909 h 299656"/>
                <a:gd name="connsiteX38" fmla="*/ 414242 w 417766"/>
                <a:gd name="connsiteY38" fmla="*/ 37909 h 299656"/>
                <a:gd name="connsiteX39" fmla="*/ 413766 w 417766"/>
                <a:gd name="connsiteY39" fmla="*/ 36576 h 299656"/>
                <a:gd name="connsiteX40" fmla="*/ 413766 w 417766"/>
                <a:gd name="connsiteY40" fmla="*/ 36576 h 299656"/>
                <a:gd name="connsiteX41" fmla="*/ 413195 w 417766"/>
                <a:gd name="connsiteY41" fmla="*/ 35243 h 299656"/>
                <a:gd name="connsiteX42" fmla="*/ 413195 w 417766"/>
                <a:gd name="connsiteY42" fmla="*/ 35243 h 299656"/>
                <a:gd name="connsiteX43" fmla="*/ 412623 w 417766"/>
                <a:gd name="connsiteY43" fmla="*/ 34004 h 299656"/>
                <a:gd name="connsiteX44" fmla="*/ 412623 w 417766"/>
                <a:gd name="connsiteY44" fmla="*/ 34004 h 299656"/>
                <a:gd name="connsiteX45" fmla="*/ 412052 w 417766"/>
                <a:gd name="connsiteY45" fmla="*/ 32766 h 299656"/>
                <a:gd name="connsiteX46" fmla="*/ 412052 w 417766"/>
                <a:gd name="connsiteY46" fmla="*/ 32766 h 299656"/>
                <a:gd name="connsiteX47" fmla="*/ 411385 w 417766"/>
                <a:gd name="connsiteY47" fmla="*/ 31528 h 299656"/>
                <a:gd name="connsiteX48" fmla="*/ 411385 w 417766"/>
                <a:gd name="connsiteY48" fmla="*/ 31528 h 299656"/>
                <a:gd name="connsiteX49" fmla="*/ 410718 w 417766"/>
                <a:gd name="connsiteY49" fmla="*/ 30289 h 299656"/>
                <a:gd name="connsiteX50" fmla="*/ 410718 w 417766"/>
                <a:gd name="connsiteY50" fmla="*/ 30289 h 299656"/>
                <a:gd name="connsiteX51" fmla="*/ 410051 w 417766"/>
                <a:gd name="connsiteY51" fmla="*/ 29051 h 299656"/>
                <a:gd name="connsiteX52" fmla="*/ 410051 w 417766"/>
                <a:gd name="connsiteY52" fmla="*/ 29051 h 299656"/>
                <a:gd name="connsiteX53" fmla="*/ 409385 w 417766"/>
                <a:gd name="connsiteY53" fmla="*/ 27813 h 299656"/>
                <a:gd name="connsiteX54" fmla="*/ 409385 w 417766"/>
                <a:gd name="connsiteY54" fmla="*/ 27813 h 299656"/>
                <a:gd name="connsiteX55" fmla="*/ 408622 w 417766"/>
                <a:gd name="connsiteY55" fmla="*/ 26670 h 299656"/>
                <a:gd name="connsiteX56" fmla="*/ 408622 w 417766"/>
                <a:gd name="connsiteY56" fmla="*/ 26670 h 299656"/>
                <a:gd name="connsiteX57" fmla="*/ 407861 w 417766"/>
                <a:gd name="connsiteY57" fmla="*/ 25527 h 299656"/>
                <a:gd name="connsiteX58" fmla="*/ 407861 w 417766"/>
                <a:gd name="connsiteY58" fmla="*/ 25527 h 299656"/>
                <a:gd name="connsiteX59" fmla="*/ 407098 w 417766"/>
                <a:gd name="connsiteY59" fmla="*/ 24384 h 299656"/>
                <a:gd name="connsiteX60" fmla="*/ 407098 w 417766"/>
                <a:gd name="connsiteY60" fmla="*/ 24384 h 299656"/>
                <a:gd name="connsiteX61" fmla="*/ 406241 w 417766"/>
                <a:gd name="connsiteY61" fmla="*/ 23241 h 299656"/>
                <a:gd name="connsiteX62" fmla="*/ 406241 w 417766"/>
                <a:gd name="connsiteY62" fmla="*/ 23241 h 299656"/>
                <a:gd name="connsiteX63" fmla="*/ 405384 w 417766"/>
                <a:gd name="connsiteY63" fmla="*/ 22193 h 299656"/>
                <a:gd name="connsiteX64" fmla="*/ 405384 w 417766"/>
                <a:gd name="connsiteY64" fmla="*/ 22193 h 299656"/>
                <a:gd name="connsiteX65" fmla="*/ 404527 w 417766"/>
                <a:gd name="connsiteY65" fmla="*/ 21145 h 299656"/>
                <a:gd name="connsiteX66" fmla="*/ 404527 w 417766"/>
                <a:gd name="connsiteY66" fmla="*/ 21145 h 299656"/>
                <a:gd name="connsiteX67" fmla="*/ 403670 w 417766"/>
                <a:gd name="connsiteY67" fmla="*/ 20098 h 299656"/>
                <a:gd name="connsiteX68" fmla="*/ 403670 w 417766"/>
                <a:gd name="connsiteY68" fmla="*/ 20098 h 299656"/>
                <a:gd name="connsiteX69" fmla="*/ 402717 w 417766"/>
                <a:gd name="connsiteY69" fmla="*/ 19050 h 299656"/>
                <a:gd name="connsiteX70" fmla="*/ 402717 w 417766"/>
                <a:gd name="connsiteY70" fmla="*/ 19050 h 299656"/>
                <a:gd name="connsiteX71" fmla="*/ 401764 w 417766"/>
                <a:gd name="connsiteY71" fmla="*/ 18002 h 299656"/>
                <a:gd name="connsiteX72" fmla="*/ 401764 w 417766"/>
                <a:gd name="connsiteY72" fmla="*/ 18002 h 299656"/>
                <a:gd name="connsiteX73" fmla="*/ 400812 w 417766"/>
                <a:gd name="connsiteY73" fmla="*/ 17050 h 299656"/>
                <a:gd name="connsiteX74" fmla="*/ 400812 w 417766"/>
                <a:gd name="connsiteY74" fmla="*/ 17050 h 299656"/>
                <a:gd name="connsiteX75" fmla="*/ 399860 w 417766"/>
                <a:gd name="connsiteY75" fmla="*/ 16097 h 299656"/>
                <a:gd name="connsiteX76" fmla="*/ 399860 w 417766"/>
                <a:gd name="connsiteY76" fmla="*/ 16097 h 299656"/>
                <a:gd name="connsiteX77" fmla="*/ 398812 w 417766"/>
                <a:gd name="connsiteY77" fmla="*/ 15144 h 299656"/>
                <a:gd name="connsiteX78" fmla="*/ 398812 w 417766"/>
                <a:gd name="connsiteY78" fmla="*/ 15144 h 299656"/>
                <a:gd name="connsiteX79" fmla="*/ 397764 w 417766"/>
                <a:gd name="connsiteY79" fmla="*/ 14192 h 299656"/>
                <a:gd name="connsiteX80" fmla="*/ 397764 w 417766"/>
                <a:gd name="connsiteY80" fmla="*/ 14192 h 299656"/>
                <a:gd name="connsiteX81" fmla="*/ 396716 w 417766"/>
                <a:gd name="connsiteY81" fmla="*/ 13335 h 299656"/>
                <a:gd name="connsiteX82" fmla="*/ 396716 w 417766"/>
                <a:gd name="connsiteY82" fmla="*/ 13335 h 299656"/>
                <a:gd name="connsiteX83" fmla="*/ 395669 w 417766"/>
                <a:gd name="connsiteY83" fmla="*/ 12478 h 299656"/>
                <a:gd name="connsiteX84" fmla="*/ 395669 w 417766"/>
                <a:gd name="connsiteY84" fmla="*/ 12478 h 299656"/>
                <a:gd name="connsiteX85" fmla="*/ 394621 w 417766"/>
                <a:gd name="connsiteY85" fmla="*/ 11620 h 299656"/>
                <a:gd name="connsiteX86" fmla="*/ 394621 w 417766"/>
                <a:gd name="connsiteY86" fmla="*/ 11620 h 299656"/>
                <a:gd name="connsiteX87" fmla="*/ 393478 w 417766"/>
                <a:gd name="connsiteY87" fmla="*/ 10763 h 299656"/>
                <a:gd name="connsiteX88" fmla="*/ 393478 w 417766"/>
                <a:gd name="connsiteY88" fmla="*/ 10763 h 299656"/>
                <a:gd name="connsiteX89" fmla="*/ 392335 w 417766"/>
                <a:gd name="connsiteY89" fmla="*/ 10001 h 299656"/>
                <a:gd name="connsiteX90" fmla="*/ 392335 w 417766"/>
                <a:gd name="connsiteY90" fmla="*/ 10001 h 299656"/>
                <a:gd name="connsiteX91" fmla="*/ 391192 w 417766"/>
                <a:gd name="connsiteY91" fmla="*/ 9239 h 299656"/>
                <a:gd name="connsiteX92" fmla="*/ 391192 w 417766"/>
                <a:gd name="connsiteY92" fmla="*/ 9239 h 299656"/>
                <a:gd name="connsiteX93" fmla="*/ 390049 w 417766"/>
                <a:gd name="connsiteY93" fmla="*/ 8477 h 299656"/>
                <a:gd name="connsiteX94" fmla="*/ 390049 w 417766"/>
                <a:gd name="connsiteY94" fmla="*/ 8477 h 299656"/>
                <a:gd name="connsiteX95" fmla="*/ 388811 w 417766"/>
                <a:gd name="connsiteY95" fmla="*/ 7811 h 299656"/>
                <a:gd name="connsiteX96" fmla="*/ 388811 w 417766"/>
                <a:gd name="connsiteY96" fmla="*/ 7811 h 299656"/>
                <a:gd name="connsiteX97" fmla="*/ 387572 w 417766"/>
                <a:gd name="connsiteY97" fmla="*/ 7144 h 299656"/>
                <a:gd name="connsiteX98" fmla="*/ 387572 w 417766"/>
                <a:gd name="connsiteY98" fmla="*/ 7144 h 299656"/>
                <a:gd name="connsiteX99" fmla="*/ 386334 w 417766"/>
                <a:gd name="connsiteY99" fmla="*/ 6477 h 299656"/>
                <a:gd name="connsiteX100" fmla="*/ 386334 w 417766"/>
                <a:gd name="connsiteY100" fmla="*/ 6477 h 299656"/>
                <a:gd name="connsiteX101" fmla="*/ 385096 w 417766"/>
                <a:gd name="connsiteY101" fmla="*/ 5810 h 299656"/>
                <a:gd name="connsiteX102" fmla="*/ 385096 w 417766"/>
                <a:gd name="connsiteY102" fmla="*/ 5810 h 299656"/>
                <a:gd name="connsiteX103" fmla="*/ 383858 w 417766"/>
                <a:gd name="connsiteY103" fmla="*/ 5239 h 299656"/>
                <a:gd name="connsiteX104" fmla="*/ 383858 w 417766"/>
                <a:gd name="connsiteY104" fmla="*/ 5239 h 299656"/>
                <a:gd name="connsiteX105" fmla="*/ 382619 w 417766"/>
                <a:gd name="connsiteY105" fmla="*/ 4667 h 299656"/>
                <a:gd name="connsiteX106" fmla="*/ 382619 w 417766"/>
                <a:gd name="connsiteY106" fmla="*/ 4667 h 299656"/>
                <a:gd name="connsiteX107" fmla="*/ 381286 w 417766"/>
                <a:gd name="connsiteY107" fmla="*/ 4096 h 299656"/>
                <a:gd name="connsiteX108" fmla="*/ 381286 w 417766"/>
                <a:gd name="connsiteY108" fmla="*/ 4096 h 299656"/>
                <a:gd name="connsiteX109" fmla="*/ 379952 w 417766"/>
                <a:gd name="connsiteY109" fmla="*/ 3620 h 299656"/>
                <a:gd name="connsiteX110" fmla="*/ 379952 w 417766"/>
                <a:gd name="connsiteY110" fmla="*/ 3620 h 299656"/>
                <a:gd name="connsiteX111" fmla="*/ 378619 w 417766"/>
                <a:gd name="connsiteY111" fmla="*/ 3143 h 299656"/>
                <a:gd name="connsiteX112" fmla="*/ 378619 w 417766"/>
                <a:gd name="connsiteY112" fmla="*/ 3143 h 299656"/>
                <a:gd name="connsiteX113" fmla="*/ 377285 w 417766"/>
                <a:gd name="connsiteY113" fmla="*/ 2667 h 299656"/>
                <a:gd name="connsiteX114" fmla="*/ 377285 w 417766"/>
                <a:gd name="connsiteY114" fmla="*/ 2667 h 299656"/>
                <a:gd name="connsiteX115" fmla="*/ 375952 w 417766"/>
                <a:gd name="connsiteY115" fmla="*/ 2286 h 299656"/>
                <a:gd name="connsiteX116" fmla="*/ 375952 w 417766"/>
                <a:gd name="connsiteY116" fmla="*/ 2286 h 299656"/>
                <a:gd name="connsiteX117" fmla="*/ 374618 w 417766"/>
                <a:gd name="connsiteY117" fmla="*/ 1905 h 299656"/>
                <a:gd name="connsiteX118" fmla="*/ 374618 w 417766"/>
                <a:gd name="connsiteY118" fmla="*/ 1905 h 299656"/>
                <a:gd name="connsiteX119" fmla="*/ 373285 w 417766"/>
                <a:gd name="connsiteY119" fmla="*/ 1524 h 299656"/>
                <a:gd name="connsiteX120" fmla="*/ 373285 w 417766"/>
                <a:gd name="connsiteY120" fmla="*/ 1524 h 299656"/>
                <a:gd name="connsiteX121" fmla="*/ 371856 w 417766"/>
                <a:gd name="connsiteY121" fmla="*/ 1238 h 299656"/>
                <a:gd name="connsiteX122" fmla="*/ 371856 w 417766"/>
                <a:gd name="connsiteY122" fmla="*/ 1238 h 299656"/>
                <a:gd name="connsiteX123" fmla="*/ 370427 w 417766"/>
                <a:gd name="connsiteY123" fmla="*/ 952 h 299656"/>
                <a:gd name="connsiteX124" fmla="*/ 370427 w 417766"/>
                <a:gd name="connsiteY124" fmla="*/ 952 h 299656"/>
                <a:gd name="connsiteX125" fmla="*/ 368998 w 417766"/>
                <a:gd name="connsiteY125" fmla="*/ 667 h 299656"/>
                <a:gd name="connsiteX126" fmla="*/ 368998 w 417766"/>
                <a:gd name="connsiteY126" fmla="*/ 667 h 299656"/>
                <a:gd name="connsiteX127" fmla="*/ 367570 w 417766"/>
                <a:gd name="connsiteY127" fmla="*/ 476 h 299656"/>
                <a:gd name="connsiteX128" fmla="*/ 367570 w 417766"/>
                <a:gd name="connsiteY128" fmla="*/ 476 h 299656"/>
                <a:gd name="connsiteX129" fmla="*/ 366141 w 417766"/>
                <a:gd name="connsiteY129" fmla="*/ 285 h 299656"/>
                <a:gd name="connsiteX130" fmla="*/ 366141 w 417766"/>
                <a:gd name="connsiteY130" fmla="*/ 285 h 299656"/>
                <a:gd name="connsiteX131" fmla="*/ 364712 w 417766"/>
                <a:gd name="connsiteY131" fmla="*/ 190 h 299656"/>
                <a:gd name="connsiteX132" fmla="*/ 364712 w 417766"/>
                <a:gd name="connsiteY132" fmla="*/ 190 h 299656"/>
                <a:gd name="connsiteX133" fmla="*/ 363284 w 417766"/>
                <a:gd name="connsiteY133" fmla="*/ 95 h 299656"/>
                <a:gd name="connsiteX134" fmla="*/ 363284 w 417766"/>
                <a:gd name="connsiteY134" fmla="*/ 95 h 299656"/>
                <a:gd name="connsiteX135" fmla="*/ 362807 w 417766"/>
                <a:gd name="connsiteY135" fmla="*/ 95 h 299656"/>
                <a:gd name="connsiteX136" fmla="*/ 360902 w 417766"/>
                <a:gd name="connsiteY136" fmla="*/ 0 h 299656"/>
                <a:gd name="connsiteX137" fmla="*/ 360426 w 417766"/>
                <a:gd name="connsiteY137" fmla="*/ 0 h 299656"/>
                <a:gd name="connsiteX138" fmla="*/ 360426 w 417766"/>
                <a:gd name="connsiteY138" fmla="*/ 0 h 299656"/>
                <a:gd name="connsiteX139" fmla="*/ 340423 w 417766"/>
                <a:gd name="connsiteY139" fmla="*/ 0 h 299656"/>
                <a:gd name="connsiteX140" fmla="*/ 57912 w 417766"/>
                <a:gd name="connsiteY140" fmla="*/ 0 h 299656"/>
                <a:gd name="connsiteX141" fmla="*/ 0 w 417766"/>
                <a:gd name="connsiteY141" fmla="*/ 57626 h 299656"/>
                <a:gd name="connsiteX142" fmla="*/ 0 w 417766"/>
                <a:gd name="connsiteY142" fmla="*/ 57626 h 299656"/>
                <a:gd name="connsiteX143" fmla="*/ 417767 w 417766"/>
                <a:gd name="connsiteY143" fmla="*/ 57626 h 299656"/>
                <a:gd name="connsiteX144" fmla="*/ 417767 w 417766"/>
                <a:gd name="connsiteY144" fmla="*/ 57626 h 299656"/>
                <a:gd name="connsiteX145" fmla="*/ 417767 w 417766"/>
                <a:gd name="connsiteY145" fmla="*/ 57626 h 29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17766" h="299656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201549" y="135255"/>
                  </a:lnTo>
                  <a:cubicBezTo>
                    <a:pt x="246126" y="135255"/>
                    <a:pt x="282512" y="171640"/>
                    <a:pt x="282512" y="216218"/>
                  </a:cubicBezTo>
                  <a:lnTo>
                    <a:pt x="282512" y="242030"/>
                  </a:lnTo>
                  <a:cubicBezTo>
                    <a:pt x="282512" y="273748"/>
                    <a:pt x="308420" y="299656"/>
                    <a:pt x="340138" y="299656"/>
                  </a:cubicBezTo>
                  <a:lnTo>
                    <a:pt x="360140" y="299656"/>
                  </a:lnTo>
                  <a:cubicBezTo>
                    <a:pt x="391859" y="299656"/>
                    <a:pt x="417767" y="273748"/>
                    <a:pt x="417767" y="242030"/>
                  </a:cubicBezTo>
                  <a:lnTo>
                    <a:pt x="417767" y="77628"/>
                  </a:lnTo>
                  <a:lnTo>
                    <a:pt x="417767" y="57626"/>
                  </a:lnTo>
                  <a:lnTo>
                    <a:pt x="417767" y="56102"/>
                  </a:lnTo>
                  <a:lnTo>
                    <a:pt x="417767" y="56102"/>
                  </a:lnTo>
                  <a:lnTo>
                    <a:pt x="417671" y="54673"/>
                  </a:lnTo>
                  <a:lnTo>
                    <a:pt x="417671" y="54673"/>
                  </a:lnTo>
                  <a:lnTo>
                    <a:pt x="417576" y="53244"/>
                  </a:lnTo>
                  <a:lnTo>
                    <a:pt x="417576" y="53244"/>
                  </a:lnTo>
                  <a:lnTo>
                    <a:pt x="417481" y="51816"/>
                  </a:lnTo>
                  <a:lnTo>
                    <a:pt x="417481" y="51816"/>
                  </a:lnTo>
                  <a:lnTo>
                    <a:pt x="417290" y="50387"/>
                  </a:lnTo>
                  <a:lnTo>
                    <a:pt x="417290" y="50387"/>
                  </a:lnTo>
                  <a:lnTo>
                    <a:pt x="417100" y="48958"/>
                  </a:lnTo>
                  <a:lnTo>
                    <a:pt x="417100" y="48958"/>
                  </a:lnTo>
                  <a:lnTo>
                    <a:pt x="416909" y="47530"/>
                  </a:lnTo>
                  <a:lnTo>
                    <a:pt x="416909" y="47530"/>
                  </a:lnTo>
                  <a:cubicBezTo>
                    <a:pt x="416814" y="47054"/>
                    <a:pt x="416719" y="46577"/>
                    <a:pt x="416623" y="46101"/>
                  </a:cubicBezTo>
                  <a:lnTo>
                    <a:pt x="416623" y="46101"/>
                  </a:lnTo>
                  <a:lnTo>
                    <a:pt x="416338" y="44672"/>
                  </a:lnTo>
                  <a:lnTo>
                    <a:pt x="416338" y="44672"/>
                  </a:lnTo>
                  <a:lnTo>
                    <a:pt x="415957" y="43243"/>
                  </a:lnTo>
                  <a:lnTo>
                    <a:pt x="415957" y="43243"/>
                  </a:lnTo>
                  <a:lnTo>
                    <a:pt x="415576" y="41910"/>
                  </a:lnTo>
                  <a:lnTo>
                    <a:pt x="415576" y="41910"/>
                  </a:lnTo>
                  <a:lnTo>
                    <a:pt x="415195" y="40577"/>
                  </a:lnTo>
                  <a:lnTo>
                    <a:pt x="415195" y="40577"/>
                  </a:lnTo>
                  <a:lnTo>
                    <a:pt x="414719" y="39243"/>
                  </a:lnTo>
                  <a:lnTo>
                    <a:pt x="414719" y="39243"/>
                  </a:lnTo>
                  <a:lnTo>
                    <a:pt x="414242" y="37909"/>
                  </a:lnTo>
                  <a:lnTo>
                    <a:pt x="414242" y="37909"/>
                  </a:lnTo>
                  <a:lnTo>
                    <a:pt x="413766" y="36576"/>
                  </a:lnTo>
                  <a:lnTo>
                    <a:pt x="413766" y="36576"/>
                  </a:lnTo>
                  <a:lnTo>
                    <a:pt x="413195" y="35243"/>
                  </a:lnTo>
                  <a:lnTo>
                    <a:pt x="413195" y="35243"/>
                  </a:lnTo>
                  <a:lnTo>
                    <a:pt x="412623" y="34004"/>
                  </a:lnTo>
                  <a:lnTo>
                    <a:pt x="412623" y="34004"/>
                  </a:lnTo>
                  <a:lnTo>
                    <a:pt x="412052" y="32766"/>
                  </a:lnTo>
                  <a:lnTo>
                    <a:pt x="412052" y="32766"/>
                  </a:lnTo>
                  <a:lnTo>
                    <a:pt x="411385" y="31528"/>
                  </a:lnTo>
                  <a:lnTo>
                    <a:pt x="411385" y="31528"/>
                  </a:lnTo>
                  <a:cubicBezTo>
                    <a:pt x="411194" y="31146"/>
                    <a:pt x="411004" y="30670"/>
                    <a:pt x="410718" y="30289"/>
                  </a:cubicBezTo>
                  <a:lnTo>
                    <a:pt x="410718" y="30289"/>
                  </a:lnTo>
                  <a:lnTo>
                    <a:pt x="410051" y="29051"/>
                  </a:lnTo>
                  <a:lnTo>
                    <a:pt x="410051" y="29051"/>
                  </a:lnTo>
                  <a:cubicBezTo>
                    <a:pt x="409861" y="28670"/>
                    <a:pt x="409575" y="28289"/>
                    <a:pt x="409385" y="27813"/>
                  </a:cubicBezTo>
                  <a:lnTo>
                    <a:pt x="409385" y="27813"/>
                  </a:lnTo>
                  <a:lnTo>
                    <a:pt x="408622" y="26670"/>
                  </a:lnTo>
                  <a:lnTo>
                    <a:pt x="408622" y="26670"/>
                  </a:lnTo>
                  <a:lnTo>
                    <a:pt x="407861" y="25527"/>
                  </a:lnTo>
                  <a:lnTo>
                    <a:pt x="407861" y="25527"/>
                  </a:lnTo>
                  <a:lnTo>
                    <a:pt x="407098" y="24384"/>
                  </a:lnTo>
                  <a:lnTo>
                    <a:pt x="407098" y="24384"/>
                  </a:lnTo>
                  <a:lnTo>
                    <a:pt x="406241" y="23241"/>
                  </a:lnTo>
                  <a:lnTo>
                    <a:pt x="406241" y="23241"/>
                  </a:lnTo>
                  <a:lnTo>
                    <a:pt x="405384" y="22193"/>
                  </a:lnTo>
                  <a:lnTo>
                    <a:pt x="405384" y="22193"/>
                  </a:lnTo>
                  <a:cubicBezTo>
                    <a:pt x="405098" y="21812"/>
                    <a:pt x="404813" y="21431"/>
                    <a:pt x="404527" y="21145"/>
                  </a:cubicBezTo>
                  <a:lnTo>
                    <a:pt x="404527" y="21145"/>
                  </a:lnTo>
                  <a:lnTo>
                    <a:pt x="403670" y="20098"/>
                  </a:lnTo>
                  <a:lnTo>
                    <a:pt x="403670" y="20098"/>
                  </a:lnTo>
                  <a:lnTo>
                    <a:pt x="402717" y="19050"/>
                  </a:lnTo>
                  <a:lnTo>
                    <a:pt x="402717" y="19050"/>
                  </a:lnTo>
                  <a:lnTo>
                    <a:pt x="401764" y="18002"/>
                  </a:lnTo>
                  <a:lnTo>
                    <a:pt x="401764" y="18002"/>
                  </a:lnTo>
                  <a:lnTo>
                    <a:pt x="400812" y="17050"/>
                  </a:lnTo>
                  <a:lnTo>
                    <a:pt x="400812" y="17050"/>
                  </a:lnTo>
                  <a:lnTo>
                    <a:pt x="399860" y="16097"/>
                  </a:lnTo>
                  <a:lnTo>
                    <a:pt x="399860" y="16097"/>
                  </a:lnTo>
                  <a:lnTo>
                    <a:pt x="398812" y="15144"/>
                  </a:lnTo>
                  <a:lnTo>
                    <a:pt x="398812" y="15144"/>
                  </a:lnTo>
                  <a:lnTo>
                    <a:pt x="397764" y="14192"/>
                  </a:lnTo>
                  <a:lnTo>
                    <a:pt x="397764" y="14192"/>
                  </a:lnTo>
                  <a:lnTo>
                    <a:pt x="396716" y="13335"/>
                  </a:lnTo>
                  <a:lnTo>
                    <a:pt x="396716" y="13335"/>
                  </a:lnTo>
                  <a:cubicBezTo>
                    <a:pt x="396335" y="13049"/>
                    <a:pt x="395954" y="12763"/>
                    <a:pt x="395669" y="12478"/>
                  </a:cubicBezTo>
                  <a:lnTo>
                    <a:pt x="395669" y="12478"/>
                  </a:lnTo>
                  <a:cubicBezTo>
                    <a:pt x="395288" y="12192"/>
                    <a:pt x="394906" y="11906"/>
                    <a:pt x="394621" y="11620"/>
                  </a:cubicBezTo>
                  <a:lnTo>
                    <a:pt x="394621" y="11620"/>
                  </a:lnTo>
                  <a:lnTo>
                    <a:pt x="393478" y="10763"/>
                  </a:lnTo>
                  <a:lnTo>
                    <a:pt x="393478" y="10763"/>
                  </a:lnTo>
                  <a:lnTo>
                    <a:pt x="392335" y="10001"/>
                  </a:lnTo>
                  <a:lnTo>
                    <a:pt x="392335" y="10001"/>
                  </a:lnTo>
                  <a:lnTo>
                    <a:pt x="391192" y="9239"/>
                  </a:lnTo>
                  <a:lnTo>
                    <a:pt x="391192" y="9239"/>
                  </a:lnTo>
                  <a:lnTo>
                    <a:pt x="390049" y="8477"/>
                  </a:lnTo>
                  <a:lnTo>
                    <a:pt x="390049" y="8477"/>
                  </a:lnTo>
                  <a:lnTo>
                    <a:pt x="388811" y="7811"/>
                  </a:lnTo>
                  <a:lnTo>
                    <a:pt x="388811" y="7811"/>
                  </a:lnTo>
                  <a:lnTo>
                    <a:pt x="387572" y="7144"/>
                  </a:lnTo>
                  <a:lnTo>
                    <a:pt x="387572" y="7144"/>
                  </a:lnTo>
                  <a:lnTo>
                    <a:pt x="386334" y="6477"/>
                  </a:lnTo>
                  <a:lnTo>
                    <a:pt x="386334" y="6477"/>
                  </a:lnTo>
                  <a:lnTo>
                    <a:pt x="385096" y="5810"/>
                  </a:lnTo>
                  <a:lnTo>
                    <a:pt x="385096" y="5810"/>
                  </a:lnTo>
                  <a:lnTo>
                    <a:pt x="383858" y="5239"/>
                  </a:lnTo>
                  <a:lnTo>
                    <a:pt x="383858" y="5239"/>
                  </a:lnTo>
                  <a:cubicBezTo>
                    <a:pt x="383477" y="5048"/>
                    <a:pt x="383000" y="4858"/>
                    <a:pt x="382619" y="4667"/>
                  </a:cubicBezTo>
                  <a:lnTo>
                    <a:pt x="382619" y="4667"/>
                  </a:lnTo>
                  <a:lnTo>
                    <a:pt x="381286" y="4096"/>
                  </a:lnTo>
                  <a:lnTo>
                    <a:pt x="381286" y="4096"/>
                  </a:lnTo>
                  <a:lnTo>
                    <a:pt x="379952" y="3620"/>
                  </a:lnTo>
                  <a:lnTo>
                    <a:pt x="379952" y="3620"/>
                  </a:lnTo>
                  <a:lnTo>
                    <a:pt x="378619" y="3143"/>
                  </a:lnTo>
                  <a:lnTo>
                    <a:pt x="378619" y="3143"/>
                  </a:lnTo>
                  <a:lnTo>
                    <a:pt x="377285" y="2667"/>
                  </a:lnTo>
                  <a:lnTo>
                    <a:pt x="377285" y="2667"/>
                  </a:lnTo>
                  <a:lnTo>
                    <a:pt x="375952" y="2286"/>
                  </a:lnTo>
                  <a:lnTo>
                    <a:pt x="375952" y="2286"/>
                  </a:lnTo>
                  <a:lnTo>
                    <a:pt x="374618" y="1905"/>
                  </a:lnTo>
                  <a:lnTo>
                    <a:pt x="374618" y="1905"/>
                  </a:lnTo>
                  <a:lnTo>
                    <a:pt x="373285" y="1524"/>
                  </a:lnTo>
                  <a:lnTo>
                    <a:pt x="373285" y="1524"/>
                  </a:lnTo>
                  <a:lnTo>
                    <a:pt x="371856" y="1238"/>
                  </a:lnTo>
                  <a:lnTo>
                    <a:pt x="371856" y="1238"/>
                  </a:lnTo>
                  <a:cubicBezTo>
                    <a:pt x="371380" y="1143"/>
                    <a:pt x="370904" y="1048"/>
                    <a:pt x="370427" y="952"/>
                  </a:cubicBezTo>
                  <a:lnTo>
                    <a:pt x="370427" y="952"/>
                  </a:lnTo>
                  <a:lnTo>
                    <a:pt x="368998" y="667"/>
                  </a:lnTo>
                  <a:lnTo>
                    <a:pt x="368998" y="667"/>
                  </a:lnTo>
                  <a:lnTo>
                    <a:pt x="367570" y="476"/>
                  </a:lnTo>
                  <a:lnTo>
                    <a:pt x="367570" y="476"/>
                  </a:lnTo>
                  <a:lnTo>
                    <a:pt x="366141" y="285"/>
                  </a:lnTo>
                  <a:lnTo>
                    <a:pt x="366141" y="285"/>
                  </a:lnTo>
                  <a:lnTo>
                    <a:pt x="364712" y="190"/>
                  </a:lnTo>
                  <a:lnTo>
                    <a:pt x="364712" y="190"/>
                  </a:lnTo>
                  <a:lnTo>
                    <a:pt x="363284" y="95"/>
                  </a:lnTo>
                  <a:lnTo>
                    <a:pt x="363284" y="95"/>
                  </a:lnTo>
                  <a:lnTo>
                    <a:pt x="362807" y="95"/>
                  </a:lnTo>
                  <a:cubicBezTo>
                    <a:pt x="362141" y="95"/>
                    <a:pt x="361569" y="95"/>
                    <a:pt x="360902" y="0"/>
                  </a:cubicBezTo>
                  <a:lnTo>
                    <a:pt x="360426" y="0"/>
                  </a:lnTo>
                  <a:lnTo>
                    <a:pt x="360426" y="0"/>
                  </a:lnTo>
                  <a:lnTo>
                    <a:pt x="340423" y="0"/>
                  </a:lnTo>
                  <a:lnTo>
                    <a:pt x="57912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57626"/>
                  </a:lnTo>
                  <a:close/>
                  <a:moveTo>
                    <a:pt x="417767" y="57626"/>
                  </a:moveTo>
                  <a:lnTo>
                    <a:pt x="417767" y="57626"/>
                  </a:lnTo>
                  <a:lnTo>
                    <a:pt x="417767" y="57626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: Shape 189">
              <a:extLst>
                <a:ext uri="{FF2B5EF4-FFF2-40B4-BE49-F238E27FC236}">
                  <a16:creationId xmlns:a16="http://schemas.microsoft.com/office/drawing/2014/main" id="{B36626DB-4484-374F-4A7E-40D5BDB3B525}"/>
                </a:ext>
              </a:extLst>
            </p:cNvPr>
            <p:cNvSpPr/>
            <p:nvPr/>
          </p:nvSpPr>
          <p:spPr>
            <a:xfrm>
              <a:off x="2750550" y="3676824"/>
              <a:ext cx="1739455" cy="1600200"/>
            </a:xfrm>
            <a:custGeom>
              <a:avLst/>
              <a:gdLst>
                <a:gd name="connsiteX0" fmla="*/ 476 w 1739455"/>
                <a:gd name="connsiteY0" fmla="*/ 514921 h 1600200"/>
                <a:gd name="connsiteX1" fmla="*/ 48006 w 1739455"/>
                <a:gd name="connsiteY1" fmla="*/ 442722 h 1600200"/>
                <a:gd name="connsiteX2" fmla="*/ 234791 w 1739455"/>
                <a:gd name="connsiteY2" fmla="*/ 442722 h 1600200"/>
                <a:gd name="connsiteX3" fmla="*/ 319373 w 1739455"/>
                <a:gd name="connsiteY3" fmla="*/ 508063 h 1600200"/>
                <a:gd name="connsiteX4" fmla="*/ 319373 w 1739455"/>
                <a:gd name="connsiteY4" fmla="*/ 527018 h 1600200"/>
                <a:gd name="connsiteX5" fmla="*/ 377000 w 1739455"/>
                <a:gd name="connsiteY5" fmla="*/ 584645 h 1600200"/>
                <a:gd name="connsiteX6" fmla="*/ 405098 w 1739455"/>
                <a:gd name="connsiteY6" fmla="*/ 584645 h 1600200"/>
                <a:gd name="connsiteX7" fmla="*/ 486061 w 1739455"/>
                <a:gd name="connsiteY7" fmla="*/ 665607 h 1600200"/>
                <a:gd name="connsiteX8" fmla="*/ 486061 w 1739455"/>
                <a:gd name="connsiteY8" fmla="*/ 672751 h 1600200"/>
                <a:gd name="connsiteX9" fmla="*/ 486061 w 1739455"/>
                <a:gd name="connsiteY9" fmla="*/ 674275 h 1600200"/>
                <a:gd name="connsiteX10" fmla="*/ 486061 w 1739455"/>
                <a:gd name="connsiteY10" fmla="*/ 674275 h 1600200"/>
                <a:gd name="connsiteX11" fmla="*/ 486156 w 1739455"/>
                <a:gd name="connsiteY11" fmla="*/ 675704 h 1600200"/>
                <a:gd name="connsiteX12" fmla="*/ 486156 w 1739455"/>
                <a:gd name="connsiteY12" fmla="*/ 675704 h 1600200"/>
                <a:gd name="connsiteX13" fmla="*/ 486251 w 1739455"/>
                <a:gd name="connsiteY13" fmla="*/ 677132 h 1600200"/>
                <a:gd name="connsiteX14" fmla="*/ 486251 w 1739455"/>
                <a:gd name="connsiteY14" fmla="*/ 677132 h 1600200"/>
                <a:gd name="connsiteX15" fmla="*/ 486346 w 1739455"/>
                <a:gd name="connsiteY15" fmla="*/ 678561 h 1600200"/>
                <a:gd name="connsiteX16" fmla="*/ 486346 w 1739455"/>
                <a:gd name="connsiteY16" fmla="*/ 678561 h 1600200"/>
                <a:gd name="connsiteX17" fmla="*/ 486537 w 1739455"/>
                <a:gd name="connsiteY17" fmla="*/ 679990 h 1600200"/>
                <a:gd name="connsiteX18" fmla="*/ 486537 w 1739455"/>
                <a:gd name="connsiteY18" fmla="*/ 679990 h 1600200"/>
                <a:gd name="connsiteX19" fmla="*/ 486728 w 1739455"/>
                <a:gd name="connsiteY19" fmla="*/ 681419 h 1600200"/>
                <a:gd name="connsiteX20" fmla="*/ 486728 w 1739455"/>
                <a:gd name="connsiteY20" fmla="*/ 681419 h 1600200"/>
                <a:gd name="connsiteX21" fmla="*/ 486918 w 1739455"/>
                <a:gd name="connsiteY21" fmla="*/ 682847 h 1600200"/>
                <a:gd name="connsiteX22" fmla="*/ 486918 w 1739455"/>
                <a:gd name="connsiteY22" fmla="*/ 682847 h 1600200"/>
                <a:gd name="connsiteX23" fmla="*/ 509206 w 1739455"/>
                <a:gd name="connsiteY23" fmla="*/ 718852 h 1600200"/>
                <a:gd name="connsiteX24" fmla="*/ 509206 w 1739455"/>
                <a:gd name="connsiteY24" fmla="*/ 718852 h 1600200"/>
                <a:gd name="connsiteX25" fmla="*/ 510350 w 1739455"/>
                <a:gd name="connsiteY25" fmla="*/ 719709 h 1600200"/>
                <a:gd name="connsiteX26" fmla="*/ 510350 w 1739455"/>
                <a:gd name="connsiteY26" fmla="*/ 719709 h 1600200"/>
                <a:gd name="connsiteX27" fmla="*/ 511493 w 1739455"/>
                <a:gd name="connsiteY27" fmla="*/ 720471 h 1600200"/>
                <a:gd name="connsiteX28" fmla="*/ 511493 w 1739455"/>
                <a:gd name="connsiteY28" fmla="*/ 720471 h 1600200"/>
                <a:gd name="connsiteX29" fmla="*/ 512636 w 1739455"/>
                <a:gd name="connsiteY29" fmla="*/ 721233 h 1600200"/>
                <a:gd name="connsiteX30" fmla="*/ 512636 w 1739455"/>
                <a:gd name="connsiteY30" fmla="*/ 721233 h 1600200"/>
                <a:gd name="connsiteX31" fmla="*/ 513779 w 1739455"/>
                <a:gd name="connsiteY31" fmla="*/ 721995 h 1600200"/>
                <a:gd name="connsiteX32" fmla="*/ 513779 w 1739455"/>
                <a:gd name="connsiteY32" fmla="*/ 721995 h 1600200"/>
                <a:gd name="connsiteX33" fmla="*/ 514350 w 1739455"/>
                <a:gd name="connsiteY33" fmla="*/ 722281 h 1600200"/>
                <a:gd name="connsiteX34" fmla="*/ 515684 w 1739455"/>
                <a:gd name="connsiteY34" fmla="*/ 723043 h 1600200"/>
                <a:gd name="connsiteX35" fmla="*/ 516255 w 1739455"/>
                <a:gd name="connsiteY35" fmla="*/ 723329 h 1600200"/>
                <a:gd name="connsiteX36" fmla="*/ 516255 w 1739455"/>
                <a:gd name="connsiteY36" fmla="*/ 723329 h 1600200"/>
                <a:gd name="connsiteX37" fmla="*/ 517493 w 1739455"/>
                <a:gd name="connsiteY37" fmla="*/ 723995 h 1600200"/>
                <a:gd name="connsiteX38" fmla="*/ 517493 w 1739455"/>
                <a:gd name="connsiteY38" fmla="*/ 723995 h 1600200"/>
                <a:gd name="connsiteX39" fmla="*/ 518731 w 1739455"/>
                <a:gd name="connsiteY39" fmla="*/ 724662 h 1600200"/>
                <a:gd name="connsiteX40" fmla="*/ 518731 w 1739455"/>
                <a:gd name="connsiteY40" fmla="*/ 724662 h 1600200"/>
                <a:gd name="connsiteX41" fmla="*/ 519970 w 1739455"/>
                <a:gd name="connsiteY41" fmla="*/ 725234 h 1600200"/>
                <a:gd name="connsiteX42" fmla="*/ 519970 w 1739455"/>
                <a:gd name="connsiteY42" fmla="*/ 725234 h 1600200"/>
                <a:gd name="connsiteX43" fmla="*/ 521208 w 1739455"/>
                <a:gd name="connsiteY43" fmla="*/ 725805 h 1600200"/>
                <a:gd name="connsiteX44" fmla="*/ 521208 w 1739455"/>
                <a:gd name="connsiteY44" fmla="*/ 725805 h 1600200"/>
                <a:gd name="connsiteX45" fmla="*/ 522542 w 1739455"/>
                <a:gd name="connsiteY45" fmla="*/ 726377 h 1600200"/>
                <a:gd name="connsiteX46" fmla="*/ 522542 w 1739455"/>
                <a:gd name="connsiteY46" fmla="*/ 726377 h 1600200"/>
                <a:gd name="connsiteX47" fmla="*/ 523875 w 1739455"/>
                <a:gd name="connsiteY47" fmla="*/ 726853 h 1600200"/>
                <a:gd name="connsiteX48" fmla="*/ 523875 w 1739455"/>
                <a:gd name="connsiteY48" fmla="*/ 726853 h 1600200"/>
                <a:gd name="connsiteX49" fmla="*/ 525209 w 1739455"/>
                <a:gd name="connsiteY49" fmla="*/ 727329 h 1600200"/>
                <a:gd name="connsiteX50" fmla="*/ 525209 w 1739455"/>
                <a:gd name="connsiteY50" fmla="*/ 727329 h 1600200"/>
                <a:gd name="connsiteX51" fmla="*/ 525494 w 1739455"/>
                <a:gd name="connsiteY51" fmla="*/ 727424 h 1600200"/>
                <a:gd name="connsiteX52" fmla="*/ 527590 w 1739455"/>
                <a:gd name="connsiteY52" fmla="*/ 728091 h 1600200"/>
                <a:gd name="connsiteX53" fmla="*/ 527876 w 1739455"/>
                <a:gd name="connsiteY53" fmla="*/ 728186 h 1600200"/>
                <a:gd name="connsiteX54" fmla="*/ 527876 w 1739455"/>
                <a:gd name="connsiteY54" fmla="*/ 728186 h 1600200"/>
                <a:gd name="connsiteX55" fmla="*/ 529209 w 1739455"/>
                <a:gd name="connsiteY55" fmla="*/ 728567 h 1600200"/>
                <a:gd name="connsiteX56" fmla="*/ 529209 w 1739455"/>
                <a:gd name="connsiteY56" fmla="*/ 728567 h 1600200"/>
                <a:gd name="connsiteX57" fmla="*/ 530543 w 1739455"/>
                <a:gd name="connsiteY57" fmla="*/ 728948 h 1600200"/>
                <a:gd name="connsiteX58" fmla="*/ 530543 w 1739455"/>
                <a:gd name="connsiteY58" fmla="*/ 728948 h 1600200"/>
                <a:gd name="connsiteX59" fmla="*/ 531971 w 1739455"/>
                <a:gd name="connsiteY59" fmla="*/ 729234 h 1600200"/>
                <a:gd name="connsiteX60" fmla="*/ 531971 w 1739455"/>
                <a:gd name="connsiteY60" fmla="*/ 729234 h 1600200"/>
                <a:gd name="connsiteX61" fmla="*/ 533400 w 1739455"/>
                <a:gd name="connsiteY61" fmla="*/ 729520 h 1600200"/>
                <a:gd name="connsiteX62" fmla="*/ 533400 w 1739455"/>
                <a:gd name="connsiteY62" fmla="*/ 729520 h 1600200"/>
                <a:gd name="connsiteX63" fmla="*/ 533686 w 1739455"/>
                <a:gd name="connsiteY63" fmla="*/ 729520 h 1600200"/>
                <a:gd name="connsiteX64" fmla="*/ 536067 w 1739455"/>
                <a:gd name="connsiteY64" fmla="*/ 729901 h 1600200"/>
                <a:gd name="connsiteX65" fmla="*/ 536353 w 1739455"/>
                <a:gd name="connsiteY65" fmla="*/ 729901 h 1600200"/>
                <a:gd name="connsiteX66" fmla="*/ 536353 w 1739455"/>
                <a:gd name="connsiteY66" fmla="*/ 729901 h 1600200"/>
                <a:gd name="connsiteX67" fmla="*/ 537781 w 1739455"/>
                <a:gd name="connsiteY67" fmla="*/ 730091 h 1600200"/>
                <a:gd name="connsiteX68" fmla="*/ 537781 w 1739455"/>
                <a:gd name="connsiteY68" fmla="*/ 730091 h 1600200"/>
                <a:gd name="connsiteX69" fmla="*/ 539210 w 1739455"/>
                <a:gd name="connsiteY69" fmla="*/ 730187 h 1600200"/>
                <a:gd name="connsiteX70" fmla="*/ 539210 w 1739455"/>
                <a:gd name="connsiteY70" fmla="*/ 730187 h 1600200"/>
                <a:gd name="connsiteX71" fmla="*/ 540639 w 1739455"/>
                <a:gd name="connsiteY71" fmla="*/ 730282 h 1600200"/>
                <a:gd name="connsiteX72" fmla="*/ 540639 w 1739455"/>
                <a:gd name="connsiteY72" fmla="*/ 730282 h 1600200"/>
                <a:gd name="connsiteX73" fmla="*/ 541115 w 1739455"/>
                <a:gd name="connsiteY73" fmla="*/ 730282 h 1600200"/>
                <a:gd name="connsiteX74" fmla="*/ 544259 w 1739455"/>
                <a:gd name="connsiteY74" fmla="*/ 730377 h 1600200"/>
                <a:gd name="connsiteX75" fmla="*/ 563594 w 1739455"/>
                <a:gd name="connsiteY75" fmla="*/ 730377 h 1600200"/>
                <a:gd name="connsiteX76" fmla="*/ 565880 w 1739455"/>
                <a:gd name="connsiteY76" fmla="*/ 730377 h 1600200"/>
                <a:gd name="connsiteX77" fmla="*/ 646843 w 1739455"/>
                <a:gd name="connsiteY77" fmla="*/ 811339 h 1600200"/>
                <a:gd name="connsiteX78" fmla="*/ 646843 w 1739455"/>
                <a:gd name="connsiteY78" fmla="*/ 814864 h 1600200"/>
                <a:gd name="connsiteX79" fmla="*/ 646843 w 1739455"/>
                <a:gd name="connsiteY79" fmla="*/ 816388 h 1600200"/>
                <a:gd name="connsiteX80" fmla="*/ 646843 w 1739455"/>
                <a:gd name="connsiteY80" fmla="*/ 816388 h 1600200"/>
                <a:gd name="connsiteX81" fmla="*/ 646938 w 1739455"/>
                <a:gd name="connsiteY81" fmla="*/ 817817 h 1600200"/>
                <a:gd name="connsiteX82" fmla="*/ 646938 w 1739455"/>
                <a:gd name="connsiteY82" fmla="*/ 817817 h 1600200"/>
                <a:gd name="connsiteX83" fmla="*/ 647033 w 1739455"/>
                <a:gd name="connsiteY83" fmla="*/ 819245 h 1600200"/>
                <a:gd name="connsiteX84" fmla="*/ 647033 w 1739455"/>
                <a:gd name="connsiteY84" fmla="*/ 819245 h 1600200"/>
                <a:gd name="connsiteX85" fmla="*/ 647129 w 1739455"/>
                <a:gd name="connsiteY85" fmla="*/ 820674 h 1600200"/>
                <a:gd name="connsiteX86" fmla="*/ 647129 w 1739455"/>
                <a:gd name="connsiteY86" fmla="*/ 820674 h 1600200"/>
                <a:gd name="connsiteX87" fmla="*/ 647319 w 1739455"/>
                <a:gd name="connsiteY87" fmla="*/ 822103 h 1600200"/>
                <a:gd name="connsiteX88" fmla="*/ 647319 w 1739455"/>
                <a:gd name="connsiteY88" fmla="*/ 822103 h 1600200"/>
                <a:gd name="connsiteX89" fmla="*/ 647510 w 1739455"/>
                <a:gd name="connsiteY89" fmla="*/ 823531 h 1600200"/>
                <a:gd name="connsiteX90" fmla="*/ 647510 w 1739455"/>
                <a:gd name="connsiteY90" fmla="*/ 823531 h 1600200"/>
                <a:gd name="connsiteX91" fmla="*/ 647795 w 1739455"/>
                <a:gd name="connsiteY91" fmla="*/ 824960 h 1600200"/>
                <a:gd name="connsiteX92" fmla="*/ 647795 w 1739455"/>
                <a:gd name="connsiteY92" fmla="*/ 824960 h 1600200"/>
                <a:gd name="connsiteX93" fmla="*/ 648081 w 1739455"/>
                <a:gd name="connsiteY93" fmla="*/ 826389 h 1600200"/>
                <a:gd name="connsiteX94" fmla="*/ 648081 w 1739455"/>
                <a:gd name="connsiteY94" fmla="*/ 826389 h 1600200"/>
                <a:gd name="connsiteX95" fmla="*/ 648367 w 1739455"/>
                <a:gd name="connsiteY95" fmla="*/ 827818 h 1600200"/>
                <a:gd name="connsiteX96" fmla="*/ 648367 w 1739455"/>
                <a:gd name="connsiteY96" fmla="*/ 827818 h 1600200"/>
                <a:gd name="connsiteX97" fmla="*/ 648748 w 1739455"/>
                <a:gd name="connsiteY97" fmla="*/ 829247 h 1600200"/>
                <a:gd name="connsiteX98" fmla="*/ 648748 w 1739455"/>
                <a:gd name="connsiteY98" fmla="*/ 829247 h 1600200"/>
                <a:gd name="connsiteX99" fmla="*/ 700088 w 1739455"/>
                <a:gd name="connsiteY99" fmla="*/ 872300 h 1600200"/>
                <a:gd name="connsiteX100" fmla="*/ 700088 w 1739455"/>
                <a:gd name="connsiteY100" fmla="*/ 872300 h 1600200"/>
                <a:gd name="connsiteX101" fmla="*/ 701516 w 1739455"/>
                <a:gd name="connsiteY101" fmla="*/ 872395 h 1600200"/>
                <a:gd name="connsiteX102" fmla="*/ 701516 w 1739455"/>
                <a:gd name="connsiteY102" fmla="*/ 872395 h 1600200"/>
                <a:gd name="connsiteX103" fmla="*/ 701993 w 1739455"/>
                <a:gd name="connsiteY103" fmla="*/ 872395 h 1600200"/>
                <a:gd name="connsiteX104" fmla="*/ 705136 w 1739455"/>
                <a:gd name="connsiteY104" fmla="*/ 872490 h 1600200"/>
                <a:gd name="connsiteX105" fmla="*/ 712565 w 1739455"/>
                <a:gd name="connsiteY105" fmla="*/ 872490 h 1600200"/>
                <a:gd name="connsiteX106" fmla="*/ 793528 w 1739455"/>
                <a:gd name="connsiteY106" fmla="*/ 953453 h 1600200"/>
                <a:gd name="connsiteX107" fmla="*/ 793528 w 1739455"/>
                <a:gd name="connsiteY107" fmla="*/ 956977 h 1600200"/>
                <a:gd name="connsiteX108" fmla="*/ 793528 w 1739455"/>
                <a:gd name="connsiteY108" fmla="*/ 958501 h 1600200"/>
                <a:gd name="connsiteX109" fmla="*/ 793528 w 1739455"/>
                <a:gd name="connsiteY109" fmla="*/ 958501 h 1600200"/>
                <a:gd name="connsiteX110" fmla="*/ 793623 w 1739455"/>
                <a:gd name="connsiteY110" fmla="*/ 959930 h 1600200"/>
                <a:gd name="connsiteX111" fmla="*/ 793623 w 1739455"/>
                <a:gd name="connsiteY111" fmla="*/ 959930 h 1600200"/>
                <a:gd name="connsiteX112" fmla="*/ 793718 w 1739455"/>
                <a:gd name="connsiteY112" fmla="*/ 961358 h 1600200"/>
                <a:gd name="connsiteX113" fmla="*/ 793718 w 1739455"/>
                <a:gd name="connsiteY113" fmla="*/ 961358 h 1600200"/>
                <a:gd name="connsiteX114" fmla="*/ 793813 w 1739455"/>
                <a:gd name="connsiteY114" fmla="*/ 962787 h 1600200"/>
                <a:gd name="connsiteX115" fmla="*/ 793813 w 1739455"/>
                <a:gd name="connsiteY115" fmla="*/ 962787 h 1600200"/>
                <a:gd name="connsiteX116" fmla="*/ 794004 w 1739455"/>
                <a:gd name="connsiteY116" fmla="*/ 964216 h 1600200"/>
                <a:gd name="connsiteX117" fmla="*/ 794004 w 1739455"/>
                <a:gd name="connsiteY117" fmla="*/ 964216 h 1600200"/>
                <a:gd name="connsiteX118" fmla="*/ 794195 w 1739455"/>
                <a:gd name="connsiteY118" fmla="*/ 965645 h 1600200"/>
                <a:gd name="connsiteX119" fmla="*/ 794195 w 1739455"/>
                <a:gd name="connsiteY119" fmla="*/ 965645 h 1600200"/>
                <a:gd name="connsiteX120" fmla="*/ 823151 w 1739455"/>
                <a:gd name="connsiteY120" fmla="*/ 1007269 h 1600200"/>
                <a:gd name="connsiteX121" fmla="*/ 823722 w 1739455"/>
                <a:gd name="connsiteY121" fmla="*/ 1007555 h 1600200"/>
                <a:gd name="connsiteX122" fmla="*/ 823722 w 1739455"/>
                <a:gd name="connsiteY122" fmla="*/ 1007555 h 1600200"/>
                <a:gd name="connsiteX123" fmla="*/ 824960 w 1739455"/>
                <a:gd name="connsiteY123" fmla="*/ 1008221 h 1600200"/>
                <a:gd name="connsiteX124" fmla="*/ 824960 w 1739455"/>
                <a:gd name="connsiteY124" fmla="*/ 1008221 h 1600200"/>
                <a:gd name="connsiteX125" fmla="*/ 826198 w 1739455"/>
                <a:gd name="connsiteY125" fmla="*/ 1008888 h 1600200"/>
                <a:gd name="connsiteX126" fmla="*/ 826198 w 1739455"/>
                <a:gd name="connsiteY126" fmla="*/ 1008888 h 1600200"/>
                <a:gd name="connsiteX127" fmla="*/ 827437 w 1739455"/>
                <a:gd name="connsiteY127" fmla="*/ 1009460 h 1600200"/>
                <a:gd name="connsiteX128" fmla="*/ 827437 w 1739455"/>
                <a:gd name="connsiteY128" fmla="*/ 1009460 h 1600200"/>
                <a:gd name="connsiteX129" fmla="*/ 828675 w 1739455"/>
                <a:gd name="connsiteY129" fmla="*/ 1010031 h 1600200"/>
                <a:gd name="connsiteX130" fmla="*/ 828675 w 1739455"/>
                <a:gd name="connsiteY130" fmla="*/ 1010031 h 1600200"/>
                <a:gd name="connsiteX131" fmla="*/ 830009 w 1739455"/>
                <a:gd name="connsiteY131" fmla="*/ 1010603 h 1600200"/>
                <a:gd name="connsiteX132" fmla="*/ 830009 w 1739455"/>
                <a:gd name="connsiteY132" fmla="*/ 1010603 h 1600200"/>
                <a:gd name="connsiteX133" fmla="*/ 831342 w 1739455"/>
                <a:gd name="connsiteY133" fmla="*/ 1011079 h 1600200"/>
                <a:gd name="connsiteX134" fmla="*/ 831342 w 1739455"/>
                <a:gd name="connsiteY134" fmla="*/ 1011079 h 1600200"/>
                <a:gd name="connsiteX135" fmla="*/ 832676 w 1739455"/>
                <a:gd name="connsiteY135" fmla="*/ 1011555 h 1600200"/>
                <a:gd name="connsiteX136" fmla="*/ 832676 w 1739455"/>
                <a:gd name="connsiteY136" fmla="*/ 1011555 h 1600200"/>
                <a:gd name="connsiteX137" fmla="*/ 832961 w 1739455"/>
                <a:gd name="connsiteY137" fmla="*/ 1011650 h 1600200"/>
                <a:gd name="connsiteX138" fmla="*/ 835057 w 1739455"/>
                <a:gd name="connsiteY138" fmla="*/ 1012317 h 1600200"/>
                <a:gd name="connsiteX139" fmla="*/ 835343 w 1739455"/>
                <a:gd name="connsiteY139" fmla="*/ 1012412 h 1600200"/>
                <a:gd name="connsiteX140" fmla="*/ 835343 w 1739455"/>
                <a:gd name="connsiteY140" fmla="*/ 1012412 h 1600200"/>
                <a:gd name="connsiteX141" fmla="*/ 836676 w 1739455"/>
                <a:gd name="connsiteY141" fmla="*/ 1012793 h 1600200"/>
                <a:gd name="connsiteX142" fmla="*/ 836676 w 1739455"/>
                <a:gd name="connsiteY142" fmla="*/ 1012793 h 1600200"/>
                <a:gd name="connsiteX143" fmla="*/ 838010 w 1739455"/>
                <a:gd name="connsiteY143" fmla="*/ 1013174 h 1600200"/>
                <a:gd name="connsiteX144" fmla="*/ 838010 w 1739455"/>
                <a:gd name="connsiteY144" fmla="*/ 1013174 h 1600200"/>
                <a:gd name="connsiteX145" fmla="*/ 839438 w 1739455"/>
                <a:gd name="connsiteY145" fmla="*/ 1013460 h 1600200"/>
                <a:gd name="connsiteX146" fmla="*/ 839438 w 1739455"/>
                <a:gd name="connsiteY146" fmla="*/ 1013460 h 1600200"/>
                <a:gd name="connsiteX147" fmla="*/ 840867 w 1739455"/>
                <a:gd name="connsiteY147" fmla="*/ 1013746 h 1600200"/>
                <a:gd name="connsiteX148" fmla="*/ 840867 w 1739455"/>
                <a:gd name="connsiteY148" fmla="*/ 1013746 h 1600200"/>
                <a:gd name="connsiteX149" fmla="*/ 841153 w 1739455"/>
                <a:gd name="connsiteY149" fmla="*/ 1013746 h 1600200"/>
                <a:gd name="connsiteX150" fmla="*/ 843534 w 1739455"/>
                <a:gd name="connsiteY150" fmla="*/ 1014127 h 1600200"/>
                <a:gd name="connsiteX151" fmla="*/ 843820 w 1739455"/>
                <a:gd name="connsiteY151" fmla="*/ 1014127 h 1600200"/>
                <a:gd name="connsiteX152" fmla="*/ 843820 w 1739455"/>
                <a:gd name="connsiteY152" fmla="*/ 1014127 h 1600200"/>
                <a:gd name="connsiteX153" fmla="*/ 845248 w 1739455"/>
                <a:gd name="connsiteY153" fmla="*/ 1014317 h 1600200"/>
                <a:gd name="connsiteX154" fmla="*/ 845248 w 1739455"/>
                <a:gd name="connsiteY154" fmla="*/ 1014317 h 1600200"/>
                <a:gd name="connsiteX155" fmla="*/ 846677 w 1739455"/>
                <a:gd name="connsiteY155" fmla="*/ 1014413 h 1600200"/>
                <a:gd name="connsiteX156" fmla="*/ 846677 w 1739455"/>
                <a:gd name="connsiteY156" fmla="*/ 1014413 h 1600200"/>
                <a:gd name="connsiteX157" fmla="*/ 848106 w 1739455"/>
                <a:gd name="connsiteY157" fmla="*/ 1014508 h 1600200"/>
                <a:gd name="connsiteX158" fmla="*/ 848106 w 1739455"/>
                <a:gd name="connsiteY158" fmla="*/ 1014508 h 1600200"/>
                <a:gd name="connsiteX159" fmla="*/ 848582 w 1739455"/>
                <a:gd name="connsiteY159" fmla="*/ 1014508 h 1600200"/>
                <a:gd name="connsiteX160" fmla="*/ 851726 w 1739455"/>
                <a:gd name="connsiteY160" fmla="*/ 1014603 h 1600200"/>
                <a:gd name="connsiteX161" fmla="*/ 871156 w 1739455"/>
                <a:gd name="connsiteY161" fmla="*/ 1014603 h 1600200"/>
                <a:gd name="connsiteX162" fmla="*/ 878110 w 1739455"/>
                <a:gd name="connsiteY162" fmla="*/ 1014603 h 1600200"/>
                <a:gd name="connsiteX163" fmla="*/ 959072 w 1739455"/>
                <a:gd name="connsiteY163" fmla="*/ 1095566 h 1600200"/>
                <a:gd name="connsiteX164" fmla="*/ 959072 w 1739455"/>
                <a:gd name="connsiteY164" fmla="*/ 1105376 h 1600200"/>
                <a:gd name="connsiteX165" fmla="*/ 959072 w 1739455"/>
                <a:gd name="connsiteY165" fmla="*/ 1106805 h 1600200"/>
                <a:gd name="connsiteX166" fmla="*/ 959072 w 1739455"/>
                <a:gd name="connsiteY166" fmla="*/ 1106805 h 1600200"/>
                <a:gd name="connsiteX167" fmla="*/ 959168 w 1739455"/>
                <a:gd name="connsiteY167" fmla="*/ 1108234 h 1600200"/>
                <a:gd name="connsiteX168" fmla="*/ 959168 w 1739455"/>
                <a:gd name="connsiteY168" fmla="*/ 1108234 h 1600200"/>
                <a:gd name="connsiteX169" fmla="*/ 959263 w 1739455"/>
                <a:gd name="connsiteY169" fmla="*/ 1109663 h 1600200"/>
                <a:gd name="connsiteX170" fmla="*/ 959263 w 1739455"/>
                <a:gd name="connsiteY170" fmla="*/ 1109663 h 1600200"/>
                <a:gd name="connsiteX171" fmla="*/ 959358 w 1739455"/>
                <a:gd name="connsiteY171" fmla="*/ 1111091 h 1600200"/>
                <a:gd name="connsiteX172" fmla="*/ 959358 w 1739455"/>
                <a:gd name="connsiteY172" fmla="*/ 1111091 h 1600200"/>
                <a:gd name="connsiteX173" fmla="*/ 959548 w 1739455"/>
                <a:gd name="connsiteY173" fmla="*/ 1112520 h 1600200"/>
                <a:gd name="connsiteX174" fmla="*/ 959548 w 1739455"/>
                <a:gd name="connsiteY174" fmla="*/ 1112520 h 1600200"/>
                <a:gd name="connsiteX175" fmla="*/ 959739 w 1739455"/>
                <a:gd name="connsiteY175" fmla="*/ 1113949 h 1600200"/>
                <a:gd name="connsiteX176" fmla="*/ 959739 w 1739455"/>
                <a:gd name="connsiteY176" fmla="*/ 1113949 h 1600200"/>
                <a:gd name="connsiteX177" fmla="*/ 959930 w 1739455"/>
                <a:gd name="connsiteY177" fmla="*/ 1115378 h 1600200"/>
                <a:gd name="connsiteX178" fmla="*/ 959930 w 1739455"/>
                <a:gd name="connsiteY178" fmla="*/ 1115378 h 1600200"/>
                <a:gd name="connsiteX179" fmla="*/ 960215 w 1739455"/>
                <a:gd name="connsiteY179" fmla="*/ 1116806 h 1600200"/>
                <a:gd name="connsiteX180" fmla="*/ 960215 w 1739455"/>
                <a:gd name="connsiteY180" fmla="*/ 1116806 h 1600200"/>
                <a:gd name="connsiteX181" fmla="*/ 960501 w 1739455"/>
                <a:gd name="connsiteY181" fmla="*/ 1118235 h 1600200"/>
                <a:gd name="connsiteX182" fmla="*/ 960501 w 1739455"/>
                <a:gd name="connsiteY182" fmla="*/ 1118235 h 1600200"/>
                <a:gd name="connsiteX183" fmla="*/ 960882 w 1739455"/>
                <a:gd name="connsiteY183" fmla="*/ 1119664 h 1600200"/>
                <a:gd name="connsiteX184" fmla="*/ 960882 w 1739455"/>
                <a:gd name="connsiteY184" fmla="*/ 1119664 h 1600200"/>
                <a:gd name="connsiteX185" fmla="*/ 961263 w 1739455"/>
                <a:gd name="connsiteY185" fmla="*/ 1120997 h 1600200"/>
                <a:gd name="connsiteX186" fmla="*/ 961263 w 1739455"/>
                <a:gd name="connsiteY186" fmla="*/ 1120997 h 1600200"/>
                <a:gd name="connsiteX187" fmla="*/ 961644 w 1739455"/>
                <a:gd name="connsiteY187" fmla="*/ 1122331 h 1600200"/>
                <a:gd name="connsiteX188" fmla="*/ 961644 w 1739455"/>
                <a:gd name="connsiteY188" fmla="*/ 1122331 h 1600200"/>
                <a:gd name="connsiteX189" fmla="*/ 962120 w 1739455"/>
                <a:gd name="connsiteY189" fmla="*/ 1123664 h 1600200"/>
                <a:gd name="connsiteX190" fmla="*/ 962120 w 1739455"/>
                <a:gd name="connsiteY190" fmla="*/ 1123664 h 1600200"/>
                <a:gd name="connsiteX191" fmla="*/ 962597 w 1739455"/>
                <a:gd name="connsiteY191" fmla="*/ 1124998 h 1600200"/>
                <a:gd name="connsiteX192" fmla="*/ 962597 w 1739455"/>
                <a:gd name="connsiteY192" fmla="*/ 1124998 h 1600200"/>
                <a:gd name="connsiteX193" fmla="*/ 963073 w 1739455"/>
                <a:gd name="connsiteY193" fmla="*/ 1126331 h 1600200"/>
                <a:gd name="connsiteX194" fmla="*/ 963073 w 1739455"/>
                <a:gd name="connsiteY194" fmla="*/ 1126331 h 1600200"/>
                <a:gd name="connsiteX195" fmla="*/ 963644 w 1739455"/>
                <a:gd name="connsiteY195" fmla="*/ 1127665 h 1600200"/>
                <a:gd name="connsiteX196" fmla="*/ 963644 w 1739455"/>
                <a:gd name="connsiteY196" fmla="*/ 1127665 h 1600200"/>
                <a:gd name="connsiteX197" fmla="*/ 964216 w 1739455"/>
                <a:gd name="connsiteY197" fmla="*/ 1128903 h 1600200"/>
                <a:gd name="connsiteX198" fmla="*/ 964216 w 1739455"/>
                <a:gd name="connsiteY198" fmla="*/ 1128903 h 1600200"/>
                <a:gd name="connsiteX199" fmla="*/ 964787 w 1739455"/>
                <a:gd name="connsiteY199" fmla="*/ 1130141 h 1600200"/>
                <a:gd name="connsiteX200" fmla="*/ 964787 w 1739455"/>
                <a:gd name="connsiteY200" fmla="*/ 1130141 h 1600200"/>
                <a:gd name="connsiteX201" fmla="*/ 965454 w 1739455"/>
                <a:gd name="connsiteY201" fmla="*/ 1131380 h 1600200"/>
                <a:gd name="connsiteX202" fmla="*/ 965454 w 1739455"/>
                <a:gd name="connsiteY202" fmla="*/ 1131380 h 1600200"/>
                <a:gd name="connsiteX203" fmla="*/ 966121 w 1739455"/>
                <a:gd name="connsiteY203" fmla="*/ 1132618 h 1600200"/>
                <a:gd name="connsiteX204" fmla="*/ 966121 w 1739455"/>
                <a:gd name="connsiteY204" fmla="*/ 1132618 h 1600200"/>
                <a:gd name="connsiteX205" fmla="*/ 966788 w 1739455"/>
                <a:gd name="connsiteY205" fmla="*/ 1133856 h 1600200"/>
                <a:gd name="connsiteX206" fmla="*/ 966788 w 1739455"/>
                <a:gd name="connsiteY206" fmla="*/ 1133856 h 1600200"/>
                <a:gd name="connsiteX207" fmla="*/ 967454 w 1739455"/>
                <a:gd name="connsiteY207" fmla="*/ 1135094 h 1600200"/>
                <a:gd name="connsiteX208" fmla="*/ 967454 w 1739455"/>
                <a:gd name="connsiteY208" fmla="*/ 1135094 h 1600200"/>
                <a:gd name="connsiteX209" fmla="*/ 968216 w 1739455"/>
                <a:gd name="connsiteY209" fmla="*/ 1136237 h 1600200"/>
                <a:gd name="connsiteX210" fmla="*/ 968216 w 1739455"/>
                <a:gd name="connsiteY210" fmla="*/ 1136237 h 1600200"/>
                <a:gd name="connsiteX211" fmla="*/ 968978 w 1739455"/>
                <a:gd name="connsiteY211" fmla="*/ 1137380 h 1600200"/>
                <a:gd name="connsiteX212" fmla="*/ 968978 w 1739455"/>
                <a:gd name="connsiteY212" fmla="*/ 1137380 h 1600200"/>
                <a:gd name="connsiteX213" fmla="*/ 969740 w 1739455"/>
                <a:gd name="connsiteY213" fmla="*/ 1138523 h 1600200"/>
                <a:gd name="connsiteX214" fmla="*/ 969740 w 1739455"/>
                <a:gd name="connsiteY214" fmla="*/ 1138523 h 1600200"/>
                <a:gd name="connsiteX215" fmla="*/ 970597 w 1739455"/>
                <a:gd name="connsiteY215" fmla="*/ 1139666 h 1600200"/>
                <a:gd name="connsiteX216" fmla="*/ 970597 w 1739455"/>
                <a:gd name="connsiteY216" fmla="*/ 1139666 h 1600200"/>
                <a:gd name="connsiteX217" fmla="*/ 971455 w 1739455"/>
                <a:gd name="connsiteY217" fmla="*/ 1140809 h 1600200"/>
                <a:gd name="connsiteX218" fmla="*/ 971455 w 1739455"/>
                <a:gd name="connsiteY218" fmla="*/ 1140809 h 1600200"/>
                <a:gd name="connsiteX219" fmla="*/ 972312 w 1739455"/>
                <a:gd name="connsiteY219" fmla="*/ 1141857 h 1600200"/>
                <a:gd name="connsiteX220" fmla="*/ 972312 w 1739455"/>
                <a:gd name="connsiteY220" fmla="*/ 1141857 h 1600200"/>
                <a:gd name="connsiteX221" fmla="*/ 973169 w 1739455"/>
                <a:gd name="connsiteY221" fmla="*/ 1142905 h 1600200"/>
                <a:gd name="connsiteX222" fmla="*/ 973169 w 1739455"/>
                <a:gd name="connsiteY222" fmla="*/ 1142905 h 1600200"/>
                <a:gd name="connsiteX223" fmla="*/ 974122 w 1739455"/>
                <a:gd name="connsiteY223" fmla="*/ 1143953 h 1600200"/>
                <a:gd name="connsiteX224" fmla="*/ 974122 w 1739455"/>
                <a:gd name="connsiteY224" fmla="*/ 1143953 h 1600200"/>
                <a:gd name="connsiteX225" fmla="*/ 975074 w 1739455"/>
                <a:gd name="connsiteY225" fmla="*/ 1145000 h 1600200"/>
                <a:gd name="connsiteX226" fmla="*/ 975074 w 1739455"/>
                <a:gd name="connsiteY226" fmla="*/ 1145000 h 1600200"/>
                <a:gd name="connsiteX227" fmla="*/ 976027 w 1739455"/>
                <a:gd name="connsiteY227" fmla="*/ 1145953 h 1600200"/>
                <a:gd name="connsiteX228" fmla="*/ 976027 w 1739455"/>
                <a:gd name="connsiteY228" fmla="*/ 1145953 h 1600200"/>
                <a:gd name="connsiteX229" fmla="*/ 976979 w 1739455"/>
                <a:gd name="connsiteY229" fmla="*/ 1146905 h 1600200"/>
                <a:gd name="connsiteX230" fmla="*/ 976979 w 1739455"/>
                <a:gd name="connsiteY230" fmla="*/ 1146905 h 1600200"/>
                <a:gd name="connsiteX231" fmla="*/ 978027 w 1739455"/>
                <a:gd name="connsiteY231" fmla="*/ 1147858 h 1600200"/>
                <a:gd name="connsiteX232" fmla="*/ 978027 w 1739455"/>
                <a:gd name="connsiteY232" fmla="*/ 1147858 h 1600200"/>
                <a:gd name="connsiteX233" fmla="*/ 979075 w 1739455"/>
                <a:gd name="connsiteY233" fmla="*/ 1148810 h 1600200"/>
                <a:gd name="connsiteX234" fmla="*/ 979075 w 1739455"/>
                <a:gd name="connsiteY234" fmla="*/ 1148810 h 1600200"/>
                <a:gd name="connsiteX235" fmla="*/ 980122 w 1739455"/>
                <a:gd name="connsiteY235" fmla="*/ 1149668 h 1600200"/>
                <a:gd name="connsiteX236" fmla="*/ 980122 w 1739455"/>
                <a:gd name="connsiteY236" fmla="*/ 1149668 h 1600200"/>
                <a:gd name="connsiteX237" fmla="*/ 981170 w 1739455"/>
                <a:gd name="connsiteY237" fmla="*/ 1150525 h 1600200"/>
                <a:gd name="connsiteX238" fmla="*/ 981170 w 1739455"/>
                <a:gd name="connsiteY238" fmla="*/ 1150525 h 1600200"/>
                <a:gd name="connsiteX239" fmla="*/ 982218 w 1739455"/>
                <a:gd name="connsiteY239" fmla="*/ 1151382 h 1600200"/>
                <a:gd name="connsiteX240" fmla="*/ 982218 w 1739455"/>
                <a:gd name="connsiteY240" fmla="*/ 1151382 h 1600200"/>
                <a:gd name="connsiteX241" fmla="*/ 983361 w 1739455"/>
                <a:gd name="connsiteY241" fmla="*/ 1152239 h 1600200"/>
                <a:gd name="connsiteX242" fmla="*/ 983361 w 1739455"/>
                <a:gd name="connsiteY242" fmla="*/ 1152239 h 1600200"/>
                <a:gd name="connsiteX243" fmla="*/ 984504 w 1739455"/>
                <a:gd name="connsiteY243" fmla="*/ 1153001 h 1600200"/>
                <a:gd name="connsiteX244" fmla="*/ 984504 w 1739455"/>
                <a:gd name="connsiteY244" fmla="*/ 1153001 h 1600200"/>
                <a:gd name="connsiteX245" fmla="*/ 985647 w 1739455"/>
                <a:gd name="connsiteY245" fmla="*/ 1153763 h 1600200"/>
                <a:gd name="connsiteX246" fmla="*/ 985647 w 1739455"/>
                <a:gd name="connsiteY246" fmla="*/ 1153763 h 1600200"/>
                <a:gd name="connsiteX247" fmla="*/ 986790 w 1739455"/>
                <a:gd name="connsiteY247" fmla="*/ 1154525 h 1600200"/>
                <a:gd name="connsiteX248" fmla="*/ 986790 w 1739455"/>
                <a:gd name="connsiteY248" fmla="*/ 1154525 h 1600200"/>
                <a:gd name="connsiteX249" fmla="*/ 988028 w 1739455"/>
                <a:gd name="connsiteY249" fmla="*/ 1155192 h 1600200"/>
                <a:gd name="connsiteX250" fmla="*/ 988028 w 1739455"/>
                <a:gd name="connsiteY250" fmla="*/ 1155192 h 1600200"/>
                <a:gd name="connsiteX251" fmla="*/ 989267 w 1739455"/>
                <a:gd name="connsiteY251" fmla="*/ 1155859 h 1600200"/>
                <a:gd name="connsiteX252" fmla="*/ 989267 w 1739455"/>
                <a:gd name="connsiteY252" fmla="*/ 1155859 h 1600200"/>
                <a:gd name="connsiteX253" fmla="*/ 990505 w 1739455"/>
                <a:gd name="connsiteY253" fmla="*/ 1156526 h 1600200"/>
                <a:gd name="connsiteX254" fmla="*/ 990505 w 1739455"/>
                <a:gd name="connsiteY254" fmla="*/ 1156526 h 1600200"/>
                <a:gd name="connsiteX255" fmla="*/ 991743 w 1739455"/>
                <a:gd name="connsiteY255" fmla="*/ 1157192 h 1600200"/>
                <a:gd name="connsiteX256" fmla="*/ 991743 w 1739455"/>
                <a:gd name="connsiteY256" fmla="*/ 1157192 h 1600200"/>
                <a:gd name="connsiteX257" fmla="*/ 992981 w 1739455"/>
                <a:gd name="connsiteY257" fmla="*/ 1157764 h 1600200"/>
                <a:gd name="connsiteX258" fmla="*/ 992981 w 1739455"/>
                <a:gd name="connsiteY258" fmla="*/ 1157764 h 1600200"/>
                <a:gd name="connsiteX259" fmla="*/ 994220 w 1739455"/>
                <a:gd name="connsiteY259" fmla="*/ 1158335 h 1600200"/>
                <a:gd name="connsiteX260" fmla="*/ 994220 w 1739455"/>
                <a:gd name="connsiteY260" fmla="*/ 1158335 h 1600200"/>
                <a:gd name="connsiteX261" fmla="*/ 995553 w 1739455"/>
                <a:gd name="connsiteY261" fmla="*/ 1158907 h 1600200"/>
                <a:gd name="connsiteX262" fmla="*/ 995553 w 1739455"/>
                <a:gd name="connsiteY262" fmla="*/ 1158907 h 1600200"/>
                <a:gd name="connsiteX263" fmla="*/ 996887 w 1739455"/>
                <a:gd name="connsiteY263" fmla="*/ 1159383 h 1600200"/>
                <a:gd name="connsiteX264" fmla="*/ 996887 w 1739455"/>
                <a:gd name="connsiteY264" fmla="*/ 1159383 h 1600200"/>
                <a:gd name="connsiteX265" fmla="*/ 998220 w 1739455"/>
                <a:gd name="connsiteY265" fmla="*/ 1159859 h 1600200"/>
                <a:gd name="connsiteX266" fmla="*/ 998220 w 1739455"/>
                <a:gd name="connsiteY266" fmla="*/ 1159859 h 1600200"/>
                <a:gd name="connsiteX267" fmla="*/ 999554 w 1739455"/>
                <a:gd name="connsiteY267" fmla="*/ 1160336 h 1600200"/>
                <a:gd name="connsiteX268" fmla="*/ 999554 w 1739455"/>
                <a:gd name="connsiteY268" fmla="*/ 1160336 h 1600200"/>
                <a:gd name="connsiteX269" fmla="*/ 1000887 w 1739455"/>
                <a:gd name="connsiteY269" fmla="*/ 1160717 h 1600200"/>
                <a:gd name="connsiteX270" fmla="*/ 1000887 w 1739455"/>
                <a:gd name="connsiteY270" fmla="*/ 1160717 h 1600200"/>
                <a:gd name="connsiteX271" fmla="*/ 1002221 w 1739455"/>
                <a:gd name="connsiteY271" fmla="*/ 1161098 h 1600200"/>
                <a:gd name="connsiteX272" fmla="*/ 1002221 w 1739455"/>
                <a:gd name="connsiteY272" fmla="*/ 1161098 h 1600200"/>
                <a:gd name="connsiteX273" fmla="*/ 1003554 w 1739455"/>
                <a:gd name="connsiteY273" fmla="*/ 1161479 h 1600200"/>
                <a:gd name="connsiteX274" fmla="*/ 1003554 w 1739455"/>
                <a:gd name="connsiteY274" fmla="*/ 1161479 h 1600200"/>
                <a:gd name="connsiteX275" fmla="*/ 1004983 w 1739455"/>
                <a:gd name="connsiteY275" fmla="*/ 1161764 h 1600200"/>
                <a:gd name="connsiteX276" fmla="*/ 1004983 w 1739455"/>
                <a:gd name="connsiteY276" fmla="*/ 1161764 h 1600200"/>
                <a:gd name="connsiteX277" fmla="*/ 1006412 w 1739455"/>
                <a:gd name="connsiteY277" fmla="*/ 1162050 h 1600200"/>
                <a:gd name="connsiteX278" fmla="*/ 1006412 w 1739455"/>
                <a:gd name="connsiteY278" fmla="*/ 1162050 h 1600200"/>
                <a:gd name="connsiteX279" fmla="*/ 1007840 w 1739455"/>
                <a:gd name="connsiteY279" fmla="*/ 1162336 h 1600200"/>
                <a:gd name="connsiteX280" fmla="*/ 1007840 w 1739455"/>
                <a:gd name="connsiteY280" fmla="*/ 1162336 h 1600200"/>
                <a:gd name="connsiteX281" fmla="*/ 1009269 w 1739455"/>
                <a:gd name="connsiteY281" fmla="*/ 1162526 h 1600200"/>
                <a:gd name="connsiteX282" fmla="*/ 1009269 w 1739455"/>
                <a:gd name="connsiteY282" fmla="*/ 1162526 h 1600200"/>
                <a:gd name="connsiteX283" fmla="*/ 1010698 w 1739455"/>
                <a:gd name="connsiteY283" fmla="*/ 1162717 h 1600200"/>
                <a:gd name="connsiteX284" fmla="*/ 1010698 w 1739455"/>
                <a:gd name="connsiteY284" fmla="*/ 1162717 h 1600200"/>
                <a:gd name="connsiteX285" fmla="*/ 1012127 w 1739455"/>
                <a:gd name="connsiteY285" fmla="*/ 1162812 h 1600200"/>
                <a:gd name="connsiteX286" fmla="*/ 1012127 w 1739455"/>
                <a:gd name="connsiteY286" fmla="*/ 1162812 h 1600200"/>
                <a:gd name="connsiteX287" fmla="*/ 1013555 w 1739455"/>
                <a:gd name="connsiteY287" fmla="*/ 1162907 h 1600200"/>
                <a:gd name="connsiteX288" fmla="*/ 1013555 w 1739455"/>
                <a:gd name="connsiteY288" fmla="*/ 1162907 h 1600200"/>
                <a:gd name="connsiteX289" fmla="*/ 1014031 w 1739455"/>
                <a:gd name="connsiteY289" fmla="*/ 1162907 h 1600200"/>
                <a:gd name="connsiteX290" fmla="*/ 1017175 w 1739455"/>
                <a:gd name="connsiteY290" fmla="*/ 1163003 h 1600200"/>
                <a:gd name="connsiteX291" fmla="*/ 1047560 w 1739455"/>
                <a:gd name="connsiteY291" fmla="*/ 1163003 h 1600200"/>
                <a:gd name="connsiteX292" fmla="*/ 1199483 w 1739455"/>
                <a:gd name="connsiteY292" fmla="*/ 1163003 h 1600200"/>
                <a:gd name="connsiteX293" fmla="*/ 1280446 w 1739455"/>
                <a:gd name="connsiteY293" fmla="*/ 1243965 h 1600200"/>
                <a:gd name="connsiteX294" fmla="*/ 1280446 w 1739455"/>
                <a:gd name="connsiteY294" fmla="*/ 1375886 h 1600200"/>
                <a:gd name="connsiteX295" fmla="*/ 1280446 w 1739455"/>
                <a:gd name="connsiteY295" fmla="*/ 1539431 h 1600200"/>
                <a:gd name="connsiteX296" fmla="*/ 1280446 w 1739455"/>
                <a:gd name="connsiteY296" fmla="*/ 1542574 h 1600200"/>
                <a:gd name="connsiteX297" fmla="*/ 1338072 w 1739455"/>
                <a:gd name="connsiteY297" fmla="*/ 1600200 h 1600200"/>
                <a:gd name="connsiteX298" fmla="*/ 1358075 w 1739455"/>
                <a:gd name="connsiteY298" fmla="*/ 1600200 h 1600200"/>
                <a:gd name="connsiteX299" fmla="*/ 1415701 w 1739455"/>
                <a:gd name="connsiteY299" fmla="*/ 1542574 h 1600200"/>
                <a:gd name="connsiteX300" fmla="*/ 1415701 w 1739455"/>
                <a:gd name="connsiteY300" fmla="*/ 1534477 h 1600200"/>
                <a:gd name="connsiteX301" fmla="*/ 1496663 w 1739455"/>
                <a:gd name="connsiteY301" fmla="*/ 1453515 h 1600200"/>
                <a:gd name="connsiteX302" fmla="*/ 1527239 w 1739455"/>
                <a:gd name="connsiteY302" fmla="*/ 1453515 h 1600200"/>
                <a:gd name="connsiteX303" fmla="*/ 1584865 w 1739455"/>
                <a:gd name="connsiteY303" fmla="*/ 1395889 h 1600200"/>
                <a:gd name="connsiteX304" fmla="*/ 1584865 w 1739455"/>
                <a:gd name="connsiteY304" fmla="*/ 1375886 h 1600200"/>
                <a:gd name="connsiteX305" fmla="*/ 1546765 w 1739455"/>
                <a:gd name="connsiteY305" fmla="*/ 1321689 h 1600200"/>
                <a:gd name="connsiteX306" fmla="*/ 1477518 w 1739455"/>
                <a:gd name="connsiteY306" fmla="*/ 1318070 h 1600200"/>
                <a:gd name="connsiteX307" fmla="*/ 1429988 w 1739455"/>
                <a:gd name="connsiteY307" fmla="*/ 1231487 h 1600200"/>
                <a:gd name="connsiteX308" fmla="*/ 1498759 w 1739455"/>
                <a:gd name="connsiteY308" fmla="*/ 1164527 h 1600200"/>
                <a:gd name="connsiteX309" fmla="*/ 1681829 w 1739455"/>
                <a:gd name="connsiteY309" fmla="*/ 1164527 h 1600200"/>
                <a:gd name="connsiteX310" fmla="*/ 1739456 w 1739455"/>
                <a:gd name="connsiteY310" fmla="*/ 1106900 h 1600200"/>
                <a:gd name="connsiteX311" fmla="*/ 1739456 w 1739455"/>
                <a:gd name="connsiteY311" fmla="*/ 1086898 h 1600200"/>
                <a:gd name="connsiteX312" fmla="*/ 1681829 w 1739455"/>
                <a:gd name="connsiteY312" fmla="*/ 1029272 h 1600200"/>
                <a:gd name="connsiteX313" fmla="*/ 1498854 w 1739455"/>
                <a:gd name="connsiteY313" fmla="*/ 1029272 h 1600200"/>
                <a:gd name="connsiteX314" fmla="*/ 1417892 w 1739455"/>
                <a:gd name="connsiteY314" fmla="*/ 948309 h 1600200"/>
                <a:gd name="connsiteX315" fmla="*/ 1417892 w 1739455"/>
                <a:gd name="connsiteY315" fmla="*/ 942594 h 1600200"/>
                <a:gd name="connsiteX316" fmla="*/ 1360265 w 1739455"/>
                <a:gd name="connsiteY316" fmla="*/ 884968 h 1600200"/>
                <a:gd name="connsiteX317" fmla="*/ 1186148 w 1739455"/>
                <a:gd name="connsiteY317" fmla="*/ 884968 h 1600200"/>
                <a:gd name="connsiteX318" fmla="*/ 1105186 w 1739455"/>
                <a:gd name="connsiteY318" fmla="*/ 804005 h 1600200"/>
                <a:gd name="connsiteX319" fmla="*/ 1105186 w 1739455"/>
                <a:gd name="connsiteY319" fmla="*/ 646176 h 1600200"/>
                <a:gd name="connsiteX320" fmla="*/ 1097089 w 1739455"/>
                <a:gd name="connsiteY320" fmla="*/ 616839 h 1600200"/>
                <a:gd name="connsiteX321" fmla="*/ 1096423 w 1739455"/>
                <a:gd name="connsiteY321" fmla="*/ 615696 h 1600200"/>
                <a:gd name="connsiteX322" fmla="*/ 1046417 w 1739455"/>
                <a:gd name="connsiteY322" fmla="*/ 586550 h 1600200"/>
                <a:gd name="connsiteX323" fmla="*/ 1024128 w 1739455"/>
                <a:gd name="connsiteY323" fmla="*/ 586550 h 1600200"/>
                <a:gd name="connsiteX324" fmla="*/ 943165 w 1739455"/>
                <a:gd name="connsiteY324" fmla="*/ 505587 h 1600200"/>
                <a:gd name="connsiteX325" fmla="*/ 943165 w 1739455"/>
                <a:gd name="connsiteY325" fmla="*/ 505206 h 1600200"/>
                <a:gd name="connsiteX326" fmla="*/ 885539 w 1739455"/>
                <a:gd name="connsiteY326" fmla="*/ 446818 h 1600200"/>
                <a:gd name="connsiteX327" fmla="*/ 844772 w 1739455"/>
                <a:gd name="connsiteY327" fmla="*/ 445580 h 1600200"/>
                <a:gd name="connsiteX328" fmla="*/ 795242 w 1739455"/>
                <a:gd name="connsiteY328" fmla="*/ 388525 h 1600200"/>
                <a:gd name="connsiteX329" fmla="*/ 795242 w 1739455"/>
                <a:gd name="connsiteY329" fmla="*/ 368522 h 1600200"/>
                <a:gd name="connsiteX330" fmla="*/ 852869 w 1739455"/>
                <a:gd name="connsiteY330" fmla="*/ 310896 h 1600200"/>
                <a:gd name="connsiteX331" fmla="*/ 952119 w 1739455"/>
                <a:gd name="connsiteY331" fmla="*/ 310896 h 1600200"/>
                <a:gd name="connsiteX332" fmla="*/ 951167 w 1739455"/>
                <a:gd name="connsiteY332" fmla="*/ 57626 h 1600200"/>
                <a:gd name="connsiteX333" fmla="*/ 893540 w 1739455"/>
                <a:gd name="connsiteY333" fmla="*/ 0 h 1600200"/>
                <a:gd name="connsiteX334" fmla="*/ 214598 w 1739455"/>
                <a:gd name="connsiteY334" fmla="*/ 0 h 1600200"/>
                <a:gd name="connsiteX335" fmla="*/ 157353 w 1739455"/>
                <a:gd name="connsiteY335" fmla="*/ 51149 h 1600200"/>
                <a:gd name="connsiteX336" fmla="*/ 157353 w 1739455"/>
                <a:gd name="connsiteY336" fmla="*/ 93059 h 1600200"/>
                <a:gd name="connsiteX337" fmla="*/ 99727 w 1739455"/>
                <a:gd name="connsiteY337" fmla="*/ 150686 h 1600200"/>
                <a:gd name="connsiteX338" fmla="*/ 0 w 1739455"/>
                <a:gd name="connsiteY338" fmla="*/ 150686 h 1600200"/>
                <a:gd name="connsiteX339" fmla="*/ 476 w 1739455"/>
                <a:gd name="connsiteY339" fmla="*/ 514921 h 1600200"/>
                <a:gd name="connsiteX340" fmla="*/ 476 w 1739455"/>
                <a:gd name="connsiteY340" fmla="*/ 514921 h 1600200"/>
                <a:gd name="connsiteX341" fmla="*/ 959358 w 1739455"/>
                <a:gd name="connsiteY341" fmla="*/ 1105281 h 1600200"/>
                <a:gd name="connsiteX342" fmla="*/ 959358 w 1739455"/>
                <a:gd name="connsiteY342" fmla="*/ 1105281 h 1600200"/>
                <a:gd name="connsiteX343" fmla="*/ 959358 w 1739455"/>
                <a:gd name="connsiteY343" fmla="*/ 1105281 h 1600200"/>
                <a:gd name="connsiteX344" fmla="*/ 959358 w 1739455"/>
                <a:gd name="connsiteY344" fmla="*/ 1105281 h 1600200"/>
                <a:gd name="connsiteX345" fmla="*/ 486156 w 1739455"/>
                <a:gd name="connsiteY345" fmla="*/ 672655 h 1600200"/>
                <a:gd name="connsiteX346" fmla="*/ 486156 w 1739455"/>
                <a:gd name="connsiteY346" fmla="*/ 672655 h 1600200"/>
                <a:gd name="connsiteX347" fmla="*/ 486156 w 1739455"/>
                <a:gd name="connsiteY347" fmla="*/ 672655 h 1600200"/>
                <a:gd name="connsiteX348" fmla="*/ 486156 w 1739455"/>
                <a:gd name="connsiteY348" fmla="*/ 672655 h 1600200"/>
                <a:gd name="connsiteX349" fmla="*/ 647033 w 1739455"/>
                <a:gd name="connsiteY349" fmla="*/ 814769 h 1600200"/>
                <a:gd name="connsiteX350" fmla="*/ 647033 w 1739455"/>
                <a:gd name="connsiteY350" fmla="*/ 814769 h 1600200"/>
                <a:gd name="connsiteX351" fmla="*/ 647033 w 1739455"/>
                <a:gd name="connsiteY351" fmla="*/ 814769 h 1600200"/>
                <a:gd name="connsiteX352" fmla="*/ 647033 w 1739455"/>
                <a:gd name="connsiteY352" fmla="*/ 814769 h 1600200"/>
                <a:gd name="connsiteX353" fmla="*/ 793813 w 1739455"/>
                <a:gd name="connsiteY353" fmla="*/ 956881 h 1600200"/>
                <a:gd name="connsiteX354" fmla="*/ 793813 w 1739455"/>
                <a:gd name="connsiteY354" fmla="*/ 956881 h 1600200"/>
                <a:gd name="connsiteX355" fmla="*/ 793813 w 1739455"/>
                <a:gd name="connsiteY355" fmla="*/ 956881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739455" h="1600200">
                  <a:moveTo>
                    <a:pt x="476" y="514921"/>
                  </a:moveTo>
                  <a:cubicBezTo>
                    <a:pt x="0" y="531686"/>
                    <a:pt x="10001" y="442722"/>
                    <a:pt x="48006" y="442722"/>
                  </a:cubicBezTo>
                  <a:lnTo>
                    <a:pt x="234791" y="442722"/>
                  </a:lnTo>
                  <a:cubicBezTo>
                    <a:pt x="271939" y="443389"/>
                    <a:pt x="319373" y="430435"/>
                    <a:pt x="319373" y="508063"/>
                  </a:cubicBezTo>
                  <a:lnTo>
                    <a:pt x="319373" y="527018"/>
                  </a:lnTo>
                  <a:cubicBezTo>
                    <a:pt x="319373" y="558737"/>
                    <a:pt x="345281" y="584645"/>
                    <a:pt x="377000" y="584645"/>
                  </a:cubicBezTo>
                  <a:lnTo>
                    <a:pt x="405098" y="584645"/>
                  </a:lnTo>
                  <a:cubicBezTo>
                    <a:pt x="449675" y="584645"/>
                    <a:pt x="486061" y="621030"/>
                    <a:pt x="486061" y="665607"/>
                  </a:cubicBezTo>
                  <a:lnTo>
                    <a:pt x="486061" y="672751"/>
                  </a:lnTo>
                  <a:lnTo>
                    <a:pt x="486061" y="674275"/>
                  </a:lnTo>
                  <a:lnTo>
                    <a:pt x="486061" y="674275"/>
                  </a:lnTo>
                  <a:lnTo>
                    <a:pt x="486156" y="675704"/>
                  </a:lnTo>
                  <a:lnTo>
                    <a:pt x="486156" y="675704"/>
                  </a:lnTo>
                  <a:lnTo>
                    <a:pt x="486251" y="677132"/>
                  </a:lnTo>
                  <a:lnTo>
                    <a:pt x="486251" y="677132"/>
                  </a:lnTo>
                  <a:lnTo>
                    <a:pt x="486346" y="678561"/>
                  </a:lnTo>
                  <a:lnTo>
                    <a:pt x="486346" y="678561"/>
                  </a:lnTo>
                  <a:lnTo>
                    <a:pt x="486537" y="679990"/>
                  </a:lnTo>
                  <a:lnTo>
                    <a:pt x="486537" y="679990"/>
                  </a:lnTo>
                  <a:lnTo>
                    <a:pt x="486728" y="681419"/>
                  </a:lnTo>
                  <a:lnTo>
                    <a:pt x="486728" y="681419"/>
                  </a:lnTo>
                  <a:lnTo>
                    <a:pt x="486918" y="682847"/>
                  </a:lnTo>
                  <a:lnTo>
                    <a:pt x="486918" y="682847"/>
                  </a:lnTo>
                  <a:cubicBezTo>
                    <a:pt x="489395" y="697039"/>
                    <a:pt x="497586" y="709994"/>
                    <a:pt x="509206" y="718852"/>
                  </a:cubicBezTo>
                  <a:lnTo>
                    <a:pt x="509206" y="718852"/>
                  </a:lnTo>
                  <a:lnTo>
                    <a:pt x="510350" y="719709"/>
                  </a:lnTo>
                  <a:lnTo>
                    <a:pt x="510350" y="719709"/>
                  </a:lnTo>
                  <a:lnTo>
                    <a:pt x="511493" y="720471"/>
                  </a:lnTo>
                  <a:lnTo>
                    <a:pt x="511493" y="720471"/>
                  </a:lnTo>
                  <a:lnTo>
                    <a:pt x="512636" y="721233"/>
                  </a:lnTo>
                  <a:lnTo>
                    <a:pt x="512636" y="721233"/>
                  </a:lnTo>
                  <a:lnTo>
                    <a:pt x="513779" y="721995"/>
                  </a:lnTo>
                  <a:lnTo>
                    <a:pt x="513779" y="721995"/>
                  </a:lnTo>
                  <a:lnTo>
                    <a:pt x="514350" y="722281"/>
                  </a:lnTo>
                  <a:cubicBezTo>
                    <a:pt x="514826" y="722567"/>
                    <a:pt x="515207" y="722757"/>
                    <a:pt x="515684" y="723043"/>
                  </a:cubicBezTo>
                  <a:lnTo>
                    <a:pt x="516255" y="723329"/>
                  </a:lnTo>
                  <a:lnTo>
                    <a:pt x="516255" y="723329"/>
                  </a:lnTo>
                  <a:lnTo>
                    <a:pt x="517493" y="723995"/>
                  </a:lnTo>
                  <a:lnTo>
                    <a:pt x="517493" y="723995"/>
                  </a:lnTo>
                  <a:lnTo>
                    <a:pt x="518731" y="724662"/>
                  </a:lnTo>
                  <a:lnTo>
                    <a:pt x="518731" y="724662"/>
                  </a:lnTo>
                  <a:lnTo>
                    <a:pt x="519970" y="725234"/>
                  </a:lnTo>
                  <a:lnTo>
                    <a:pt x="519970" y="725234"/>
                  </a:lnTo>
                  <a:cubicBezTo>
                    <a:pt x="520351" y="725424"/>
                    <a:pt x="520827" y="725614"/>
                    <a:pt x="521208" y="725805"/>
                  </a:cubicBezTo>
                  <a:lnTo>
                    <a:pt x="521208" y="725805"/>
                  </a:lnTo>
                  <a:lnTo>
                    <a:pt x="522542" y="726377"/>
                  </a:lnTo>
                  <a:lnTo>
                    <a:pt x="522542" y="726377"/>
                  </a:lnTo>
                  <a:lnTo>
                    <a:pt x="523875" y="726853"/>
                  </a:lnTo>
                  <a:lnTo>
                    <a:pt x="523875" y="726853"/>
                  </a:lnTo>
                  <a:lnTo>
                    <a:pt x="525209" y="727329"/>
                  </a:lnTo>
                  <a:lnTo>
                    <a:pt x="525209" y="727329"/>
                  </a:lnTo>
                  <a:lnTo>
                    <a:pt x="525494" y="727424"/>
                  </a:lnTo>
                  <a:cubicBezTo>
                    <a:pt x="526256" y="727615"/>
                    <a:pt x="526828" y="727805"/>
                    <a:pt x="527590" y="728091"/>
                  </a:cubicBezTo>
                  <a:lnTo>
                    <a:pt x="527876" y="728186"/>
                  </a:lnTo>
                  <a:lnTo>
                    <a:pt x="527876" y="728186"/>
                  </a:lnTo>
                  <a:lnTo>
                    <a:pt x="529209" y="728567"/>
                  </a:lnTo>
                  <a:lnTo>
                    <a:pt x="529209" y="728567"/>
                  </a:lnTo>
                  <a:lnTo>
                    <a:pt x="530543" y="728948"/>
                  </a:lnTo>
                  <a:lnTo>
                    <a:pt x="530543" y="728948"/>
                  </a:lnTo>
                  <a:lnTo>
                    <a:pt x="531971" y="729234"/>
                  </a:lnTo>
                  <a:lnTo>
                    <a:pt x="531971" y="729234"/>
                  </a:lnTo>
                  <a:cubicBezTo>
                    <a:pt x="532447" y="729329"/>
                    <a:pt x="532924" y="729425"/>
                    <a:pt x="533400" y="729520"/>
                  </a:cubicBezTo>
                  <a:lnTo>
                    <a:pt x="533400" y="729520"/>
                  </a:lnTo>
                  <a:lnTo>
                    <a:pt x="533686" y="729520"/>
                  </a:lnTo>
                  <a:cubicBezTo>
                    <a:pt x="534543" y="729615"/>
                    <a:pt x="535210" y="729805"/>
                    <a:pt x="536067" y="729901"/>
                  </a:cubicBezTo>
                  <a:lnTo>
                    <a:pt x="536353" y="729901"/>
                  </a:lnTo>
                  <a:lnTo>
                    <a:pt x="536353" y="729901"/>
                  </a:lnTo>
                  <a:lnTo>
                    <a:pt x="537781" y="730091"/>
                  </a:lnTo>
                  <a:lnTo>
                    <a:pt x="537781" y="730091"/>
                  </a:lnTo>
                  <a:lnTo>
                    <a:pt x="539210" y="730187"/>
                  </a:lnTo>
                  <a:lnTo>
                    <a:pt x="539210" y="730187"/>
                  </a:lnTo>
                  <a:lnTo>
                    <a:pt x="540639" y="730282"/>
                  </a:lnTo>
                  <a:lnTo>
                    <a:pt x="540639" y="730282"/>
                  </a:lnTo>
                  <a:lnTo>
                    <a:pt x="541115" y="730282"/>
                  </a:lnTo>
                  <a:cubicBezTo>
                    <a:pt x="542258" y="730282"/>
                    <a:pt x="543115" y="730377"/>
                    <a:pt x="544259" y="730377"/>
                  </a:cubicBezTo>
                  <a:lnTo>
                    <a:pt x="563594" y="730377"/>
                  </a:lnTo>
                  <a:lnTo>
                    <a:pt x="565880" y="730377"/>
                  </a:lnTo>
                  <a:cubicBezTo>
                    <a:pt x="610457" y="730377"/>
                    <a:pt x="646843" y="766763"/>
                    <a:pt x="646843" y="811339"/>
                  </a:cubicBezTo>
                  <a:lnTo>
                    <a:pt x="646843" y="814864"/>
                  </a:lnTo>
                  <a:lnTo>
                    <a:pt x="646843" y="816388"/>
                  </a:lnTo>
                  <a:lnTo>
                    <a:pt x="646843" y="816388"/>
                  </a:lnTo>
                  <a:lnTo>
                    <a:pt x="646938" y="817817"/>
                  </a:lnTo>
                  <a:lnTo>
                    <a:pt x="646938" y="817817"/>
                  </a:lnTo>
                  <a:lnTo>
                    <a:pt x="647033" y="819245"/>
                  </a:lnTo>
                  <a:lnTo>
                    <a:pt x="647033" y="819245"/>
                  </a:lnTo>
                  <a:lnTo>
                    <a:pt x="647129" y="820674"/>
                  </a:lnTo>
                  <a:lnTo>
                    <a:pt x="647129" y="820674"/>
                  </a:lnTo>
                  <a:lnTo>
                    <a:pt x="647319" y="822103"/>
                  </a:lnTo>
                  <a:lnTo>
                    <a:pt x="647319" y="822103"/>
                  </a:lnTo>
                  <a:lnTo>
                    <a:pt x="647510" y="823531"/>
                  </a:lnTo>
                  <a:lnTo>
                    <a:pt x="647510" y="823531"/>
                  </a:lnTo>
                  <a:lnTo>
                    <a:pt x="647795" y="824960"/>
                  </a:lnTo>
                  <a:lnTo>
                    <a:pt x="647795" y="824960"/>
                  </a:lnTo>
                  <a:cubicBezTo>
                    <a:pt x="647890" y="825437"/>
                    <a:pt x="647986" y="825913"/>
                    <a:pt x="648081" y="826389"/>
                  </a:cubicBezTo>
                  <a:lnTo>
                    <a:pt x="648081" y="826389"/>
                  </a:lnTo>
                  <a:lnTo>
                    <a:pt x="648367" y="827818"/>
                  </a:lnTo>
                  <a:lnTo>
                    <a:pt x="648367" y="827818"/>
                  </a:lnTo>
                  <a:lnTo>
                    <a:pt x="648748" y="829247"/>
                  </a:lnTo>
                  <a:lnTo>
                    <a:pt x="648748" y="829247"/>
                  </a:lnTo>
                  <a:cubicBezTo>
                    <a:pt x="654939" y="852392"/>
                    <a:pt x="675227" y="870204"/>
                    <a:pt x="700088" y="872300"/>
                  </a:cubicBezTo>
                  <a:lnTo>
                    <a:pt x="700088" y="872300"/>
                  </a:lnTo>
                  <a:lnTo>
                    <a:pt x="701516" y="872395"/>
                  </a:lnTo>
                  <a:lnTo>
                    <a:pt x="701516" y="872395"/>
                  </a:lnTo>
                  <a:lnTo>
                    <a:pt x="701993" y="872395"/>
                  </a:lnTo>
                  <a:cubicBezTo>
                    <a:pt x="703136" y="872395"/>
                    <a:pt x="703993" y="872490"/>
                    <a:pt x="705136" y="872490"/>
                  </a:cubicBezTo>
                  <a:lnTo>
                    <a:pt x="712565" y="872490"/>
                  </a:lnTo>
                  <a:cubicBezTo>
                    <a:pt x="757142" y="872490"/>
                    <a:pt x="793528" y="908876"/>
                    <a:pt x="793528" y="953453"/>
                  </a:cubicBezTo>
                  <a:lnTo>
                    <a:pt x="793528" y="956977"/>
                  </a:lnTo>
                  <a:lnTo>
                    <a:pt x="793528" y="958501"/>
                  </a:lnTo>
                  <a:lnTo>
                    <a:pt x="793528" y="958501"/>
                  </a:lnTo>
                  <a:lnTo>
                    <a:pt x="793623" y="959930"/>
                  </a:lnTo>
                  <a:lnTo>
                    <a:pt x="793623" y="959930"/>
                  </a:lnTo>
                  <a:lnTo>
                    <a:pt x="793718" y="961358"/>
                  </a:lnTo>
                  <a:lnTo>
                    <a:pt x="793718" y="961358"/>
                  </a:lnTo>
                  <a:lnTo>
                    <a:pt x="793813" y="962787"/>
                  </a:lnTo>
                  <a:lnTo>
                    <a:pt x="793813" y="962787"/>
                  </a:lnTo>
                  <a:lnTo>
                    <a:pt x="794004" y="964216"/>
                  </a:lnTo>
                  <a:lnTo>
                    <a:pt x="794004" y="964216"/>
                  </a:lnTo>
                  <a:lnTo>
                    <a:pt x="794195" y="965645"/>
                  </a:lnTo>
                  <a:lnTo>
                    <a:pt x="794195" y="965645"/>
                  </a:lnTo>
                  <a:cubicBezTo>
                    <a:pt x="797147" y="983361"/>
                    <a:pt x="807530" y="998315"/>
                    <a:pt x="823151" y="1007269"/>
                  </a:cubicBezTo>
                  <a:lnTo>
                    <a:pt x="823722" y="1007555"/>
                  </a:lnTo>
                  <a:lnTo>
                    <a:pt x="823722" y="1007555"/>
                  </a:lnTo>
                  <a:lnTo>
                    <a:pt x="824960" y="1008221"/>
                  </a:lnTo>
                  <a:lnTo>
                    <a:pt x="824960" y="1008221"/>
                  </a:lnTo>
                  <a:lnTo>
                    <a:pt x="826198" y="1008888"/>
                  </a:lnTo>
                  <a:lnTo>
                    <a:pt x="826198" y="1008888"/>
                  </a:lnTo>
                  <a:lnTo>
                    <a:pt x="827437" y="1009460"/>
                  </a:lnTo>
                  <a:lnTo>
                    <a:pt x="827437" y="1009460"/>
                  </a:lnTo>
                  <a:cubicBezTo>
                    <a:pt x="827818" y="1009650"/>
                    <a:pt x="828294" y="1009841"/>
                    <a:pt x="828675" y="1010031"/>
                  </a:cubicBezTo>
                  <a:lnTo>
                    <a:pt x="828675" y="1010031"/>
                  </a:lnTo>
                  <a:lnTo>
                    <a:pt x="830009" y="1010603"/>
                  </a:lnTo>
                  <a:lnTo>
                    <a:pt x="830009" y="1010603"/>
                  </a:lnTo>
                  <a:lnTo>
                    <a:pt x="831342" y="1011079"/>
                  </a:lnTo>
                  <a:lnTo>
                    <a:pt x="831342" y="1011079"/>
                  </a:lnTo>
                  <a:lnTo>
                    <a:pt x="832676" y="1011555"/>
                  </a:lnTo>
                  <a:lnTo>
                    <a:pt x="832676" y="1011555"/>
                  </a:lnTo>
                  <a:lnTo>
                    <a:pt x="832961" y="1011650"/>
                  </a:lnTo>
                  <a:cubicBezTo>
                    <a:pt x="833723" y="1011841"/>
                    <a:pt x="834295" y="1012031"/>
                    <a:pt x="835057" y="1012317"/>
                  </a:cubicBezTo>
                  <a:lnTo>
                    <a:pt x="835343" y="1012412"/>
                  </a:lnTo>
                  <a:lnTo>
                    <a:pt x="835343" y="1012412"/>
                  </a:lnTo>
                  <a:lnTo>
                    <a:pt x="836676" y="1012793"/>
                  </a:lnTo>
                  <a:lnTo>
                    <a:pt x="836676" y="1012793"/>
                  </a:lnTo>
                  <a:lnTo>
                    <a:pt x="838010" y="1013174"/>
                  </a:lnTo>
                  <a:lnTo>
                    <a:pt x="838010" y="1013174"/>
                  </a:lnTo>
                  <a:lnTo>
                    <a:pt x="839438" y="1013460"/>
                  </a:lnTo>
                  <a:lnTo>
                    <a:pt x="839438" y="1013460"/>
                  </a:lnTo>
                  <a:cubicBezTo>
                    <a:pt x="839914" y="1013555"/>
                    <a:pt x="840391" y="1013651"/>
                    <a:pt x="840867" y="1013746"/>
                  </a:cubicBezTo>
                  <a:lnTo>
                    <a:pt x="840867" y="1013746"/>
                  </a:lnTo>
                  <a:lnTo>
                    <a:pt x="841153" y="1013746"/>
                  </a:lnTo>
                  <a:cubicBezTo>
                    <a:pt x="842010" y="1013841"/>
                    <a:pt x="842677" y="1014031"/>
                    <a:pt x="843534" y="1014127"/>
                  </a:cubicBezTo>
                  <a:lnTo>
                    <a:pt x="843820" y="1014127"/>
                  </a:lnTo>
                  <a:lnTo>
                    <a:pt x="843820" y="1014127"/>
                  </a:lnTo>
                  <a:lnTo>
                    <a:pt x="845248" y="1014317"/>
                  </a:lnTo>
                  <a:lnTo>
                    <a:pt x="845248" y="1014317"/>
                  </a:lnTo>
                  <a:lnTo>
                    <a:pt x="846677" y="1014413"/>
                  </a:lnTo>
                  <a:lnTo>
                    <a:pt x="846677" y="1014413"/>
                  </a:lnTo>
                  <a:lnTo>
                    <a:pt x="848106" y="1014508"/>
                  </a:lnTo>
                  <a:lnTo>
                    <a:pt x="848106" y="1014508"/>
                  </a:lnTo>
                  <a:lnTo>
                    <a:pt x="848582" y="1014508"/>
                  </a:lnTo>
                  <a:cubicBezTo>
                    <a:pt x="849725" y="1014508"/>
                    <a:pt x="850583" y="1014603"/>
                    <a:pt x="851726" y="1014603"/>
                  </a:cubicBezTo>
                  <a:lnTo>
                    <a:pt x="871156" y="1014603"/>
                  </a:lnTo>
                  <a:lnTo>
                    <a:pt x="878110" y="1014603"/>
                  </a:lnTo>
                  <a:cubicBezTo>
                    <a:pt x="922687" y="1014603"/>
                    <a:pt x="959072" y="1050989"/>
                    <a:pt x="959072" y="1095566"/>
                  </a:cubicBezTo>
                  <a:lnTo>
                    <a:pt x="959072" y="1105376"/>
                  </a:lnTo>
                  <a:lnTo>
                    <a:pt x="959072" y="1106805"/>
                  </a:lnTo>
                  <a:lnTo>
                    <a:pt x="959072" y="1106805"/>
                  </a:lnTo>
                  <a:lnTo>
                    <a:pt x="959168" y="1108234"/>
                  </a:lnTo>
                  <a:lnTo>
                    <a:pt x="959168" y="1108234"/>
                  </a:lnTo>
                  <a:lnTo>
                    <a:pt x="959263" y="1109663"/>
                  </a:lnTo>
                  <a:lnTo>
                    <a:pt x="959263" y="1109663"/>
                  </a:lnTo>
                  <a:lnTo>
                    <a:pt x="959358" y="1111091"/>
                  </a:lnTo>
                  <a:lnTo>
                    <a:pt x="959358" y="1111091"/>
                  </a:lnTo>
                  <a:lnTo>
                    <a:pt x="959548" y="1112520"/>
                  </a:lnTo>
                  <a:lnTo>
                    <a:pt x="959548" y="1112520"/>
                  </a:lnTo>
                  <a:lnTo>
                    <a:pt x="959739" y="1113949"/>
                  </a:lnTo>
                  <a:lnTo>
                    <a:pt x="959739" y="1113949"/>
                  </a:lnTo>
                  <a:lnTo>
                    <a:pt x="959930" y="1115378"/>
                  </a:lnTo>
                  <a:lnTo>
                    <a:pt x="959930" y="1115378"/>
                  </a:lnTo>
                  <a:cubicBezTo>
                    <a:pt x="960025" y="1115854"/>
                    <a:pt x="960120" y="1116330"/>
                    <a:pt x="960215" y="1116806"/>
                  </a:cubicBezTo>
                  <a:lnTo>
                    <a:pt x="960215" y="1116806"/>
                  </a:lnTo>
                  <a:lnTo>
                    <a:pt x="960501" y="1118235"/>
                  </a:lnTo>
                  <a:lnTo>
                    <a:pt x="960501" y="1118235"/>
                  </a:lnTo>
                  <a:lnTo>
                    <a:pt x="960882" y="1119664"/>
                  </a:lnTo>
                  <a:lnTo>
                    <a:pt x="960882" y="1119664"/>
                  </a:lnTo>
                  <a:lnTo>
                    <a:pt x="961263" y="1120997"/>
                  </a:lnTo>
                  <a:lnTo>
                    <a:pt x="961263" y="1120997"/>
                  </a:lnTo>
                  <a:lnTo>
                    <a:pt x="961644" y="1122331"/>
                  </a:lnTo>
                  <a:lnTo>
                    <a:pt x="961644" y="1122331"/>
                  </a:lnTo>
                  <a:lnTo>
                    <a:pt x="962120" y="1123664"/>
                  </a:lnTo>
                  <a:lnTo>
                    <a:pt x="962120" y="1123664"/>
                  </a:lnTo>
                  <a:lnTo>
                    <a:pt x="962597" y="1124998"/>
                  </a:lnTo>
                  <a:lnTo>
                    <a:pt x="962597" y="1124998"/>
                  </a:lnTo>
                  <a:lnTo>
                    <a:pt x="963073" y="1126331"/>
                  </a:lnTo>
                  <a:lnTo>
                    <a:pt x="963073" y="1126331"/>
                  </a:lnTo>
                  <a:lnTo>
                    <a:pt x="963644" y="1127665"/>
                  </a:lnTo>
                  <a:lnTo>
                    <a:pt x="963644" y="1127665"/>
                  </a:lnTo>
                  <a:lnTo>
                    <a:pt x="964216" y="1128903"/>
                  </a:lnTo>
                  <a:lnTo>
                    <a:pt x="964216" y="1128903"/>
                  </a:lnTo>
                  <a:lnTo>
                    <a:pt x="964787" y="1130141"/>
                  </a:lnTo>
                  <a:lnTo>
                    <a:pt x="964787" y="1130141"/>
                  </a:lnTo>
                  <a:lnTo>
                    <a:pt x="965454" y="1131380"/>
                  </a:lnTo>
                  <a:lnTo>
                    <a:pt x="965454" y="1131380"/>
                  </a:lnTo>
                  <a:cubicBezTo>
                    <a:pt x="965645" y="1131761"/>
                    <a:pt x="965835" y="1132237"/>
                    <a:pt x="966121" y="1132618"/>
                  </a:cubicBezTo>
                  <a:lnTo>
                    <a:pt x="966121" y="1132618"/>
                  </a:lnTo>
                  <a:lnTo>
                    <a:pt x="966788" y="1133856"/>
                  </a:lnTo>
                  <a:lnTo>
                    <a:pt x="966788" y="1133856"/>
                  </a:lnTo>
                  <a:cubicBezTo>
                    <a:pt x="966978" y="1134237"/>
                    <a:pt x="967264" y="1134618"/>
                    <a:pt x="967454" y="1135094"/>
                  </a:cubicBezTo>
                  <a:lnTo>
                    <a:pt x="967454" y="1135094"/>
                  </a:lnTo>
                  <a:lnTo>
                    <a:pt x="968216" y="1136237"/>
                  </a:lnTo>
                  <a:lnTo>
                    <a:pt x="968216" y="1136237"/>
                  </a:lnTo>
                  <a:lnTo>
                    <a:pt x="968978" y="1137380"/>
                  </a:lnTo>
                  <a:lnTo>
                    <a:pt x="968978" y="1137380"/>
                  </a:lnTo>
                  <a:lnTo>
                    <a:pt x="969740" y="1138523"/>
                  </a:lnTo>
                  <a:lnTo>
                    <a:pt x="969740" y="1138523"/>
                  </a:lnTo>
                  <a:lnTo>
                    <a:pt x="970597" y="1139666"/>
                  </a:lnTo>
                  <a:lnTo>
                    <a:pt x="970597" y="1139666"/>
                  </a:lnTo>
                  <a:lnTo>
                    <a:pt x="971455" y="1140809"/>
                  </a:lnTo>
                  <a:lnTo>
                    <a:pt x="971455" y="1140809"/>
                  </a:lnTo>
                  <a:cubicBezTo>
                    <a:pt x="971740" y="1141190"/>
                    <a:pt x="972026" y="1141571"/>
                    <a:pt x="972312" y="1141857"/>
                  </a:cubicBezTo>
                  <a:lnTo>
                    <a:pt x="972312" y="1141857"/>
                  </a:lnTo>
                  <a:lnTo>
                    <a:pt x="973169" y="1142905"/>
                  </a:lnTo>
                  <a:lnTo>
                    <a:pt x="973169" y="1142905"/>
                  </a:lnTo>
                  <a:lnTo>
                    <a:pt x="974122" y="1143953"/>
                  </a:lnTo>
                  <a:lnTo>
                    <a:pt x="974122" y="1143953"/>
                  </a:lnTo>
                  <a:lnTo>
                    <a:pt x="975074" y="1145000"/>
                  </a:lnTo>
                  <a:lnTo>
                    <a:pt x="975074" y="1145000"/>
                  </a:lnTo>
                  <a:lnTo>
                    <a:pt x="976027" y="1145953"/>
                  </a:lnTo>
                  <a:lnTo>
                    <a:pt x="976027" y="1145953"/>
                  </a:lnTo>
                  <a:lnTo>
                    <a:pt x="976979" y="1146905"/>
                  </a:lnTo>
                  <a:lnTo>
                    <a:pt x="976979" y="1146905"/>
                  </a:lnTo>
                  <a:lnTo>
                    <a:pt x="978027" y="1147858"/>
                  </a:lnTo>
                  <a:lnTo>
                    <a:pt x="978027" y="1147858"/>
                  </a:lnTo>
                  <a:lnTo>
                    <a:pt x="979075" y="1148810"/>
                  </a:lnTo>
                  <a:lnTo>
                    <a:pt x="979075" y="1148810"/>
                  </a:lnTo>
                  <a:lnTo>
                    <a:pt x="980122" y="1149668"/>
                  </a:lnTo>
                  <a:lnTo>
                    <a:pt x="980122" y="1149668"/>
                  </a:lnTo>
                  <a:cubicBezTo>
                    <a:pt x="980504" y="1149953"/>
                    <a:pt x="980885" y="1150239"/>
                    <a:pt x="981170" y="1150525"/>
                  </a:cubicBezTo>
                  <a:lnTo>
                    <a:pt x="981170" y="1150525"/>
                  </a:lnTo>
                  <a:cubicBezTo>
                    <a:pt x="981551" y="1150811"/>
                    <a:pt x="981932" y="1151096"/>
                    <a:pt x="982218" y="1151382"/>
                  </a:cubicBezTo>
                  <a:lnTo>
                    <a:pt x="982218" y="1151382"/>
                  </a:lnTo>
                  <a:lnTo>
                    <a:pt x="983361" y="1152239"/>
                  </a:lnTo>
                  <a:lnTo>
                    <a:pt x="983361" y="1152239"/>
                  </a:lnTo>
                  <a:lnTo>
                    <a:pt x="984504" y="1153001"/>
                  </a:lnTo>
                  <a:lnTo>
                    <a:pt x="984504" y="1153001"/>
                  </a:lnTo>
                  <a:lnTo>
                    <a:pt x="985647" y="1153763"/>
                  </a:lnTo>
                  <a:lnTo>
                    <a:pt x="985647" y="1153763"/>
                  </a:lnTo>
                  <a:lnTo>
                    <a:pt x="986790" y="1154525"/>
                  </a:lnTo>
                  <a:lnTo>
                    <a:pt x="986790" y="1154525"/>
                  </a:lnTo>
                  <a:lnTo>
                    <a:pt x="988028" y="1155192"/>
                  </a:lnTo>
                  <a:lnTo>
                    <a:pt x="988028" y="1155192"/>
                  </a:lnTo>
                  <a:lnTo>
                    <a:pt x="989267" y="1155859"/>
                  </a:lnTo>
                  <a:lnTo>
                    <a:pt x="989267" y="1155859"/>
                  </a:lnTo>
                  <a:lnTo>
                    <a:pt x="990505" y="1156526"/>
                  </a:lnTo>
                  <a:lnTo>
                    <a:pt x="990505" y="1156526"/>
                  </a:lnTo>
                  <a:lnTo>
                    <a:pt x="991743" y="1157192"/>
                  </a:lnTo>
                  <a:lnTo>
                    <a:pt x="991743" y="1157192"/>
                  </a:lnTo>
                  <a:lnTo>
                    <a:pt x="992981" y="1157764"/>
                  </a:lnTo>
                  <a:lnTo>
                    <a:pt x="992981" y="1157764"/>
                  </a:lnTo>
                  <a:cubicBezTo>
                    <a:pt x="993362" y="1157954"/>
                    <a:pt x="993838" y="1158145"/>
                    <a:pt x="994220" y="1158335"/>
                  </a:cubicBezTo>
                  <a:lnTo>
                    <a:pt x="994220" y="1158335"/>
                  </a:lnTo>
                  <a:lnTo>
                    <a:pt x="995553" y="1158907"/>
                  </a:lnTo>
                  <a:lnTo>
                    <a:pt x="995553" y="1158907"/>
                  </a:lnTo>
                  <a:lnTo>
                    <a:pt x="996887" y="1159383"/>
                  </a:lnTo>
                  <a:lnTo>
                    <a:pt x="996887" y="1159383"/>
                  </a:lnTo>
                  <a:lnTo>
                    <a:pt x="998220" y="1159859"/>
                  </a:lnTo>
                  <a:lnTo>
                    <a:pt x="998220" y="1159859"/>
                  </a:lnTo>
                  <a:lnTo>
                    <a:pt x="999554" y="1160336"/>
                  </a:lnTo>
                  <a:lnTo>
                    <a:pt x="999554" y="1160336"/>
                  </a:lnTo>
                  <a:lnTo>
                    <a:pt x="1000887" y="1160717"/>
                  </a:lnTo>
                  <a:lnTo>
                    <a:pt x="1000887" y="1160717"/>
                  </a:lnTo>
                  <a:lnTo>
                    <a:pt x="1002221" y="1161098"/>
                  </a:lnTo>
                  <a:lnTo>
                    <a:pt x="1002221" y="1161098"/>
                  </a:lnTo>
                  <a:lnTo>
                    <a:pt x="1003554" y="1161479"/>
                  </a:lnTo>
                  <a:lnTo>
                    <a:pt x="1003554" y="1161479"/>
                  </a:lnTo>
                  <a:lnTo>
                    <a:pt x="1004983" y="1161764"/>
                  </a:lnTo>
                  <a:lnTo>
                    <a:pt x="1004983" y="1161764"/>
                  </a:lnTo>
                  <a:cubicBezTo>
                    <a:pt x="1005459" y="1161860"/>
                    <a:pt x="1005935" y="1161955"/>
                    <a:pt x="1006412" y="1162050"/>
                  </a:cubicBezTo>
                  <a:lnTo>
                    <a:pt x="1006412" y="1162050"/>
                  </a:lnTo>
                  <a:lnTo>
                    <a:pt x="1007840" y="1162336"/>
                  </a:lnTo>
                  <a:lnTo>
                    <a:pt x="1007840" y="1162336"/>
                  </a:lnTo>
                  <a:lnTo>
                    <a:pt x="1009269" y="1162526"/>
                  </a:lnTo>
                  <a:lnTo>
                    <a:pt x="1009269" y="1162526"/>
                  </a:lnTo>
                  <a:lnTo>
                    <a:pt x="1010698" y="1162717"/>
                  </a:lnTo>
                  <a:lnTo>
                    <a:pt x="1010698" y="1162717"/>
                  </a:lnTo>
                  <a:lnTo>
                    <a:pt x="1012127" y="1162812"/>
                  </a:lnTo>
                  <a:lnTo>
                    <a:pt x="1012127" y="1162812"/>
                  </a:lnTo>
                  <a:lnTo>
                    <a:pt x="1013555" y="1162907"/>
                  </a:lnTo>
                  <a:lnTo>
                    <a:pt x="1013555" y="1162907"/>
                  </a:lnTo>
                  <a:lnTo>
                    <a:pt x="1014031" y="1162907"/>
                  </a:lnTo>
                  <a:cubicBezTo>
                    <a:pt x="1015079" y="1162907"/>
                    <a:pt x="1016032" y="1163003"/>
                    <a:pt x="1017175" y="1163003"/>
                  </a:cubicBezTo>
                  <a:lnTo>
                    <a:pt x="1047560" y="1163003"/>
                  </a:lnTo>
                  <a:lnTo>
                    <a:pt x="1199483" y="1163003"/>
                  </a:lnTo>
                  <a:cubicBezTo>
                    <a:pt x="1244060" y="1163003"/>
                    <a:pt x="1280446" y="1199388"/>
                    <a:pt x="1280446" y="1243965"/>
                  </a:cubicBezTo>
                  <a:lnTo>
                    <a:pt x="1280446" y="1375886"/>
                  </a:lnTo>
                  <a:lnTo>
                    <a:pt x="1280446" y="1539431"/>
                  </a:lnTo>
                  <a:lnTo>
                    <a:pt x="1280446" y="1542574"/>
                  </a:lnTo>
                  <a:cubicBezTo>
                    <a:pt x="1280446" y="1574292"/>
                    <a:pt x="1306354" y="1600200"/>
                    <a:pt x="1338072" y="1600200"/>
                  </a:cubicBezTo>
                  <a:lnTo>
                    <a:pt x="1358075" y="1600200"/>
                  </a:lnTo>
                  <a:cubicBezTo>
                    <a:pt x="1389793" y="1600200"/>
                    <a:pt x="1415701" y="1574292"/>
                    <a:pt x="1415701" y="1542574"/>
                  </a:cubicBezTo>
                  <a:lnTo>
                    <a:pt x="1415701" y="1534477"/>
                  </a:lnTo>
                  <a:cubicBezTo>
                    <a:pt x="1415701" y="1489900"/>
                    <a:pt x="1452086" y="1453515"/>
                    <a:pt x="1496663" y="1453515"/>
                  </a:cubicBezTo>
                  <a:lnTo>
                    <a:pt x="1527239" y="1453515"/>
                  </a:lnTo>
                  <a:cubicBezTo>
                    <a:pt x="1558957" y="1453515"/>
                    <a:pt x="1584865" y="1427607"/>
                    <a:pt x="1584865" y="1395889"/>
                  </a:cubicBezTo>
                  <a:lnTo>
                    <a:pt x="1584865" y="1375886"/>
                  </a:lnTo>
                  <a:cubicBezTo>
                    <a:pt x="1584865" y="1351026"/>
                    <a:pt x="1568958" y="1329690"/>
                    <a:pt x="1546765" y="1321689"/>
                  </a:cubicBezTo>
                  <a:cubicBezTo>
                    <a:pt x="1535716" y="1317689"/>
                    <a:pt x="1493520" y="1325689"/>
                    <a:pt x="1477518" y="1318070"/>
                  </a:cubicBezTo>
                  <a:cubicBezTo>
                    <a:pt x="1439609" y="1299877"/>
                    <a:pt x="1425226" y="1259014"/>
                    <a:pt x="1429988" y="1231487"/>
                  </a:cubicBezTo>
                  <a:cubicBezTo>
                    <a:pt x="1436846" y="1192435"/>
                    <a:pt x="1459039" y="1164527"/>
                    <a:pt x="1498759" y="1164527"/>
                  </a:cubicBezTo>
                  <a:lnTo>
                    <a:pt x="1681829" y="1164527"/>
                  </a:lnTo>
                  <a:cubicBezTo>
                    <a:pt x="1713548" y="1164527"/>
                    <a:pt x="1739456" y="1138619"/>
                    <a:pt x="1739456" y="1106900"/>
                  </a:cubicBezTo>
                  <a:lnTo>
                    <a:pt x="1739456" y="1086898"/>
                  </a:lnTo>
                  <a:cubicBezTo>
                    <a:pt x="1739456" y="1055180"/>
                    <a:pt x="1713548" y="1029272"/>
                    <a:pt x="1681829" y="1029272"/>
                  </a:cubicBezTo>
                  <a:lnTo>
                    <a:pt x="1498854" y="1029272"/>
                  </a:lnTo>
                  <a:cubicBezTo>
                    <a:pt x="1454277" y="1029272"/>
                    <a:pt x="1417892" y="992886"/>
                    <a:pt x="1417892" y="948309"/>
                  </a:cubicBezTo>
                  <a:lnTo>
                    <a:pt x="1417892" y="942594"/>
                  </a:lnTo>
                  <a:cubicBezTo>
                    <a:pt x="1417892" y="910876"/>
                    <a:pt x="1391984" y="884968"/>
                    <a:pt x="1360265" y="884968"/>
                  </a:cubicBezTo>
                  <a:lnTo>
                    <a:pt x="1186148" y="884968"/>
                  </a:lnTo>
                  <a:cubicBezTo>
                    <a:pt x="1141571" y="884968"/>
                    <a:pt x="1105186" y="848582"/>
                    <a:pt x="1105186" y="804005"/>
                  </a:cubicBezTo>
                  <a:lnTo>
                    <a:pt x="1105186" y="646176"/>
                  </a:lnTo>
                  <a:cubicBezTo>
                    <a:pt x="1105186" y="635508"/>
                    <a:pt x="1102233" y="625412"/>
                    <a:pt x="1097089" y="616839"/>
                  </a:cubicBezTo>
                  <a:cubicBezTo>
                    <a:pt x="1096804" y="616458"/>
                    <a:pt x="1096613" y="616077"/>
                    <a:pt x="1096423" y="615696"/>
                  </a:cubicBezTo>
                  <a:cubicBezTo>
                    <a:pt x="1086517" y="598361"/>
                    <a:pt x="1067753" y="586550"/>
                    <a:pt x="1046417" y="586550"/>
                  </a:cubicBezTo>
                  <a:lnTo>
                    <a:pt x="1024128" y="586550"/>
                  </a:lnTo>
                  <a:cubicBezTo>
                    <a:pt x="979551" y="586550"/>
                    <a:pt x="943165" y="550164"/>
                    <a:pt x="943165" y="505587"/>
                  </a:cubicBezTo>
                  <a:lnTo>
                    <a:pt x="943165" y="505206"/>
                  </a:lnTo>
                  <a:cubicBezTo>
                    <a:pt x="943165" y="473488"/>
                    <a:pt x="917162" y="447770"/>
                    <a:pt x="885539" y="446818"/>
                  </a:cubicBezTo>
                  <a:lnTo>
                    <a:pt x="844772" y="445580"/>
                  </a:lnTo>
                  <a:cubicBezTo>
                    <a:pt x="816864" y="441674"/>
                    <a:pt x="795242" y="417481"/>
                    <a:pt x="795242" y="388525"/>
                  </a:cubicBezTo>
                  <a:lnTo>
                    <a:pt x="795242" y="368522"/>
                  </a:lnTo>
                  <a:cubicBezTo>
                    <a:pt x="795242" y="336804"/>
                    <a:pt x="821150" y="310896"/>
                    <a:pt x="852869" y="310896"/>
                  </a:cubicBezTo>
                  <a:lnTo>
                    <a:pt x="952119" y="310896"/>
                  </a:lnTo>
                  <a:lnTo>
                    <a:pt x="951167" y="57626"/>
                  </a:lnTo>
                  <a:cubicBezTo>
                    <a:pt x="951071" y="26003"/>
                    <a:pt x="925259" y="0"/>
                    <a:pt x="893540" y="0"/>
                  </a:cubicBezTo>
                  <a:lnTo>
                    <a:pt x="214598" y="0"/>
                  </a:lnTo>
                  <a:cubicBezTo>
                    <a:pt x="185166" y="0"/>
                    <a:pt x="160592" y="22479"/>
                    <a:pt x="157353" y="51149"/>
                  </a:cubicBezTo>
                  <a:lnTo>
                    <a:pt x="157353" y="93059"/>
                  </a:lnTo>
                  <a:cubicBezTo>
                    <a:pt x="157353" y="124778"/>
                    <a:pt x="131445" y="150686"/>
                    <a:pt x="99727" y="150686"/>
                  </a:cubicBezTo>
                  <a:lnTo>
                    <a:pt x="0" y="150686"/>
                  </a:lnTo>
                  <a:lnTo>
                    <a:pt x="476" y="514921"/>
                  </a:lnTo>
                  <a:lnTo>
                    <a:pt x="476" y="514921"/>
                  </a:lnTo>
                  <a:close/>
                  <a:moveTo>
                    <a:pt x="959358" y="1105281"/>
                  </a:moveTo>
                  <a:lnTo>
                    <a:pt x="959358" y="1105281"/>
                  </a:lnTo>
                  <a:lnTo>
                    <a:pt x="959358" y="1105281"/>
                  </a:lnTo>
                  <a:lnTo>
                    <a:pt x="959358" y="1105281"/>
                  </a:lnTo>
                  <a:close/>
                  <a:moveTo>
                    <a:pt x="486156" y="672655"/>
                  </a:moveTo>
                  <a:lnTo>
                    <a:pt x="486156" y="672655"/>
                  </a:lnTo>
                  <a:lnTo>
                    <a:pt x="486156" y="672655"/>
                  </a:lnTo>
                  <a:lnTo>
                    <a:pt x="486156" y="672655"/>
                  </a:lnTo>
                  <a:close/>
                  <a:moveTo>
                    <a:pt x="647033" y="814769"/>
                  </a:moveTo>
                  <a:lnTo>
                    <a:pt x="647033" y="814769"/>
                  </a:lnTo>
                  <a:lnTo>
                    <a:pt x="647033" y="814769"/>
                  </a:lnTo>
                  <a:lnTo>
                    <a:pt x="647033" y="814769"/>
                  </a:lnTo>
                  <a:close/>
                  <a:moveTo>
                    <a:pt x="793813" y="956881"/>
                  </a:moveTo>
                  <a:lnTo>
                    <a:pt x="793813" y="956881"/>
                  </a:lnTo>
                  <a:lnTo>
                    <a:pt x="793813" y="956881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: Shape 190">
              <a:extLst>
                <a:ext uri="{FF2B5EF4-FFF2-40B4-BE49-F238E27FC236}">
                  <a16:creationId xmlns:a16="http://schemas.microsoft.com/office/drawing/2014/main" id="{04E057D9-1D24-B0C4-C198-A930ED05C0F0}"/>
                </a:ext>
              </a:extLst>
            </p:cNvPr>
            <p:cNvSpPr/>
            <p:nvPr/>
          </p:nvSpPr>
          <p:spPr>
            <a:xfrm>
              <a:off x="2597579" y="3391265"/>
              <a:ext cx="633888" cy="436149"/>
            </a:xfrm>
            <a:custGeom>
              <a:avLst/>
              <a:gdLst>
                <a:gd name="connsiteX0" fmla="*/ 633889 w 633888"/>
                <a:gd name="connsiteY0" fmla="*/ 285464 h 436149"/>
                <a:gd name="connsiteX1" fmla="*/ 633889 w 633888"/>
                <a:gd name="connsiteY1" fmla="*/ 142208 h 436149"/>
                <a:gd name="connsiteX2" fmla="*/ 57626 w 633888"/>
                <a:gd name="connsiteY2" fmla="*/ 143256 h 436149"/>
                <a:gd name="connsiteX3" fmla="*/ 0 w 633888"/>
                <a:gd name="connsiteY3" fmla="*/ 200882 h 436149"/>
                <a:gd name="connsiteX4" fmla="*/ 0 w 633888"/>
                <a:gd name="connsiteY4" fmla="*/ 378523 h 436149"/>
                <a:gd name="connsiteX5" fmla="*/ 57626 w 633888"/>
                <a:gd name="connsiteY5" fmla="*/ 436150 h 436149"/>
                <a:gd name="connsiteX6" fmla="*/ 253079 w 633888"/>
                <a:gd name="connsiteY6" fmla="*/ 436150 h 436149"/>
                <a:gd name="connsiteX7" fmla="*/ 310705 w 633888"/>
                <a:gd name="connsiteY7" fmla="*/ 378523 h 436149"/>
                <a:gd name="connsiteX8" fmla="*/ 310705 w 633888"/>
                <a:gd name="connsiteY8" fmla="*/ 336613 h 436149"/>
                <a:gd name="connsiteX9" fmla="*/ 367951 w 633888"/>
                <a:gd name="connsiteY9" fmla="*/ 285464 h 436149"/>
                <a:gd name="connsiteX10" fmla="*/ 633889 w 633888"/>
                <a:gd name="connsiteY10" fmla="*/ 285464 h 436149"/>
                <a:gd name="connsiteX11" fmla="*/ 633889 w 633888"/>
                <a:gd name="connsiteY11" fmla="*/ 285464 h 436149"/>
                <a:gd name="connsiteX12" fmla="*/ 91345 w 633888"/>
                <a:gd name="connsiteY12" fmla="*/ 0 h 436149"/>
                <a:gd name="connsiteX13" fmla="*/ 91345 w 633888"/>
                <a:gd name="connsiteY13" fmla="*/ 0 h 436149"/>
                <a:gd name="connsiteX14" fmla="*/ 91345 w 633888"/>
                <a:gd name="connsiteY14" fmla="*/ 0 h 436149"/>
                <a:gd name="connsiteX15" fmla="*/ 91345 w 633888"/>
                <a:gd name="connsiteY15" fmla="*/ 0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3888" h="436149">
                  <a:moveTo>
                    <a:pt x="633889" y="285464"/>
                  </a:moveTo>
                  <a:lnTo>
                    <a:pt x="633889" y="142208"/>
                  </a:lnTo>
                  <a:cubicBezTo>
                    <a:pt x="427482" y="142208"/>
                    <a:pt x="249746" y="143256"/>
                    <a:pt x="57626" y="143256"/>
                  </a:cubicBezTo>
                  <a:cubicBezTo>
                    <a:pt x="25908" y="143256"/>
                    <a:pt x="0" y="169164"/>
                    <a:pt x="0" y="200882"/>
                  </a:cubicBezTo>
                  <a:lnTo>
                    <a:pt x="0" y="378523"/>
                  </a:lnTo>
                  <a:cubicBezTo>
                    <a:pt x="0" y="410242"/>
                    <a:pt x="25908" y="436150"/>
                    <a:pt x="57626" y="436150"/>
                  </a:cubicBezTo>
                  <a:lnTo>
                    <a:pt x="253079" y="436150"/>
                  </a:lnTo>
                  <a:cubicBezTo>
                    <a:pt x="284797" y="436150"/>
                    <a:pt x="310705" y="410242"/>
                    <a:pt x="310705" y="378523"/>
                  </a:cubicBezTo>
                  <a:lnTo>
                    <a:pt x="310705" y="336613"/>
                  </a:lnTo>
                  <a:cubicBezTo>
                    <a:pt x="313944" y="307943"/>
                    <a:pt x="338519" y="285464"/>
                    <a:pt x="367951" y="285464"/>
                  </a:cubicBezTo>
                  <a:lnTo>
                    <a:pt x="633889" y="285464"/>
                  </a:lnTo>
                  <a:lnTo>
                    <a:pt x="633889" y="285464"/>
                  </a:lnTo>
                  <a:close/>
                  <a:moveTo>
                    <a:pt x="91345" y="0"/>
                  </a:moveTo>
                  <a:lnTo>
                    <a:pt x="91345" y="0"/>
                  </a:lnTo>
                  <a:lnTo>
                    <a:pt x="91345" y="0"/>
                  </a:lnTo>
                  <a:lnTo>
                    <a:pt x="91345" y="0"/>
                  </a:lnTo>
                  <a:close/>
                </a:path>
              </a:pathLst>
            </a:custGeom>
            <a:pattFill prst="wdUpDiag">
              <a:fgClr>
                <a:srgbClr val="0C29FF"/>
              </a:fgClr>
              <a:bgClr>
                <a:schemeClr val="bg1"/>
              </a:bgClr>
            </a:patt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: Shape 191">
              <a:extLst>
                <a:ext uri="{FF2B5EF4-FFF2-40B4-BE49-F238E27FC236}">
                  <a16:creationId xmlns:a16="http://schemas.microsoft.com/office/drawing/2014/main" id="{64515562-CF6C-8FA8-1FF5-1202FE850E52}"/>
                </a:ext>
              </a:extLst>
            </p:cNvPr>
            <p:cNvSpPr/>
            <p:nvPr/>
          </p:nvSpPr>
          <p:spPr>
            <a:xfrm>
              <a:off x="3231373" y="3411077"/>
              <a:ext cx="951737" cy="573595"/>
            </a:xfrm>
            <a:custGeom>
              <a:avLst/>
              <a:gdLst>
                <a:gd name="connsiteX0" fmla="*/ 472440 w 951737"/>
                <a:gd name="connsiteY0" fmla="*/ 0 h 573595"/>
                <a:gd name="connsiteX1" fmla="*/ 951738 w 951737"/>
                <a:gd name="connsiteY1" fmla="*/ 0 h 573595"/>
                <a:gd name="connsiteX2" fmla="*/ 951738 w 951737"/>
                <a:gd name="connsiteY2" fmla="*/ 213265 h 573595"/>
                <a:gd name="connsiteX3" fmla="*/ 894112 w 951737"/>
                <a:gd name="connsiteY3" fmla="*/ 270891 h 573595"/>
                <a:gd name="connsiteX4" fmla="*/ 859250 w 951737"/>
                <a:gd name="connsiteY4" fmla="*/ 270891 h 573595"/>
                <a:gd name="connsiteX5" fmla="*/ 786574 w 951737"/>
                <a:gd name="connsiteY5" fmla="*/ 347567 h 573595"/>
                <a:gd name="connsiteX6" fmla="*/ 786574 w 951737"/>
                <a:gd name="connsiteY6" fmla="*/ 515969 h 573595"/>
                <a:gd name="connsiteX7" fmla="*/ 728948 w 951737"/>
                <a:gd name="connsiteY7" fmla="*/ 573596 h 573595"/>
                <a:gd name="connsiteX8" fmla="*/ 472535 w 951737"/>
                <a:gd name="connsiteY8" fmla="*/ 573596 h 573595"/>
                <a:gd name="connsiteX9" fmla="*/ 475869 w 951737"/>
                <a:gd name="connsiteY9" fmla="*/ 515969 h 573595"/>
                <a:gd name="connsiteX10" fmla="*/ 475869 w 951737"/>
                <a:gd name="connsiteY10" fmla="*/ 316802 h 573595"/>
                <a:gd name="connsiteX11" fmla="*/ 418624 w 951737"/>
                <a:gd name="connsiteY11" fmla="*/ 265652 h 573595"/>
                <a:gd name="connsiteX12" fmla="*/ 0 w 951737"/>
                <a:gd name="connsiteY12" fmla="*/ 265652 h 573595"/>
                <a:gd name="connsiteX13" fmla="*/ 0 w 951737"/>
                <a:gd name="connsiteY13" fmla="*/ 122396 h 573595"/>
                <a:gd name="connsiteX14" fmla="*/ 78772 w 951737"/>
                <a:gd name="connsiteY14" fmla="*/ 122396 h 573595"/>
                <a:gd name="connsiteX15" fmla="*/ 93345 w 951737"/>
                <a:gd name="connsiteY15" fmla="*/ 121729 h 573595"/>
                <a:gd name="connsiteX16" fmla="*/ 101251 w 951737"/>
                <a:gd name="connsiteY16" fmla="*/ 121348 h 573595"/>
                <a:gd name="connsiteX17" fmla="*/ 400240 w 951737"/>
                <a:gd name="connsiteY17" fmla="*/ 121348 h 573595"/>
                <a:gd name="connsiteX18" fmla="*/ 470249 w 951737"/>
                <a:gd name="connsiteY18" fmla="*/ 51340 h 573595"/>
                <a:gd name="connsiteX19" fmla="*/ 472440 w 951737"/>
                <a:gd name="connsiteY19" fmla="*/ 0 h 57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1737" h="573595">
                  <a:moveTo>
                    <a:pt x="472440" y="0"/>
                  </a:moveTo>
                  <a:lnTo>
                    <a:pt x="951738" y="0"/>
                  </a:lnTo>
                  <a:lnTo>
                    <a:pt x="951738" y="213265"/>
                  </a:lnTo>
                  <a:cubicBezTo>
                    <a:pt x="951738" y="244983"/>
                    <a:pt x="925830" y="270891"/>
                    <a:pt x="894112" y="270891"/>
                  </a:cubicBezTo>
                  <a:lnTo>
                    <a:pt x="859250" y="270891"/>
                  </a:lnTo>
                  <a:cubicBezTo>
                    <a:pt x="802957" y="270891"/>
                    <a:pt x="784955" y="325946"/>
                    <a:pt x="786574" y="347567"/>
                  </a:cubicBezTo>
                  <a:lnTo>
                    <a:pt x="786574" y="515969"/>
                  </a:lnTo>
                  <a:cubicBezTo>
                    <a:pt x="786574" y="547688"/>
                    <a:pt x="760666" y="573596"/>
                    <a:pt x="728948" y="573596"/>
                  </a:cubicBezTo>
                  <a:lnTo>
                    <a:pt x="472535" y="573596"/>
                  </a:lnTo>
                  <a:lnTo>
                    <a:pt x="475869" y="515969"/>
                  </a:lnTo>
                  <a:lnTo>
                    <a:pt x="475869" y="316802"/>
                  </a:lnTo>
                  <a:cubicBezTo>
                    <a:pt x="472630" y="288131"/>
                    <a:pt x="448056" y="265652"/>
                    <a:pt x="418624" y="265652"/>
                  </a:cubicBezTo>
                  <a:lnTo>
                    <a:pt x="0" y="265652"/>
                  </a:lnTo>
                  <a:lnTo>
                    <a:pt x="0" y="122396"/>
                  </a:lnTo>
                  <a:lnTo>
                    <a:pt x="78772" y="122396"/>
                  </a:lnTo>
                  <a:cubicBezTo>
                    <a:pt x="83725" y="122396"/>
                    <a:pt x="88582" y="122111"/>
                    <a:pt x="93345" y="121729"/>
                  </a:cubicBezTo>
                  <a:cubicBezTo>
                    <a:pt x="96107" y="121444"/>
                    <a:pt x="98488" y="121348"/>
                    <a:pt x="101251" y="121348"/>
                  </a:cubicBezTo>
                  <a:lnTo>
                    <a:pt x="400240" y="121348"/>
                  </a:lnTo>
                  <a:cubicBezTo>
                    <a:pt x="438721" y="121348"/>
                    <a:pt x="468630" y="89821"/>
                    <a:pt x="470249" y="51340"/>
                  </a:cubicBezTo>
                  <a:lnTo>
                    <a:pt x="472440" y="0"/>
                  </a:ln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: Shape 192">
              <a:extLst>
                <a:ext uri="{FF2B5EF4-FFF2-40B4-BE49-F238E27FC236}">
                  <a16:creationId xmlns:a16="http://schemas.microsoft.com/office/drawing/2014/main" id="{931B9DBE-B544-88E3-2673-42E3D335E9A9}"/>
                </a:ext>
              </a:extLst>
            </p:cNvPr>
            <p:cNvSpPr/>
            <p:nvPr/>
          </p:nvSpPr>
          <p:spPr>
            <a:xfrm>
              <a:off x="3704003" y="3830177"/>
              <a:ext cx="314039" cy="154495"/>
            </a:xfrm>
            <a:custGeom>
              <a:avLst/>
              <a:gdLst>
                <a:gd name="connsiteX0" fmla="*/ 314039 w 314039"/>
                <a:gd name="connsiteY0" fmla="*/ 0 h 154495"/>
                <a:gd name="connsiteX1" fmla="*/ 314039 w 314039"/>
                <a:gd name="connsiteY1" fmla="*/ 96869 h 154495"/>
                <a:gd name="connsiteX2" fmla="*/ 256413 w 314039"/>
                <a:gd name="connsiteY2" fmla="*/ 154496 h 154495"/>
                <a:gd name="connsiteX3" fmla="*/ 0 w 314039"/>
                <a:gd name="connsiteY3" fmla="*/ 154496 h 154495"/>
                <a:gd name="connsiteX4" fmla="*/ 3334 w 314039"/>
                <a:gd name="connsiteY4" fmla="*/ 96869 h 154495"/>
                <a:gd name="connsiteX5" fmla="*/ 3334 w 314039"/>
                <a:gd name="connsiteY5" fmla="*/ 0 h 154495"/>
                <a:gd name="connsiteX6" fmla="*/ 314039 w 314039"/>
                <a:gd name="connsiteY6" fmla="*/ 0 h 1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039" h="154495">
                  <a:moveTo>
                    <a:pt x="314039" y="0"/>
                  </a:moveTo>
                  <a:lnTo>
                    <a:pt x="314039" y="96869"/>
                  </a:lnTo>
                  <a:cubicBezTo>
                    <a:pt x="314039" y="128588"/>
                    <a:pt x="288131" y="154496"/>
                    <a:pt x="256413" y="154496"/>
                  </a:cubicBezTo>
                  <a:lnTo>
                    <a:pt x="0" y="154496"/>
                  </a:lnTo>
                  <a:lnTo>
                    <a:pt x="3334" y="96869"/>
                  </a:lnTo>
                  <a:lnTo>
                    <a:pt x="3334" y="0"/>
                  </a:lnTo>
                  <a:lnTo>
                    <a:pt x="314039" y="0"/>
                  </a:ln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: Shape 193">
              <a:extLst>
                <a:ext uri="{FF2B5EF4-FFF2-40B4-BE49-F238E27FC236}">
                  <a16:creationId xmlns:a16="http://schemas.microsoft.com/office/drawing/2014/main" id="{E2EFE8DA-A580-DBC0-9936-6F106B471FFA}"/>
                </a:ext>
              </a:extLst>
            </p:cNvPr>
            <p:cNvSpPr/>
            <p:nvPr/>
          </p:nvSpPr>
          <p:spPr>
            <a:xfrm>
              <a:off x="3828495" y="3830462"/>
              <a:ext cx="820769" cy="493014"/>
            </a:xfrm>
            <a:custGeom>
              <a:avLst/>
              <a:gdLst>
                <a:gd name="connsiteX0" fmla="*/ 0 w 820769"/>
                <a:gd name="connsiteY0" fmla="*/ 154210 h 493014"/>
                <a:gd name="connsiteX1" fmla="*/ 41053 w 820769"/>
                <a:gd name="connsiteY1" fmla="*/ 220313 h 493014"/>
                <a:gd name="connsiteX2" fmla="*/ 41053 w 820769"/>
                <a:gd name="connsiteY2" fmla="*/ 239268 h 493014"/>
                <a:gd name="connsiteX3" fmla="*/ 98679 w 820769"/>
                <a:gd name="connsiteY3" fmla="*/ 296894 h 493014"/>
                <a:gd name="connsiteX4" fmla="*/ 126778 w 820769"/>
                <a:gd name="connsiteY4" fmla="*/ 296894 h 493014"/>
                <a:gd name="connsiteX5" fmla="*/ 207740 w 820769"/>
                <a:gd name="connsiteY5" fmla="*/ 377857 h 493014"/>
                <a:gd name="connsiteX6" fmla="*/ 207740 w 820769"/>
                <a:gd name="connsiteY6" fmla="*/ 385001 h 493014"/>
                <a:gd name="connsiteX7" fmla="*/ 207740 w 820769"/>
                <a:gd name="connsiteY7" fmla="*/ 386524 h 493014"/>
                <a:gd name="connsiteX8" fmla="*/ 207740 w 820769"/>
                <a:gd name="connsiteY8" fmla="*/ 386524 h 493014"/>
                <a:gd name="connsiteX9" fmla="*/ 207835 w 820769"/>
                <a:gd name="connsiteY9" fmla="*/ 387953 h 493014"/>
                <a:gd name="connsiteX10" fmla="*/ 207835 w 820769"/>
                <a:gd name="connsiteY10" fmla="*/ 387953 h 493014"/>
                <a:gd name="connsiteX11" fmla="*/ 207931 w 820769"/>
                <a:gd name="connsiteY11" fmla="*/ 389382 h 493014"/>
                <a:gd name="connsiteX12" fmla="*/ 207931 w 820769"/>
                <a:gd name="connsiteY12" fmla="*/ 389382 h 493014"/>
                <a:gd name="connsiteX13" fmla="*/ 208026 w 820769"/>
                <a:gd name="connsiteY13" fmla="*/ 390811 h 493014"/>
                <a:gd name="connsiteX14" fmla="*/ 208026 w 820769"/>
                <a:gd name="connsiteY14" fmla="*/ 390811 h 493014"/>
                <a:gd name="connsiteX15" fmla="*/ 208216 w 820769"/>
                <a:gd name="connsiteY15" fmla="*/ 392239 h 493014"/>
                <a:gd name="connsiteX16" fmla="*/ 208216 w 820769"/>
                <a:gd name="connsiteY16" fmla="*/ 392239 h 493014"/>
                <a:gd name="connsiteX17" fmla="*/ 208407 w 820769"/>
                <a:gd name="connsiteY17" fmla="*/ 393668 h 493014"/>
                <a:gd name="connsiteX18" fmla="*/ 208407 w 820769"/>
                <a:gd name="connsiteY18" fmla="*/ 393668 h 493014"/>
                <a:gd name="connsiteX19" fmla="*/ 208597 w 820769"/>
                <a:gd name="connsiteY19" fmla="*/ 395097 h 493014"/>
                <a:gd name="connsiteX20" fmla="*/ 208597 w 820769"/>
                <a:gd name="connsiteY20" fmla="*/ 395097 h 493014"/>
                <a:gd name="connsiteX21" fmla="*/ 230886 w 820769"/>
                <a:gd name="connsiteY21" fmla="*/ 431102 h 493014"/>
                <a:gd name="connsiteX22" fmla="*/ 230886 w 820769"/>
                <a:gd name="connsiteY22" fmla="*/ 431102 h 493014"/>
                <a:gd name="connsiteX23" fmla="*/ 232029 w 820769"/>
                <a:gd name="connsiteY23" fmla="*/ 431959 h 493014"/>
                <a:gd name="connsiteX24" fmla="*/ 232029 w 820769"/>
                <a:gd name="connsiteY24" fmla="*/ 431959 h 493014"/>
                <a:gd name="connsiteX25" fmla="*/ 233172 w 820769"/>
                <a:gd name="connsiteY25" fmla="*/ 432721 h 493014"/>
                <a:gd name="connsiteX26" fmla="*/ 233172 w 820769"/>
                <a:gd name="connsiteY26" fmla="*/ 432721 h 493014"/>
                <a:gd name="connsiteX27" fmla="*/ 234315 w 820769"/>
                <a:gd name="connsiteY27" fmla="*/ 433483 h 493014"/>
                <a:gd name="connsiteX28" fmla="*/ 234315 w 820769"/>
                <a:gd name="connsiteY28" fmla="*/ 433483 h 493014"/>
                <a:gd name="connsiteX29" fmla="*/ 235458 w 820769"/>
                <a:gd name="connsiteY29" fmla="*/ 434245 h 493014"/>
                <a:gd name="connsiteX30" fmla="*/ 235458 w 820769"/>
                <a:gd name="connsiteY30" fmla="*/ 434245 h 493014"/>
                <a:gd name="connsiteX31" fmla="*/ 236029 w 820769"/>
                <a:gd name="connsiteY31" fmla="*/ 434530 h 493014"/>
                <a:gd name="connsiteX32" fmla="*/ 237363 w 820769"/>
                <a:gd name="connsiteY32" fmla="*/ 435293 h 493014"/>
                <a:gd name="connsiteX33" fmla="*/ 237934 w 820769"/>
                <a:gd name="connsiteY33" fmla="*/ 435578 h 493014"/>
                <a:gd name="connsiteX34" fmla="*/ 237934 w 820769"/>
                <a:gd name="connsiteY34" fmla="*/ 435578 h 493014"/>
                <a:gd name="connsiteX35" fmla="*/ 239173 w 820769"/>
                <a:gd name="connsiteY35" fmla="*/ 436245 h 493014"/>
                <a:gd name="connsiteX36" fmla="*/ 239173 w 820769"/>
                <a:gd name="connsiteY36" fmla="*/ 436245 h 493014"/>
                <a:gd name="connsiteX37" fmla="*/ 240411 w 820769"/>
                <a:gd name="connsiteY37" fmla="*/ 436912 h 493014"/>
                <a:gd name="connsiteX38" fmla="*/ 240411 w 820769"/>
                <a:gd name="connsiteY38" fmla="*/ 436912 h 493014"/>
                <a:gd name="connsiteX39" fmla="*/ 241649 w 820769"/>
                <a:gd name="connsiteY39" fmla="*/ 437483 h 493014"/>
                <a:gd name="connsiteX40" fmla="*/ 241649 w 820769"/>
                <a:gd name="connsiteY40" fmla="*/ 437483 h 493014"/>
                <a:gd name="connsiteX41" fmla="*/ 242888 w 820769"/>
                <a:gd name="connsiteY41" fmla="*/ 438055 h 493014"/>
                <a:gd name="connsiteX42" fmla="*/ 242888 w 820769"/>
                <a:gd name="connsiteY42" fmla="*/ 438055 h 493014"/>
                <a:gd name="connsiteX43" fmla="*/ 244221 w 820769"/>
                <a:gd name="connsiteY43" fmla="*/ 438626 h 493014"/>
                <a:gd name="connsiteX44" fmla="*/ 244221 w 820769"/>
                <a:gd name="connsiteY44" fmla="*/ 438626 h 493014"/>
                <a:gd name="connsiteX45" fmla="*/ 245554 w 820769"/>
                <a:gd name="connsiteY45" fmla="*/ 439103 h 493014"/>
                <a:gd name="connsiteX46" fmla="*/ 245554 w 820769"/>
                <a:gd name="connsiteY46" fmla="*/ 439103 h 493014"/>
                <a:gd name="connsiteX47" fmla="*/ 246888 w 820769"/>
                <a:gd name="connsiteY47" fmla="*/ 439579 h 493014"/>
                <a:gd name="connsiteX48" fmla="*/ 246888 w 820769"/>
                <a:gd name="connsiteY48" fmla="*/ 439579 h 493014"/>
                <a:gd name="connsiteX49" fmla="*/ 247174 w 820769"/>
                <a:gd name="connsiteY49" fmla="*/ 439674 h 493014"/>
                <a:gd name="connsiteX50" fmla="*/ 249269 w 820769"/>
                <a:gd name="connsiteY50" fmla="*/ 440341 h 493014"/>
                <a:gd name="connsiteX51" fmla="*/ 249555 w 820769"/>
                <a:gd name="connsiteY51" fmla="*/ 440436 h 493014"/>
                <a:gd name="connsiteX52" fmla="*/ 249555 w 820769"/>
                <a:gd name="connsiteY52" fmla="*/ 440436 h 493014"/>
                <a:gd name="connsiteX53" fmla="*/ 250888 w 820769"/>
                <a:gd name="connsiteY53" fmla="*/ 440817 h 493014"/>
                <a:gd name="connsiteX54" fmla="*/ 250888 w 820769"/>
                <a:gd name="connsiteY54" fmla="*/ 440817 h 493014"/>
                <a:gd name="connsiteX55" fmla="*/ 252222 w 820769"/>
                <a:gd name="connsiteY55" fmla="*/ 441198 h 493014"/>
                <a:gd name="connsiteX56" fmla="*/ 252222 w 820769"/>
                <a:gd name="connsiteY56" fmla="*/ 441198 h 493014"/>
                <a:gd name="connsiteX57" fmla="*/ 253651 w 820769"/>
                <a:gd name="connsiteY57" fmla="*/ 441484 h 493014"/>
                <a:gd name="connsiteX58" fmla="*/ 253651 w 820769"/>
                <a:gd name="connsiteY58" fmla="*/ 441484 h 493014"/>
                <a:gd name="connsiteX59" fmla="*/ 255079 w 820769"/>
                <a:gd name="connsiteY59" fmla="*/ 441770 h 493014"/>
                <a:gd name="connsiteX60" fmla="*/ 255079 w 820769"/>
                <a:gd name="connsiteY60" fmla="*/ 441770 h 493014"/>
                <a:gd name="connsiteX61" fmla="*/ 255365 w 820769"/>
                <a:gd name="connsiteY61" fmla="*/ 441770 h 493014"/>
                <a:gd name="connsiteX62" fmla="*/ 257746 w 820769"/>
                <a:gd name="connsiteY62" fmla="*/ 442151 h 493014"/>
                <a:gd name="connsiteX63" fmla="*/ 258032 w 820769"/>
                <a:gd name="connsiteY63" fmla="*/ 442151 h 493014"/>
                <a:gd name="connsiteX64" fmla="*/ 258032 w 820769"/>
                <a:gd name="connsiteY64" fmla="*/ 442151 h 493014"/>
                <a:gd name="connsiteX65" fmla="*/ 259461 w 820769"/>
                <a:gd name="connsiteY65" fmla="*/ 442341 h 493014"/>
                <a:gd name="connsiteX66" fmla="*/ 259461 w 820769"/>
                <a:gd name="connsiteY66" fmla="*/ 442341 h 493014"/>
                <a:gd name="connsiteX67" fmla="*/ 260890 w 820769"/>
                <a:gd name="connsiteY67" fmla="*/ 442436 h 493014"/>
                <a:gd name="connsiteX68" fmla="*/ 260890 w 820769"/>
                <a:gd name="connsiteY68" fmla="*/ 442436 h 493014"/>
                <a:gd name="connsiteX69" fmla="*/ 262318 w 820769"/>
                <a:gd name="connsiteY69" fmla="*/ 442531 h 493014"/>
                <a:gd name="connsiteX70" fmla="*/ 262318 w 820769"/>
                <a:gd name="connsiteY70" fmla="*/ 442531 h 493014"/>
                <a:gd name="connsiteX71" fmla="*/ 262795 w 820769"/>
                <a:gd name="connsiteY71" fmla="*/ 442531 h 493014"/>
                <a:gd name="connsiteX72" fmla="*/ 265938 w 820769"/>
                <a:gd name="connsiteY72" fmla="*/ 442627 h 493014"/>
                <a:gd name="connsiteX73" fmla="*/ 431768 w 820769"/>
                <a:gd name="connsiteY73" fmla="*/ 442627 h 493014"/>
                <a:gd name="connsiteX74" fmla="*/ 434054 w 820769"/>
                <a:gd name="connsiteY74" fmla="*/ 442627 h 493014"/>
                <a:gd name="connsiteX75" fmla="*/ 509016 w 820769"/>
                <a:gd name="connsiteY75" fmla="*/ 493014 h 493014"/>
                <a:gd name="connsiteX76" fmla="*/ 506349 w 820769"/>
                <a:gd name="connsiteY76" fmla="*/ 345377 h 493014"/>
                <a:gd name="connsiteX77" fmla="*/ 423767 w 820769"/>
                <a:gd name="connsiteY77" fmla="*/ 276130 h 493014"/>
                <a:gd name="connsiteX78" fmla="*/ 408622 w 820769"/>
                <a:gd name="connsiteY78" fmla="*/ 276130 h 493014"/>
                <a:gd name="connsiteX79" fmla="*/ 350996 w 820769"/>
                <a:gd name="connsiteY79" fmla="*/ 218504 h 493014"/>
                <a:gd name="connsiteX80" fmla="*/ 350996 w 820769"/>
                <a:gd name="connsiteY80" fmla="*/ 198501 h 493014"/>
                <a:gd name="connsiteX81" fmla="*/ 408622 w 820769"/>
                <a:gd name="connsiteY81" fmla="*/ 140875 h 493014"/>
                <a:gd name="connsiteX82" fmla="*/ 820769 w 820769"/>
                <a:gd name="connsiteY82" fmla="*/ 140875 h 493014"/>
                <a:gd name="connsiteX83" fmla="*/ 820769 w 820769"/>
                <a:gd name="connsiteY83" fmla="*/ 0 h 493014"/>
                <a:gd name="connsiteX84" fmla="*/ 189547 w 820769"/>
                <a:gd name="connsiteY84" fmla="*/ 0 h 493014"/>
                <a:gd name="connsiteX85" fmla="*/ 189547 w 820769"/>
                <a:gd name="connsiteY85" fmla="*/ 96869 h 493014"/>
                <a:gd name="connsiteX86" fmla="*/ 131921 w 820769"/>
                <a:gd name="connsiteY86" fmla="*/ 154496 h 493014"/>
                <a:gd name="connsiteX87" fmla="*/ 0 w 820769"/>
                <a:gd name="connsiteY87" fmla="*/ 154496 h 493014"/>
                <a:gd name="connsiteX88" fmla="*/ 0 w 820769"/>
                <a:gd name="connsiteY88" fmla="*/ 154210 h 493014"/>
                <a:gd name="connsiteX89" fmla="*/ 207740 w 820769"/>
                <a:gd name="connsiteY89" fmla="*/ 384905 h 493014"/>
                <a:gd name="connsiteX90" fmla="*/ 207740 w 820769"/>
                <a:gd name="connsiteY90" fmla="*/ 384905 h 493014"/>
                <a:gd name="connsiteX91" fmla="*/ 207740 w 820769"/>
                <a:gd name="connsiteY91" fmla="*/ 384905 h 49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20769" h="493014">
                  <a:moveTo>
                    <a:pt x="0" y="154210"/>
                  </a:moveTo>
                  <a:cubicBezTo>
                    <a:pt x="24003" y="154496"/>
                    <a:pt x="41053" y="169450"/>
                    <a:pt x="41053" y="220313"/>
                  </a:cubicBezTo>
                  <a:lnTo>
                    <a:pt x="41053" y="239268"/>
                  </a:lnTo>
                  <a:cubicBezTo>
                    <a:pt x="41053" y="270986"/>
                    <a:pt x="66961" y="296894"/>
                    <a:pt x="98679" y="296894"/>
                  </a:cubicBezTo>
                  <a:lnTo>
                    <a:pt x="126778" y="296894"/>
                  </a:lnTo>
                  <a:cubicBezTo>
                    <a:pt x="171355" y="296894"/>
                    <a:pt x="207740" y="333280"/>
                    <a:pt x="207740" y="377857"/>
                  </a:cubicBezTo>
                  <a:lnTo>
                    <a:pt x="207740" y="385001"/>
                  </a:lnTo>
                  <a:lnTo>
                    <a:pt x="207740" y="386524"/>
                  </a:lnTo>
                  <a:lnTo>
                    <a:pt x="207740" y="386524"/>
                  </a:lnTo>
                  <a:lnTo>
                    <a:pt x="207835" y="387953"/>
                  </a:lnTo>
                  <a:lnTo>
                    <a:pt x="207835" y="387953"/>
                  </a:lnTo>
                  <a:lnTo>
                    <a:pt x="207931" y="389382"/>
                  </a:lnTo>
                  <a:lnTo>
                    <a:pt x="207931" y="389382"/>
                  </a:lnTo>
                  <a:lnTo>
                    <a:pt x="208026" y="390811"/>
                  </a:lnTo>
                  <a:lnTo>
                    <a:pt x="208026" y="390811"/>
                  </a:lnTo>
                  <a:lnTo>
                    <a:pt x="208216" y="392239"/>
                  </a:lnTo>
                  <a:lnTo>
                    <a:pt x="208216" y="392239"/>
                  </a:lnTo>
                  <a:lnTo>
                    <a:pt x="208407" y="393668"/>
                  </a:lnTo>
                  <a:lnTo>
                    <a:pt x="208407" y="393668"/>
                  </a:lnTo>
                  <a:lnTo>
                    <a:pt x="208597" y="395097"/>
                  </a:lnTo>
                  <a:lnTo>
                    <a:pt x="208597" y="395097"/>
                  </a:lnTo>
                  <a:cubicBezTo>
                    <a:pt x="211074" y="409289"/>
                    <a:pt x="219265" y="422243"/>
                    <a:pt x="230886" y="431102"/>
                  </a:cubicBezTo>
                  <a:lnTo>
                    <a:pt x="230886" y="431102"/>
                  </a:lnTo>
                  <a:lnTo>
                    <a:pt x="232029" y="431959"/>
                  </a:lnTo>
                  <a:lnTo>
                    <a:pt x="232029" y="431959"/>
                  </a:lnTo>
                  <a:lnTo>
                    <a:pt x="233172" y="432721"/>
                  </a:lnTo>
                  <a:lnTo>
                    <a:pt x="233172" y="432721"/>
                  </a:lnTo>
                  <a:lnTo>
                    <a:pt x="234315" y="433483"/>
                  </a:lnTo>
                  <a:lnTo>
                    <a:pt x="234315" y="433483"/>
                  </a:lnTo>
                  <a:lnTo>
                    <a:pt x="235458" y="434245"/>
                  </a:lnTo>
                  <a:lnTo>
                    <a:pt x="235458" y="434245"/>
                  </a:lnTo>
                  <a:lnTo>
                    <a:pt x="236029" y="434530"/>
                  </a:lnTo>
                  <a:cubicBezTo>
                    <a:pt x="236506" y="434816"/>
                    <a:pt x="236887" y="435007"/>
                    <a:pt x="237363" y="435293"/>
                  </a:cubicBezTo>
                  <a:lnTo>
                    <a:pt x="237934" y="435578"/>
                  </a:lnTo>
                  <a:lnTo>
                    <a:pt x="237934" y="435578"/>
                  </a:lnTo>
                  <a:lnTo>
                    <a:pt x="239173" y="436245"/>
                  </a:lnTo>
                  <a:lnTo>
                    <a:pt x="239173" y="436245"/>
                  </a:lnTo>
                  <a:lnTo>
                    <a:pt x="240411" y="436912"/>
                  </a:lnTo>
                  <a:lnTo>
                    <a:pt x="240411" y="436912"/>
                  </a:lnTo>
                  <a:lnTo>
                    <a:pt x="241649" y="437483"/>
                  </a:lnTo>
                  <a:lnTo>
                    <a:pt x="241649" y="437483"/>
                  </a:lnTo>
                  <a:cubicBezTo>
                    <a:pt x="242030" y="437674"/>
                    <a:pt x="242506" y="437864"/>
                    <a:pt x="242888" y="438055"/>
                  </a:cubicBezTo>
                  <a:lnTo>
                    <a:pt x="242888" y="438055"/>
                  </a:lnTo>
                  <a:lnTo>
                    <a:pt x="244221" y="438626"/>
                  </a:lnTo>
                  <a:lnTo>
                    <a:pt x="244221" y="438626"/>
                  </a:lnTo>
                  <a:lnTo>
                    <a:pt x="245554" y="439103"/>
                  </a:lnTo>
                  <a:lnTo>
                    <a:pt x="245554" y="439103"/>
                  </a:lnTo>
                  <a:lnTo>
                    <a:pt x="246888" y="439579"/>
                  </a:lnTo>
                  <a:lnTo>
                    <a:pt x="246888" y="439579"/>
                  </a:lnTo>
                  <a:lnTo>
                    <a:pt x="247174" y="439674"/>
                  </a:lnTo>
                  <a:cubicBezTo>
                    <a:pt x="247936" y="439864"/>
                    <a:pt x="248507" y="440055"/>
                    <a:pt x="249269" y="440341"/>
                  </a:cubicBezTo>
                  <a:lnTo>
                    <a:pt x="249555" y="440436"/>
                  </a:lnTo>
                  <a:lnTo>
                    <a:pt x="249555" y="440436"/>
                  </a:lnTo>
                  <a:lnTo>
                    <a:pt x="250888" y="440817"/>
                  </a:lnTo>
                  <a:lnTo>
                    <a:pt x="250888" y="440817"/>
                  </a:lnTo>
                  <a:lnTo>
                    <a:pt x="252222" y="441198"/>
                  </a:lnTo>
                  <a:lnTo>
                    <a:pt x="252222" y="441198"/>
                  </a:lnTo>
                  <a:lnTo>
                    <a:pt x="253651" y="441484"/>
                  </a:lnTo>
                  <a:lnTo>
                    <a:pt x="253651" y="441484"/>
                  </a:lnTo>
                  <a:cubicBezTo>
                    <a:pt x="254127" y="441579"/>
                    <a:pt x="254603" y="441674"/>
                    <a:pt x="255079" y="441770"/>
                  </a:cubicBezTo>
                  <a:lnTo>
                    <a:pt x="255079" y="441770"/>
                  </a:lnTo>
                  <a:lnTo>
                    <a:pt x="255365" y="441770"/>
                  </a:lnTo>
                  <a:cubicBezTo>
                    <a:pt x="256222" y="441865"/>
                    <a:pt x="256889" y="442055"/>
                    <a:pt x="257746" y="442151"/>
                  </a:cubicBezTo>
                  <a:lnTo>
                    <a:pt x="258032" y="442151"/>
                  </a:lnTo>
                  <a:lnTo>
                    <a:pt x="258032" y="442151"/>
                  </a:lnTo>
                  <a:lnTo>
                    <a:pt x="259461" y="442341"/>
                  </a:lnTo>
                  <a:lnTo>
                    <a:pt x="259461" y="442341"/>
                  </a:lnTo>
                  <a:lnTo>
                    <a:pt x="260890" y="442436"/>
                  </a:lnTo>
                  <a:lnTo>
                    <a:pt x="260890" y="442436"/>
                  </a:lnTo>
                  <a:lnTo>
                    <a:pt x="262318" y="442531"/>
                  </a:lnTo>
                  <a:lnTo>
                    <a:pt x="262318" y="442531"/>
                  </a:lnTo>
                  <a:lnTo>
                    <a:pt x="262795" y="442531"/>
                  </a:lnTo>
                  <a:cubicBezTo>
                    <a:pt x="263938" y="442531"/>
                    <a:pt x="264795" y="442627"/>
                    <a:pt x="265938" y="442627"/>
                  </a:cubicBezTo>
                  <a:lnTo>
                    <a:pt x="431768" y="442627"/>
                  </a:lnTo>
                  <a:lnTo>
                    <a:pt x="434054" y="442627"/>
                  </a:lnTo>
                  <a:cubicBezTo>
                    <a:pt x="467868" y="442627"/>
                    <a:pt x="496824" y="463487"/>
                    <a:pt x="509016" y="493014"/>
                  </a:cubicBezTo>
                  <a:lnTo>
                    <a:pt x="506349" y="345377"/>
                  </a:lnTo>
                  <a:cubicBezTo>
                    <a:pt x="505015" y="273463"/>
                    <a:pt x="439007" y="276606"/>
                    <a:pt x="423767" y="276130"/>
                  </a:cubicBezTo>
                  <a:lnTo>
                    <a:pt x="408622" y="276130"/>
                  </a:lnTo>
                  <a:cubicBezTo>
                    <a:pt x="376904" y="276130"/>
                    <a:pt x="350996" y="250222"/>
                    <a:pt x="350996" y="218504"/>
                  </a:cubicBezTo>
                  <a:lnTo>
                    <a:pt x="350996" y="198501"/>
                  </a:lnTo>
                  <a:cubicBezTo>
                    <a:pt x="350996" y="166783"/>
                    <a:pt x="376904" y="140875"/>
                    <a:pt x="408622" y="140875"/>
                  </a:cubicBezTo>
                  <a:lnTo>
                    <a:pt x="820769" y="140875"/>
                  </a:lnTo>
                  <a:lnTo>
                    <a:pt x="820769" y="0"/>
                  </a:lnTo>
                  <a:lnTo>
                    <a:pt x="189547" y="0"/>
                  </a:lnTo>
                  <a:lnTo>
                    <a:pt x="189547" y="96869"/>
                  </a:lnTo>
                  <a:cubicBezTo>
                    <a:pt x="189547" y="128588"/>
                    <a:pt x="163639" y="154496"/>
                    <a:pt x="131921" y="154496"/>
                  </a:cubicBezTo>
                  <a:lnTo>
                    <a:pt x="0" y="154496"/>
                  </a:lnTo>
                  <a:lnTo>
                    <a:pt x="0" y="154210"/>
                  </a:lnTo>
                  <a:close/>
                  <a:moveTo>
                    <a:pt x="207740" y="384905"/>
                  </a:moveTo>
                  <a:lnTo>
                    <a:pt x="207740" y="384905"/>
                  </a:lnTo>
                  <a:lnTo>
                    <a:pt x="207740" y="384905"/>
                  </a:ln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: Shape 194">
              <a:extLst>
                <a:ext uri="{FF2B5EF4-FFF2-40B4-BE49-F238E27FC236}">
                  <a16:creationId xmlns:a16="http://schemas.microsoft.com/office/drawing/2014/main" id="{C7E7CC24-458C-349D-9EA7-4B1C392D63FE}"/>
                </a:ext>
              </a:extLst>
            </p:cNvPr>
            <p:cNvSpPr/>
            <p:nvPr/>
          </p:nvSpPr>
          <p:spPr>
            <a:xfrm>
              <a:off x="5452983" y="5721461"/>
              <a:ext cx="448627" cy="135254"/>
            </a:xfrm>
            <a:custGeom>
              <a:avLst/>
              <a:gdLst>
                <a:gd name="connsiteX0" fmla="*/ 0 w 448627"/>
                <a:gd name="connsiteY0" fmla="*/ 57626 h 135254"/>
                <a:gd name="connsiteX1" fmla="*/ 0 w 448627"/>
                <a:gd name="connsiteY1" fmla="*/ 77628 h 135254"/>
                <a:gd name="connsiteX2" fmla="*/ 57626 w 448627"/>
                <a:gd name="connsiteY2" fmla="*/ 135255 h 135254"/>
                <a:gd name="connsiteX3" fmla="*/ 391001 w 448627"/>
                <a:gd name="connsiteY3" fmla="*/ 135255 h 135254"/>
                <a:gd name="connsiteX4" fmla="*/ 448627 w 448627"/>
                <a:gd name="connsiteY4" fmla="*/ 77628 h 135254"/>
                <a:gd name="connsiteX5" fmla="*/ 448627 w 448627"/>
                <a:gd name="connsiteY5" fmla="*/ 57626 h 135254"/>
                <a:gd name="connsiteX6" fmla="*/ 391001 w 448627"/>
                <a:gd name="connsiteY6" fmla="*/ 0 h 135254"/>
                <a:gd name="connsiteX7" fmla="*/ 57626 w 448627"/>
                <a:gd name="connsiteY7" fmla="*/ 0 h 135254"/>
                <a:gd name="connsiteX8" fmla="*/ 0 w 448627"/>
                <a:gd name="connsiteY8" fmla="*/ 57626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627" h="135254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391001" y="135255"/>
                  </a:lnTo>
                  <a:cubicBezTo>
                    <a:pt x="422720" y="135255"/>
                    <a:pt x="448627" y="109347"/>
                    <a:pt x="448627" y="77628"/>
                  </a:cubicBezTo>
                  <a:lnTo>
                    <a:pt x="448627" y="57626"/>
                  </a:lnTo>
                  <a:cubicBezTo>
                    <a:pt x="448627" y="25908"/>
                    <a:pt x="422720" y="0"/>
                    <a:pt x="391001" y="0"/>
                  </a:cubicBezTo>
                  <a:lnTo>
                    <a:pt x="57626" y="0"/>
                  </a:lnTo>
                  <a:cubicBezTo>
                    <a:pt x="26003" y="0"/>
                    <a:pt x="0" y="25908"/>
                    <a:pt x="0" y="57626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: Shape 195">
              <a:extLst>
                <a:ext uri="{FF2B5EF4-FFF2-40B4-BE49-F238E27FC236}">
                  <a16:creationId xmlns:a16="http://schemas.microsoft.com/office/drawing/2014/main" id="{E7FA50C4-B853-D0DB-ACFE-B10A093CE0AD}"/>
                </a:ext>
              </a:extLst>
            </p:cNvPr>
            <p:cNvSpPr/>
            <p:nvPr/>
          </p:nvSpPr>
          <p:spPr>
            <a:xfrm>
              <a:off x="4806046" y="4414821"/>
              <a:ext cx="945927" cy="1170241"/>
            </a:xfrm>
            <a:custGeom>
              <a:avLst/>
              <a:gdLst>
                <a:gd name="connsiteX0" fmla="*/ 168402 w 945927"/>
                <a:gd name="connsiteY0" fmla="*/ 288131 h 1170241"/>
                <a:gd name="connsiteX1" fmla="*/ 168402 w 945927"/>
                <a:gd name="connsiteY1" fmla="*/ 520827 h 1170241"/>
                <a:gd name="connsiteX2" fmla="*/ 110776 w 945927"/>
                <a:gd name="connsiteY2" fmla="*/ 578453 h 1170241"/>
                <a:gd name="connsiteX3" fmla="*/ 0 w 945927"/>
                <a:gd name="connsiteY3" fmla="*/ 578453 h 1170241"/>
                <a:gd name="connsiteX4" fmla="*/ 0 w 945927"/>
                <a:gd name="connsiteY4" fmla="*/ 664083 h 1170241"/>
                <a:gd name="connsiteX5" fmla="*/ 0 w 945927"/>
                <a:gd name="connsiteY5" fmla="*/ 665607 h 1170241"/>
                <a:gd name="connsiteX6" fmla="*/ 0 w 945927"/>
                <a:gd name="connsiteY6" fmla="*/ 665607 h 1170241"/>
                <a:gd name="connsiteX7" fmla="*/ 95 w 945927"/>
                <a:gd name="connsiteY7" fmla="*/ 667036 h 1170241"/>
                <a:gd name="connsiteX8" fmla="*/ 95 w 945927"/>
                <a:gd name="connsiteY8" fmla="*/ 667036 h 1170241"/>
                <a:gd name="connsiteX9" fmla="*/ 190 w 945927"/>
                <a:gd name="connsiteY9" fmla="*/ 668465 h 1170241"/>
                <a:gd name="connsiteX10" fmla="*/ 190 w 945927"/>
                <a:gd name="connsiteY10" fmla="*/ 668465 h 1170241"/>
                <a:gd name="connsiteX11" fmla="*/ 286 w 945927"/>
                <a:gd name="connsiteY11" fmla="*/ 669893 h 1170241"/>
                <a:gd name="connsiteX12" fmla="*/ 286 w 945927"/>
                <a:gd name="connsiteY12" fmla="*/ 669893 h 1170241"/>
                <a:gd name="connsiteX13" fmla="*/ 476 w 945927"/>
                <a:gd name="connsiteY13" fmla="*/ 671322 h 1170241"/>
                <a:gd name="connsiteX14" fmla="*/ 476 w 945927"/>
                <a:gd name="connsiteY14" fmla="*/ 671322 h 1170241"/>
                <a:gd name="connsiteX15" fmla="*/ 667 w 945927"/>
                <a:gd name="connsiteY15" fmla="*/ 672751 h 1170241"/>
                <a:gd name="connsiteX16" fmla="*/ 667 w 945927"/>
                <a:gd name="connsiteY16" fmla="*/ 672751 h 1170241"/>
                <a:gd name="connsiteX17" fmla="*/ 29623 w 945927"/>
                <a:gd name="connsiteY17" fmla="*/ 714375 h 1170241"/>
                <a:gd name="connsiteX18" fmla="*/ 30194 w 945927"/>
                <a:gd name="connsiteY18" fmla="*/ 714661 h 1170241"/>
                <a:gd name="connsiteX19" fmla="*/ 30194 w 945927"/>
                <a:gd name="connsiteY19" fmla="*/ 714661 h 1170241"/>
                <a:gd name="connsiteX20" fmla="*/ 31432 w 945927"/>
                <a:gd name="connsiteY20" fmla="*/ 715328 h 1170241"/>
                <a:gd name="connsiteX21" fmla="*/ 31432 w 945927"/>
                <a:gd name="connsiteY21" fmla="*/ 715328 h 1170241"/>
                <a:gd name="connsiteX22" fmla="*/ 32671 w 945927"/>
                <a:gd name="connsiteY22" fmla="*/ 715994 h 1170241"/>
                <a:gd name="connsiteX23" fmla="*/ 32671 w 945927"/>
                <a:gd name="connsiteY23" fmla="*/ 715994 h 1170241"/>
                <a:gd name="connsiteX24" fmla="*/ 33909 w 945927"/>
                <a:gd name="connsiteY24" fmla="*/ 716566 h 1170241"/>
                <a:gd name="connsiteX25" fmla="*/ 33909 w 945927"/>
                <a:gd name="connsiteY25" fmla="*/ 716566 h 1170241"/>
                <a:gd name="connsiteX26" fmla="*/ 35147 w 945927"/>
                <a:gd name="connsiteY26" fmla="*/ 717137 h 1170241"/>
                <a:gd name="connsiteX27" fmla="*/ 35147 w 945927"/>
                <a:gd name="connsiteY27" fmla="*/ 717137 h 1170241"/>
                <a:gd name="connsiteX28" fmla="*/ 36481 w 945927"/>
                <a:gd name="connsiteY28" fmla="*/ 717709 h 1170241"/>
                <a:gd name="connsiteX29" fmla="*/ 36481 w 945927"/>
                <a:gd name="connsiteY29" fmla="*/ 717709 h 1170241"/>
                <a:gd name="connsiteX30" fmla="*/ 37814 w 945927"/>
                <a:gd name="connsiteY30" fmla="*/ 718185 h 1170241"/>
                <a:gd name="connsiteX31" fmla="*/ 37814 w 945927"/>
                <a:gd name="connsiteY31" fmla="*/ 718185 h 1170241"/>
                <a:gd name="connsiteX32" fmla="*/ 39148 w 945927"/>
                <a:gd name="connsiteY32" fmla="*/ 718661 h 1170241"/>
                <a:gd name="connsiteX33" fmla="*/ 39148 w 945927"/>
                <a:gd name="connsiteY33" fmla="*/ 718661 h 1170241"/>
                <a:gd name="connsiteX34" fmla="*/ 39433 w 945927"/>
                <a:gd name="connsiteY34" fmla="*/ 718756 h 1170241"/>
                <a:gd name="connsiteX35" fmla="*/ 41529 w 945927"/>
                <a:gd name="connsiteY35" fmla="*/ 719423 h 1170241"/>
                <a:gd name="connsiteX36" fmla="*/ 41815 w 945927"/>
                <a:gd name="connsiteY36" fmla="*/ 719519 h 1170241"/>
                <a:gd name="connsiteX37" fmla="*/ 41815 w 945927"/>
                <a:gd name="connsiteY37" fmla="*/ 719519 h 1170241"/>
                <a:gd name="connsiteX38" fmla="*/ 43148 w 945927"/>
                <a:gd name="connsiteY38" fmla="*/ 719899 h 1170241"/>
                <a:gd name="connsiteX39" fmla="*/ 43148 w 945927"/>
                <a:gd name="connsiteY39" fmla="*/ 719899 h 1170241"/>
                <a:gd name="connsiteX40" fmla="*/ 44482 w 945927"/>
                <a:gd name="connsiteY40" fmla="*/ 720280 h 1170241"/>
                <a:gd name="connsiteX41" fmla="*/ 44482 w 945927"/>
                <a:gd name="connsiteY41" fmla="*/ 720280 h 1170241"/>
                <a:gd name="connsiteX42" fmla="*/ 45910 w 945927"/>
                <a:gd name="connsiteY42" fmla="*/ 720566 h 1170241"/>
                <a:gd name="connsiteX43" fmla="*/ 45910 w 945927"/>
                <a:gd name="connsiteY43" fmla="*/ 720566 h 1170241"/>
                <a:gd name="connsiteX44" fmla="*/ 47339 w 945927"/>
                <a:gd name="connsiteY44" fmla="*/ 720852 h 1170241"/>
                <a:gd name="connsiteX45" fmla="*/ 47339 w 945927"/>
                <a:gd name="connsiteY45" fmla="*/ 720852 h 1170241"/>
                <a:gd name="connsiteX46" fmla="*/ 47625 w 945927"/>
                <a:gd name="connsiteY46" fmla="*/ 720852 h 1170241"/>
                <a:gd name="connsiteX47" fmla="*/ 50006 w 945927"/>
                <a:gd name="connsiteY47" fmla="*/ 721233 h 1170241"/>
                <a:gd name="connsiteX48" fmla="*/ 50292 w 945927"/>
                <a:gd name="connsiteY48" fmla="*/ 721233 h 1170241"/>
                <a:gd name="connsiteX49" fmla="*/ 50292 w 945927"/>
                <a:gd name="connsiteY49" fmla="*/ 721233 h 1170241"/>
                <a:gd name="connsiteX50" fmla="*/ 51721 w 945927"/>
                <a:gd name="connsiteY50" fmla="*/ 721424 h 1170241"/>
                <a:gd name="connsiteX51" fmla="*/ 51721 w 945927"/>
                <a:gd name="connsiteY51" fmla="*/ 721424 h 1170241"/>
                <a:gd name="connsiteX52" fmla="*/ 53149 w 945927"/>
                <a:gd name="connsiteY52" fmla="*/ 721518 h 1170241"/>
                <a:gd name="connsiteX53" fmla="*/ 53149 w 945927"/>
                <a:gd name="connsiteY53" fmla="*/ 721518 h 1170241"/>
                <a:gd name="connsiteX54" fmla="*/ 54578 w 945927"/>
                <a:gd name="connsiteY54" fmla="*/ 721614 h 1170241"/>
                <a:gd name="connsiteX55" fmla="*/ 54578 w 945927"/>
                <a:gd name="connsiteY55" fmla="*/ 721614 h 1170241"/>
                <a:gd name="connsiteX56" fmla="*/ 55054 w 945927"/>
                <a:gd name="connsiteY56" fmla="*/ 721614 h 1170241"/>
                <a:gd name="connsiteX57" fmla="*/ 58198 w 945927"/>
                <a:gd name="connsiteY57" fmla="*/ 721709 h 1170241"/>
                <a:gd name="connsiteX58" fmla="*/ 77629 w 945927"/>
                <a:gd name="connsiteY58" fmla="*/ 721709 h 1170241"/>
                <a:gd name="connsiteX59" fmla="*/ 84582 w 945927"/>
                <a:gd name="connsiteY59" fmla="*/ 721709 h 1170241"/>
                <a:gd name="connsiteX60" fmla="*/ 165545 w 945927"/>
                <a:gd name="connsiteY60" fmla="*/ 802672 h 1170241"/>
                <a:gd name="connsiteX61" fmla="*/ 165545 w 945927"/>
                <a:gd name="connsiteY61" fmla="*/ 812483 h 1170241"/>
                <a:gd name="connsiteX62" fmla="*/ 165545 w 945927"/>
                <a:gd name="connsiteY62" fmla="*/ 814006 h 1170241"/>
                <a:gd name="connsiteX63" fmla="*/ 165545 w 945927"/>
                <a:gd name="connsiteY63" fmla="*/ 814006 h 1170241"/>
                <a:gd name="connsiteX64" fmla="*/ 165640 w 945927"/>
                <a:gd name="connsiteY64" fmla="*/ 815435 h 1170241"/>
                <a:gd name="connsiteX65" fmla="*/ 165640 w 945927"/>
                <a:gd name="connsiteY65" fmla="*/ 815435 h 1170241"/>
                <a:gd name="connsiteX66" fmla="*/ 165735 w 945927"/>
                <a:gd name="connsiteY66" fmla="*/ 816864 h 1170241"/>
                <a:gd name="connsiteX67" fmla="*/ 165735 w 945927"/>
                <a:gd name="connsiteY67" fmla="*/ 816864 h 1170241"/>
                <a:gd name="connsiteX68" fmla="*/ 165830 w 945927"/>
                <a:gd name="connsiteY68" fmla="*/ 818293 h 1170241"/>
                <a:gd name="connsiteX69" fmla="*/ 165830 w 945927"/>
                <a:gd name="connsiteY69" fmla="*/ 818293 h 1170241"/>
                <a:gd name="connsiteX70" fmla="*/ 166021 w 945927"/>
                <a:gd name="connsiteY70" fmla="*/ 819721 h 1170241"/>
                <a:gd name="connsiteX71" fmla="*/ 166021 w 945927"/>
                <a:gd name="connsiteY71" fmla="*/ 819721 h 1170241"/>
                <a:gd name="connsiteX72" fmla="*/ 166211 w 945927"/>
                <a:gd name="connsiteY72" fmla="*/ 821150 h 1170241"/>
                <a:gd name="connsiteX73" fmla="*/ 166211 w 945927"/>
                <a:gd name="connsiteY73" fmla="*/ 821150 h 1170241"/>
                <a:gd name="connsiteX74" fmla="*/ 166497 w 945927"/>
                <a:gd name="connsiteY74" fmla="*/ 822579 h 1170241"/>
                <a:gd name="connsiteX75" fmla="*/ 166497 w 945927"/>
                <a:gd name="connsiteY75" fmla="*/ 822579 h 1170241"/>
                <a:gd name="connsiteX76" fmla="*/ 166783 w 945927"/>
                <a:gd name="connsiteY76" fmla="*/ 824008 h 1170241"/>
                <a:gd name="connsiteX77" fmla="*/ 166783 w 945927"/>
                <a:gd name="connsiteY77" fmla="*/ 824008 h 1170241"/>
                <a:gd name="connsiteX78" fmla="*/ 167068 w 945927"/>
                <a:gd name="connsiteY78" fmla="*/ 825437 h 1170241"/>
                <a:gd name="connsiteX79" fmla="*/ 167068 w 945927"/>
                <a:gd name="connsiteY79" fmla="*/ 825437 h 1170241"/>
                <a:gd name="connsiteX80" fmla="*/ 167449 w 945927"/>
                <a:gd name="connsiteY80" fmla="*/ 826865 h 1170241"/>
                <a:gd name="connsiteX81" fmla="*/ 167449 w 945927"/>
                <a:gd name="connsiteY81" fmla="*/ 826865 h 1170241"/>
                <a:gd name="connsiteX82" fmla="*/ 167830 w 945927"/>
                <a:gd name="connsiteY82" fmla="*/ 828199 h 1170241"/>
                <a:gd name="connsiteX83" fmla="*/ 167830 w 945927"/>
                <a:gd name="connsiteY83" fmla="*/ 828199 h 1170241"/>
                <a:gd name="connsiteX84" fmla="*/ 168211 w 945927"/>
                <a:gd name="connsiteY84" fmla="*/ 829532 h 1170241"/>
                <a:gd name="connsiteX85" fmla="*/ 168211 w 945927"/>
                <a:gd name="connsiteY85" fmla="*/ 829532 h 1170241"/>
                <a:gd name="connsiteX86" fmla="*/ 168687 w 945927"/>
                <a:gd name="connsiteY86" fmla="*/ 830866 h 1170241"/>
                <a:gd name="connsiteX87" fmla="*/ 168687 w 945927"/>
                <a:gd name="connsiteY87" fmla="*/ 830866 h 1170241"/>
                <a:gd name="connsiteX88" fmla="*/ 169164 w 945927"/>
                <a:gd name="connsiteY88" fmla="*/ 832199 h 1170241"/>
                <a:gd name="connsiteX89" fmla="*/ 169164 w 945927"/>
                <a:gd name="connsiteY89" fmla="*/ 832199 h 1170241"/>
                <a:gd name="connsiteX90" fmla="*/ 169640 w 945927"/>
                <a:gd name="connsiteY90" fmla="*/ 833533 h 1170241"/>
                <a:gd name="connsiteX91" fmla="*/ 169640 w 945927"/>
                <a:gd name="connsiteY91" fmla="*/ 833533 h 1170241"/>
                <a:gd name="connsiteX92" fmla="*/ 170212 w 945927"/>
                <a:gd name="connsiteY92" fmla="*/ 834866 h 1170241"/>
                <a:gd name="connsiteX93" fmla="*/ 170212 w 945927"/>
                <a:gd name="connsiteY93" fmla="*/ 834866 h 1170241"/>
                <a:gd name="connsiteX94" fmla="*/ 170783 w 945927"/>
                <a:gd name="connsiteY94" fmla="*/ 836105 h 1170241"/>
                <a:gd name="connsiteX95" fmla="*/ 170783 w 945927"/>
                <a:gd name="connsiteY95" fmla="*/ 836105 h 1170241"/>
                <a:gd name="connsiteX96" fmla="*/ 171355 w 945927"/>
                <a:gd name="connsiteY96" fmla="*/ 837343 h 1170241"/>
                <a:gd name="connsiteX97" fmla="*/ 171355 w 945927"/>
                <a:gd name="connsiteY97" fmla="*/ 837343 h 1170241"/>
                <a:gd name="connsiteX98" fmla="*/ 172021 w 945927"/>
                <a:gd name="connsiteY98" fmla="*/ 838581 h 1170241"/>
                <a:gd name="connsiteX99" fmla="*/ 172021 w 945927"/>
                <a:gd name="connsiteY99" fmla="*/ 838581 h 1170241"/>
                <a:gd name="connsiteX100" fmla="*/ 172688 w 945927"/>
                <a:gd name="connsiteY100" fmla="*/ 839819 h 1170241"/>
                <a:gd name="connsiteX101" fmla="*/ 172688 w 945927"/>
                <a:gd name="connsiteY101" fmla="*/ 839819 h 1170241"/>
                <a:gd name="connsiteX102" fmla="*/ 173355 w 945927"/>
                <a:gd name="connsiteY102" fmla="*/ 841058 h 1170241"/>
                <a:gd name="connsiteX103" fmla="*/ 173355 w 945927"/>
                <a:gd name="connsiteY103" fmla="*/ 841058 h 1170241"/>
                <a:gd name="connsiteX104" fmla="*/ 174021 w 945927"/>
                <a:gd name="connsiteY104" fmla="*/ 842296 h 1170241"/>
                <a:gd name="connsiteX105" fmla="*/ 174021 w 945927"/>
                <a:gd name="connsiteY105" fmla="*/ 842296 h 1170241"/>
                <a:gd name="connsiteX106" fmla="*/ 174784 w 945927"/>
                <a:gd name="connsiteY106" fmla="*/ 843439 h 1170241"/>
                <a:gd name="connsiteX107" fmla="*/ 174784 w 945927"/>
                <a:gd name="connsiteY107" fmla="*/ 843439 h 1170241"/>
                <a:gd name="connsiteX108" fmla="*/ 175546 w 945927"/>
                <a:gd name="connsiteY108" fmla="*/ 844582 h 1170241"/>
                <a:gd name="connsiteX109" fmla="*/ 175546 w 945927"/>
                <a:gd name="connsiteY109" fmla="*/ 844582 h 1170241"/>
                <a:gd name="connsiteX110" fmla="*/ 176308 w 945927"/>
                <a:gd name="connsiteY110" fmla="*/ 845725 h 1170241"/>
                <a:gd name="connsiteX111" fmla="*/ 176308 w 945927"/>
                <a:gd name="connsiteY111" fmla="*/ 845725 h 1170241"/>
                <a:gd name="connsiteX112" fmla="*/ 177165 w 945927"/>
                <a:gd name="connsiteY112" fmla="*/ 846868 h 1170241"/>
                <a:gd name="connsiteX113" fmla="*/ 177165 w 945927"/>
                <a:gd name="connsiteY113" fmla="*/ 846868 h 1170241"/>
                <a:gd name="connsiteX114" fmla="*/ 178022 w 945927"/>
                <a:gd name="connsiteY114" fmla="*/ 848011 h 1170241"/>
                <a:gd name="connsiteX115" fmla="*/ 178022 w 945927"/>
                <a:gd name="connsiteY115" fmla="*/ 848011 h 1170241"/>
                <a:gd name="connsiteX116" fmla="*/ 178879 w 945927"/>
                <a:gd name="connsiteY116" fmla="*/ 849058 h 1170241"/>
                <a:gd name="connsiteX117" fmla="*/ 178879 w 945927"/>
                <a:gd name="connsiteY117" fmla="*/ 849058 h 1170241"/>
                <a:gd name="connsiteX118" fmla="*/ 179737 w 945927"/>
                <a:gd name="connsiteY118" fmla="*/ 850106 h 1170241"/>
                <a:gd name="connsiteX119" fmla="*/ 179737 w 945927"/>
                <a:gd name="connsiteY119" fmla="*/ 850106 h 1170241"/>
                <a:gd name="connsiteX120" fmla="*/ 180689 w 945927"/>
                <a:gd name="connsiteY120" fmla="*/ 851154 h 1170241"/>
                <a:gd name="connsiteX121" fmla="*/ 180689 w 945927"/>
                <a:gd name="connsiteY121" fmla="*/ 851154 h 1170241"/>
                <a:gd name="connsiteX122" fmla="*/ 181642 w 945927"/>
                <a:gd name="connsiteY122" fmla="*/ 852202 h 1170241"/>
                <a:gd name="connsiteX123" fmla="*/ 181642 w 945927"/>
                <a:gd name="connsiteY123" fmla="*/ 852202 h 1170241"/>
                <a:gd name="connsiteX124" fmla="*/ 182594 w 945927"/>
                <a:gd name="connsiteY124" fmla="*/ 853154 h 1170241"/>
                <a:gd name="connsiteX125" fmla="*/ 182594 w 945927"/>
                <a:gd name="connsiteY125" fmla="*/ 853154 h 1170241"/>
                <a:gd name="connsiteX126" fmla="*/ 183546 w 945927"/>
                <a:gd name="connsiteY126" fmla="*/ 854107 h 1170241"/>
                <a:gd name="connsiteX127" fmla="*/ 183546 w 945927"/>
                <a:gd name="connsiteY127" fmla="*/ 854107 h 1170241"/>
                <a:gd name="connsiteX128" fmla="*/ 184595 w 945927"/>
                <a:gd name="connsiteY128" fmla="*/ 855059 h 1170241"/>
                <a:gd name="connsiteX129" fmla="*/ 184595 w 945927"/>
                <a:gd name="connsiteY129" fmla="*/ 855059 h 1170241"/>
                <a:gd name="connsiteX130" fmla="*/ 185642 w 945927"/>
                <a:gd name="connsiteY130" fmla="*/ 856011 h 1170241"/>
                <a:gd name="connsiteX131" fmla="*/ 185642 w 945927"/>
                <a:gd name="connsiteY131" fmla="*/ 856011 h 1170241"/>
                <a:gd name="connsiteX132" fmla="*/ 186690 w 945927"/>
                <a:gd name="connsiteY132" fmla="*/ 856869 h 1170241"/>
                <a:gd name="connsiteX133" fmla="*/ 186690 w 945927"/>
                <a:gd name="connsiteY133" fmla="*/ 856869 h 1170241"/>
                <a:gd name="connsiteX134" fmla="*/ 187737 w 945927"/>
                <a:gd name="connsiteY134" fmla="*/ 857726 h 1170241"/>
                <a:gd name="connsiteX135" fmla="*/ 187737 w 945927"/>
                <a:gd name="connsiteY135" fmla="*/ 857726 h 1170241"/>
                <a:gd name="connsiteX136" fmla="*/ 188786 w 945927"/>
                <a:gd name="connsiteY136" fmla="*/ 858583 h 1170241"/>
                <a:gd name="connsiteX137" fmla="*/ 188786 w 945927"/>
                <a:gd name="connsiteY137" fmla="*/ 858583 h 1170241"/>
                <a:gd name="connsiteX138" fmla="*/ 189929 w 945927"/>
                <a:gd name="connsiteY138" fmla="*/ 859441 h 1170241"/>
                <a:gd name="connsiteX139" fmla="*/ 189929 w 945927"/>
                <a:gd name="connsiteY139" fmla="*/ 859441 h 1170241"/>
                <a:gd name="connsiteX140" fmla="*/ 191071 w 945927"/>
                <a:gd name="connsiteY140" fmla="*/ 860202 h 1170241"/>
                <a:gd name="connsiteX141" fmla="*/ 191071 w 945927"/>
                <a:gd name="connsiteY141" fmla="*/ 860202 h 1170241"/>
                <a:gd name="connsiteX142" fmla="*/ 192214 w 945927"/>
                <a:gd name="connsiteY142" fmla="*/ 860965 h 1170241"/>
                <a:gd name="connsiteX143" fmla="*/ 192214 w 945927"/>
                <a:gd name="connsiteY143" fmla="*/ 860965 h 1170241"/>
                <a:gd name="connsiteX144" fmla="*/ 193357 w 945927"/>
                <a:gd name="connsiteY144" fmla="*/ 861727 h 1170241"/>
                <a:gd name="connsiteX145" fmla="*/ 193357 w 945927"/>
                <a:gd name="connsiteY145" fmla="*/ 861727 h 1170241"/>
                <a:gd name="connsiteX146" fmla="*/ 194596 w 945927"/>
                <a:gd name="connsiteY146" fmla="*/ 862394 h 1170241"/>
                <a:gd name="connsiteX147" fmla="*/ 194596 w 945927"/>
                <a:gd name="connsiteY147" fmla="*/ 862394 h 1170241"/>
                <a:gd name="connsiteX148" fmla="*/ 195834 w 945927"/>
                <a:gd name="connsiteY148" fmla="*/ 863060 h 1170241"/>
                <a:gd name="connsiteX149" fmla="*/ 195834 w 945927"/>
                <a:gd name="connsiteY149" fmla="*/ 863060 h 1170241"/>
                <a:gd name="connsiteX150" fmla="*/ 197072 w 945927"/>
                <a:gd name="connsiteY150" fmla="*/ 863727 h 1170241"/>
                <a:gd name="connsiteX151" fmla="*/ 197072 w 945927"/>
                <a:gd name="connsiteY151" fmla="*/ 863727 h 1170241"/>
                <a:gd name="connsiteX152" fmla="*/ 198311 w 945927"/>
                <a:gd name="connsiteY152" fmla="*/ 864393 h 1170241"/>
                <a:gd name="connsiteX153" fmla="*/ 198311 w 945927"/>
                <a:gd name="connsiteY153" fmla="*/ 864393 h 1170241"/>
                <a:gd name="connsiteX154" fmla="*/ 199549 w 945927"/>
                <a:gd name="connsiteY154" fmla="*/ 864965 h 1170241"/>
                <a:gd name="connsiteX155" fmla="*/ 199549 w 945927"/>
                <a:gd name="connsiteY155" fmla="*/ 864965 h 1170241"/>
                <a:gd name="connsiteX156" fmla="*/ 200787 w 945927"/>
                <a:gd name="connsiteY156" fmla="*/ 865536 h 1170241"/>
                <a:gd name="connsiteX157" fmla="*/ 200787 w 945927"/>
                <a:gd name="connsiteY157" fmla="*/ 865536 h 1170241"/>
                <a:gd name="connsiteX158" fmla="*/ 202120 w 945927"/>
                <a:gd name="connsiteY158" fmla="*/ 866109 h 1170241"/>
                <a:gd name="connsiteX159" fmla="*/ 202120 w 945927"/>
                <a:gd name="connsiteY159" fmla="*/ 866109 h 1170241"/>
                <a:gd name="connsiteX160" fmla="*/ 203454 w 945927"/>
                <a:gd name="connsiteY160" fmla="*/ 866585 h 1170241"/>
                <a:gd name="connsiteX161" fmla="*/ 203454 w 945927"/>
                <a:gd name="connsiteY161" fmla="*/ 866585 h 1170241"/>
                <a:gd name="connsiteX162" fmla="*/ 204788 w 945927"/>
                <a:gd name="connsiteY162" fmla="*/ 867061 h 1170241"/>
                <a:gd name="connsiteX163" fmla="*/ 204788 w 945927"/>
                <a:gd name="connsiteY163" fmla="*/ 867061 h 1170241"/>
                <a:gd name="connsiteX164" fmla="*/ 206121 w 945927"/>
                <a:gd name="connsiteY164" fmla="*/ 867537 h 1170241"/>
                <a:gd name="connsiteX165" fmla="*/ 206121 w 945927"/>
                <a:gd name="connsiteY165" fmla="*/ 867537 h 1170241"/>
                <a:gd name="connsiteX166" fmla="*/ 207454 w 945927"/>
                <a:gd name="connsiteY166" fmla="*/ 867918 h 1170241"/>
                <a:gd name="connsiteX167" fmla="*/ 207454 w 945927"/>
                <a:gd name="connsiteY167" fmla="*/ 867918 h 1170241"/>
                <a:gd name="connsiteX168" fmla="*/ 208788 w 945927"/>
                <a:gd name="connsiteY168" fmla="*/ 868299 h 1170241"/>
                <a:gd name="connsiteX169" fmla="*/ 208788 w 945927"/>
                <a:gd name="connsiteY169" fmla="*/ 868299 h 1170241"/>
                <a:gd name="connsiteX170" fmla="*/ 210121 w 945927"/>
                <a:gd name="connsiteY170" fmla="*/ 868680 h 1170241"/>
                <a:gd name="connsiteX171" fmla="*/ 210121 w 945927"/>
                <a:gd name="connsiteY171" fmla="*/ 868680 h 1170241"/>
                <a:gd name="connsiteX172" fmla="*/ 211550 w 945927"/>
                <a:gd name="connsiteY172" fmla="*/ 868966 h 1170241"/>
                <a:gd name="connsiteX173" fmla="*/ 211550 w 945927"/>
                <a:gd name="connsiteY173" fmla="*/ 868966 h 1170241"/>
                <a:gd name="connsiteX174" fmla="*/ 212979 w 945927"/>
                <a:gd name="connsiteY174" fmla="*/ 869251 h 1170241"/>
                <a:gd name="connsiteX175" fmla="*/ 212979 w 945927"/>
                <a:gd name="connsiteY175" fmla="*/ 869251 h 1170241"/>
                <a:gd name="connsiteX176" fmla="*/ 214408 w 945927"/>
                <a:gd name="connsiteY176" fmla="*/ 869537 h 1170241"/>
                <a:gd name="connsiteX177" fmla="*/ 214408 w 945927"/>
                <a:gd name="connsiteY177" fmla="*/ 869537 h 1170241"/>
                <a:gd name="connsiteX178" fmla="*/ 215836 w 945927"/>
                <a:gd name="connsiteY178" fmla="*/ 869727 h 1170241"/>
                <a:gd name="connsiteX179" fmla="*/ 215836 w 945927"/>
                <a:gd name="connsiteY179" fmla="*/ 869727 h 1170241"/>
                <a:gd name="connsiteX180" fmla="*/ 217265 w 945927"/>
                <a:gd name="connsiteY180" fmla="*/ 869918 h 1170241"/>
                <a:gd name="connsiteX181" fmla="*/ 217265 w 945927"/>
                <a:gd name="connsiteY181" fmla="*/ 869918 h 1170241"/>
                <a:gd name="connsiteX182" fmla="*/ 218694 w 945927"/>
                <a:gd name="connsiteY182" fmla="*/ 870013 h 1170241"/>
                <a:gd name="connsiteX183" fmla="*/ 218694 w 945927"/>
                <a:gd name="connsiteY183" fmla="*/ 870013 h 1170241"/>
                <a:gd name="connsiteX184" fmla="*/ 220123 w 945927"/>
                <a:gd name="connsiteY184" fmla="*/ 870109 h 1170241"/>
                <a:gd name="connsiteX185" fmla="*/ 220123 w 945927"/>
                <a:gd name="connsiteY185" fmla="*/ 870109 h 1170241"/>
                <a:gd name="connsiteX186" fmla="*/ 220599 w 945927"/>
                <a:gd name="connsiteY186" fmla="*/ 870109 h 1170241"/>
                <a:gd name="connsiteX187" fmla="*/ 223742 w 945927"/>
                <a:gd name="connsiteY187" fmla="*/ 870204 h 1170241"/>
                <a:gd name="connsiteX188" fmla="*/ 236505 w 945927"/>
                <a:gd name="connsiteY188" fmla="*/ 870204 h 1170241"/>
                <a:gd name="connsiteX189" fmla="*/ 251270 w 945927"/>
                <a:gd name="connsiteY189" fmla="*/ 870204 h 1170241"/>
                <a:gd name="connsiteX190" fmla="*/ 332232 w 945927"/>
                <a:gd name="connsiteY190" fmla="*/ 951167 h 1170241"/>
                <a:gd name="connsiteX191" fmla="*/ 332232 w 945927"/>
                <a:gd name="connsiteY191" fmla="*/ 1014508 h 1170241"/>
                <a:gd name="connsiteX192" fmla="*/ 332232 w 945927"/>
                <a:gd name="connsiteY192" fmla="*/ 1109472 h 1170241"/>
                <a:gd name="connsiteX193" fmla="*/ 332232 w 945927"/>
                <a:gd name="connsiteY193" fmla="*/ 1112615 h 1170241"/>
                <a:gd name="connsiteX194" fmla="*/ 389858 w 945927"/>
                <a:gd name="connsiteY194" fmla="*/ 1170242 h 1170241"/>
                <a:gd name="connsiteX195" fmla="*/ 564737 w 945927"/>
                <a:gd name="connsiteY195" fmla="*/ 1170242 h 1170241"/>
                <a:gd name="connsiteX196" fmla="*/ 622363 w 945927"/>
                <a:gd name="connsiteY196" fmla="*/ 1112615 h 1170241"/>
                <a:gd name="connsiteX197" fmla="*/ 622363 w 945927"/>
                <a:gd name="connsiteY197" fmla="*/ 1104519 h 1170241"/>
                <a:gd name="connsiteX198" fmla="*/ 624364 w 945927"/>
                <a:gd name="connsiteY198" fmla="*/ 600646 h 1170241"/>
                <a:gd name="connsiteX199" fmla="*/ 572928 w 945927"/>
                <a:gd name="connsiteY199" fmla="*/ 559403 h 1170241"/>
                <a:gd name="connsiteX200" fmla="*/ 529494 w 945927"/>
                <a:gd name="connsiteY200" fmla="*/ 559403 h 1170241"/>
                <a:gd name="connsiteX201" fmla="*/ 471868 w 945927"/>
                <a:gd name="connsiteY201" fmla="*/ 501777 h 1170241"/>
                <a:gd name="connsiteX202" fmla="*/ 471868 w 945927"/>
                <a:gd name="connsiteY202" fmla="*/ 481774 h 1170241"/>
                <a:gd name="connsiteX203" fmla="*/ 529494 w 945927"/>
                <a:gd name="connsiteY203" fmla="*/ 424148 h 1170241"/>
                <a:gd name="connsiteX204" fmla="*/ 888302 w 945927"/>
                <a:gd name="connsiteY204" fmla="*/ 423100 h 1170241"/>
                <a:gd name="connsiteX205" fmla="*/ 945928 w 945927"/>
                <a:gd name="connsiteY205" fmla="*/ 365474 h 1170241"/>
                <a:gd name="connsiteX206" fmla="*/ 945928 w 945927"/>
                <a:gd name="connsiteY206" fmla="*/ 208312 h 1170241"/>
                <a:gd name="connsiteX207" fmla="*/ 945452 w 945927"/>
                <a:gd name="connsiteY207" fmla="*/ 202025 h 1170241"/>
                <a:gd name="connsiteX208" fmla="*/ 945452 w 945927"/>
                <a:gd name="connsiteY208" fmla="*/ 0 h 1170241"/>
                <a:gd name="connsiteX209" fmla="*/ 857726 w 945927"/>
                <a:gd name="connsiteY209" fmla="*/ 0 h 1170241"/>
                <a:gd name="connsiteX210" fmla="*/ 802577 w 945927"/>
                <a:gd name="connsiteY210" fmla="*/ 41053 h 1170241"/>
                <a:gd name="connsiteX211" fmla="*/ 802577 w 945927"/>
                <a:gd name="connsiteY211" fmla="*/ 83058 h 1170241"/>
                <a:gd name="connsiteX212" fmla="*/ 744950 w 945927"/>
                <a:gd name="connsiteY212" fmla="*/ 140684 h 1170241"/>
                <a:gd name="connsiteX213" fmla="*/ 635508 w 945927"/>
                <a:gd name="connsiteY213" fmla="*/ 140684 h 1170241"/>
                <a:gd name="connsiteX214" fmla="*/ 635508 w 945927"/>
                <a:gd name="connsiteY214" fmla="*/ 230505 h 1170241"/>
                <a:gd name="connsiteX215" fmla="*/ 577882 w 945927"/>
                <a:gd name="connsiteY215" fmla="*/ 288131 h 1170241"/>
                <a:gd name="connsiteX216" fmla="*/ 168402 w 945927"/>
                <a:gd name="connsiteY216" fmla="*/ 288131 h 1170241"/>
                <a:gd name="connsiteX217" fmla="*/ 165640 w 945927"/>
                <a:gd name="connsiteY217" fmla="*/ 812483 h 1170241"/>
                <a:gd name="connsiteX218" fmla="*/ 165640 w 945927"/>
                <a:gd name="connsiteY218" fmla="*/ 812483 h 1170241"/>
                <a:gd name="connsiteX219" fmla="*/ 165640 w 945927"/>
                <a:gd name="connsiteY219" fmla="*/ 812483 h 1170241"/>
                <a:gd name="connsiteX220" fmla="*/ 165640 w 945927"/>
                <a:gd name="connsiteY220" fmla="*/ 812483 h 1170241"/>
                <a:gd name="connsiteX221" fmla="*/ 0 w 945927"/>
                <a:gd name="connsiteY221" fmla="*/ 664083 h 1170241"/>
                <a:gd name="connsiteX222" fmla="*/ 0 w 945927"/>
                <a:gd name="connsiteY222" fmla="*/ 664083 h 1170241"/>
                <a:gd name="connsiteX223" fmla="*/ 0 w 945927"/>
                <a:gd name="connsiteY223" fmla="*/ 664083 h 11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945927" h="1170241">
                  <a:moveTo>
                    <a:pt x="168402" y="288131"/>
                  </a:moveTo>
                  <a:lnTo>
                    <a:pt x="168402" y="520827"/>
                  </a:lnTo>
                  <a:cubicBezTo>
                    <a:pt x="168402" y="552450"/>
                    <a:pt x="142494" y="578453"/>
                    <a:pt x="110776" y="578453"/>
                  </a:cubicBezTo>
                  <a:lnTo>
                    <a:pt x="0" y="578453"/>
                  </a:lnTo>
                  <a:lnTo>
                    <a:pt x="0" y="664083"/>
                  </a:lnTo>
                  <a:lnTo>
                    <a:pt x="0" y="665607"/>
                  </a:lnTo>
                  <a:lnTo>
                    <a:pt x="0" y="665607"/>
                  </a:lnTo>
                  <a:lnTo>
                    <a:pt x="95" y="667036"/>
                  </a:lnTo>
                  <a:lnTo>
                    <a:pt x="95" y="667036"/>
                  </a:lnTo>
                  <a:lnTo>
                    <a:pt x="190" y="668465"/>
                  </a:lnTo>
                  <a:lnTo>
                    <a:pt x="190" y="668465"/>
                  </a:lnTo>
                  <a:lnTo>
                    <a:pt x="286" y="669893"/>
                  </a:lnTo>
                  <a:lnTo>
                    <a:pt x="286" y="669893"/>
                  </a:lnTo>
                  <a:lnTo>
                    <a:pt x="476" y="671322"/>
                  </a:lnTo>
                  <a:lnTo>
                    <a:pt x="476" y="671322"/>
                  </a:lnTo>
                  <a:lnTo>
                    <a:pt x="667" y="672751"/>
                  </a:lnTo>
                  <a:lnTo>
                    <a:pt x="667" y="672751"/>
                  </a:lnTo>
                  <a:cubicBezTo>
                    <a:pt x="3619" y="690467"/>
                    <a:pt x="14001" y="705421"/>
                    <a:pt x="29623" y="714375"/>
                  </a:cubicBezTo>
                  <a:lnTo>
                    <a:pt x="30194" y="714661"/>
                  </a:lnTo>
                  <a:lnTo>
                    <a:pt x="30194" y="714661"/>
                  </a:lnTo>
                  <a:lnTo>
                    <a:pt x="31432" y="715328"/>
                  </a:lnTo>
                  <a:lnTo>
                    <a:pt x="31432" y="715328"/>
                  </a:lnTo>
                  <a:lnTo>
                    <a:pt x="32671" y="715994"/>
                  </a:lnTo>
                  <a:lnTo>
                    <a:pt x="32671" y="715994"/>
                  </a:lnTo>
                  <a:lnTo>
                    <a:pt x="33909" y="716566"/>
                  </a:lnTo>
                  <a:lnTo>
                    <a:pt x="33909" y="716566"/>
                  </a:lnTo>
                  <a:cubicBezTo>
                    <a:pt x="34290" y="716756"/>
                    <a:pt x="34766" y="716947"/>
                    <a:pt x="35147" y="717137"/>
                  </a:cubicBezTo>
                  <a:lnTo>
                    <a:pt x="35147" y="717137"/>
                  </a:lnTo>
                  <a:lnTo>
                    <a:pt x="36481" y="717709"/>
                  </a:lnTo>
                  <a:lnTo>
                    <a:pt x="36481" y="717709"/>
                  </a:lnTo>
                  <a:lnTo>
                    <a:pt x="37814" y="718185"/>
                  </a:lnTo>
                  <a:lnTo>
                    <a:pt x="37814" y="718185"/>
                  </a:lnTo>
                  <a:lnTo>
                    <a:pt x="39148" y="718661"/>
                  </a:lnTo>
                  <a:lnTo>
                    <a:pt x="39148" y="718661"/>
                  </a:lnTo>
                  <a:lnTo>
                    <a:pt x="39433" y="718756"/>
                  </a:lnTo>
                  <a:cubicBezTo>
                    <a:pt x="40195" y="718947"/>
                    <a:pt x="40767" y="719233"/>
                    <a:pt x="41529" y="719423"/>
                  </a:cubicBezTo>
                  <a:lnTo>
                    <a:pt x="41815" y="719519"/>
                  </a:lnTo>
                  <a:lnTo>
                    <a:pt x="41815" y="719519"/>
                  </a:lnTo>
                  <a:lnTo>
                    <a:pt x="43148" y="719899"/>
                  </a:lnTo>
                  <a:lnTo>
                    <a:pt x="43148" y="719899"/>
                  </a:lnTo>
                  <a:lnTo>
                    <a:pt x="44482" y="720280"/>
                  </a:lnTo>
                  <a:lnTo>
                    <a:pt x="44482" y="720280"/>
                  </a:lnTo>
                  <a:lnTo>
                    <a:pt x="45910" y="720566"/>
                  </a:lnTo>
                  <a:lnTo>
                    <a:pt x="45910" y="720566"/>
                  </a:lnTo>
                  <a:cubicBezTo>
                    <a:pt x="46387" y="720662"/>
                    <a:pt x="46863" y="720757"/>
                    <a:pt x="47339" y="720852"/>
                  </a:cubicBezTo>
                  <a:lnTo>
                    <a:pt x="47339" y="720852"/>
                  </a:lnTo>
                  <a:lnTo>
                    <a:pt x="47625" y="720852"/>
                  </a:lnTo>
                  <a:cubicBezTo>
                    <a:pt x="48482" y="720947"/>
                    <a:pt x="49149" y="721138"/>
                    <a:pt x="50006" y="721233"/>
                  </a:cubicBezTo>
                  <a:lnTo>
                    <a:pt x="50292" y="721233"/>
                  </a:lnTo>
                  <a:lnTo>
                    <a:pt x="50292" y="721233"/>
                  </a:lnTo>
                  <a:lnTo>
                    <a:pt x="51721" y="721424"/>
                  </a:lnTo>
                  <a:lnTo>
                    <a:pt x="51721" y="721424"/>
                  </a:lnTo>
                  <a:lnTo>
                    <a:pt x="53149" y="721518"/>
                  </a:lnTo>
                  <a:lnTo>
                    <a:pt x="53149" y="721518"/>
                  </a:lnTo>
                  <a:lnTo>
                    <a:pt x="54578" y="721614"/>
                  </a:lnTo>
                  <a:lnTo>
                    <a:pt x="54578" y="721614"/>
                  </a:lnTo>
                  <a:lnTo>
                    <a:pt x="55054" y="721614"/>
                  </a:lnTo>
                  <a:cubicBezTo>
                    <a:pt x="56197" y="721614"/>
                    <a:pt x="57055" y="721709"/>
                    <a:pt x="58198" y="721709"/>
                  </a:cubicBezTo>
                  <a:lnTo>
                    <a:pt x="77629" y="721709"/>
                  </a:lnTo>
                  <a:lnTo>
                    <a:pt x="84582" y="721709"/>
                  </a:lnTo>
                  <a:cubicBezTo>
                    <a:pt x="129159" y="721709"/>
                    <a:pt x="165545" y="758095"/>
                    <a:pt x="165545" y="802672"/>
                  </a:cubicBezTo>
                  <a:lnTo>
                    <a:pt x="165545" y="812483"/>
                  </a:lnTo>
                  <a:lnTo>
                    <a:pt x="165545" y="814006"/>
                  </a:lnTo>
                  <a:lnTo>
                    <a:pt x="165545" y="814006"/>
                  </a:lnTo>
                  <a:lnTo>
                    <a:pt x="165640" y="815435"/>
                  </a:lnTo>
                  <a:lnTo>
                    <a:pt x="165640" y="815435"/>
                  </a:lnTo>
                  <a:lnTo>
                    <a:pt x="165735" y="816864"/>
                  </a:lnTo>
                  <a:lnTo>
                    <a:pt x="165735" y="816864"/>
                  </a:lnTo>
                  <a:lnTo>
                    <a:pt x="165830" y="818293"/>
                  </a:lnTo>
                  <a:lnTo>
                    <a:pt x="165830" y="818293"/>
                  </a:lnTo>
                  <a:lnTo>
                    <a:pt x="166021" y="819721"/>
                  </a:lnTo>
                  <a:lnTo>
                    <a:pt x="166021" y="819721"/>
                  </a:lnTo>
                  <a:lnTo>
                    <a:pt x="166211" y="821150"/>
                  </a:lnTo>
                  <a:lnTo>
                    <a:pt x="166211" y="821150"/>
                  </a:lnTo>
                  <a:lnTo>
                    <a:pt x="166497" y="822579"/>
                  </a:lnTo>
                  <a:lnTo>
                    <a:pt x="166497" y="822579"/>
                  </a:lnTo>
                  <a:cubicBezTo>
                    <a:pt x="166592" y="823055"/>
                    <a:pt x="166688" y="823531"/>
                    <a:pt x="166783" y="824008"/>
                  </a:cubicBezTo>
                  <a:lnTo>
                    <a:pt x="166783" y="824008"/>
                  </a:lnTo>
                  <a:lnTo>
                    <a:pt x="167068" y="825437"/>
                  </a:lnTo>
                  <a:lnTo>
                    <a:pt x="167068" y="825437"/>
                  </a:lnTo>
                  <a:lnTo>
                    <a:pt x="167449" y="826865"/>
                  </a:lnTo>
                  <a:lnTo>
                    <a:pt x="167449" y="826865"/>
                  </a:lnTo>
                  <a:lnTo>
                    <a:pt x="167830" y="828199"/>
                  </a:lnTo>
                  <a:lnTo>
                    <a:pt x="167830" y="828199"/>
                  </a:lnTo>
                  <a:lnTo>
                    <a:pt x="168211" y="829532"/>
                  </a:lnTo>
                  <a:lnTo>
                    <a:pt x="168211" y="829532"/>
                  </a:lnTo>
                  <a:lnTo>
                    <a:pt x="168687" y="830866"/>
                  </a:lnTo>
                  <a:lnTo>
                    <a:pt x="168687" y="830866"/>
                  </a:lnTo>
                  <a:lnTo>
                    <a:pt x="169164" y="832199"/>
                  </a:lnTo>
                  <a:lnTo>
                    <a:pt x="169164" y="832199"/>
                  </a:lnTo>
                  <a:lnTo>
                    <a:pt x="169640" y="833533"/>
                  </a:lnTo>
                  <a:lnTo>
                    <a:pt x="169640" y="833533"/>
                  </a:lnTo>
                  <a:lnTo>
                    <a:pt x="170212" y="834866"/>
                  </a:lnTo>
                  <a:lnTo>
                    <a:pt x="170212" y="834866"/>
                  </a:lnTo>
                  <a:lnTo>
                    <a:pt x="170783" y="836105"/>
                  </a:lnTo>
                  <a:lnTo>
                    <a:pt x="170783" y="836105"/>
                  </a:lnTo>
                  <a:lnTo>
                    <a:pt x="171355" y="837343"/>
                  </a:lnTo>
                  <a:lnTo>
                    <a:pt x="171355" y="837343"/>
                  </a:lnTo>
                  <a:lnTo>
                    <a:pt x="172021" y="838581"/>
                  </a:lnTo>
                  <a:lnTo>
                    <a:pt x="172021" y="838581"/>
                  </a:lnTo>
                  <a:cubicBezTo>
                    <a:pt x="172212" y="838962"/>
                    <a:pt x="172402" y="839438"/>
                    <a:pt x="172688" y="839819"/>
                  </a:cubicBezTo>
                  <a:lnTo>
                    <a:pt x="172688" y="839819"/>
                  </a:lnTo>
                  <a:lnTo>
                    <a:pt x="173355" y="841058"/>
                  </a:lnTo>
                  <a:lnTo>
                    <a:pt x="173355" y="841058"/>
                  </a:lnTo>
                  <a:cubicBezTo>
                    <a:pt x="173545" y="841438"/>
                    <a:pt x="173831" y="841819"/>
                    <a:pt x="174021" y="842296"/>
                  </a:cubicBezTo>
                  <a:lnTo>
                    <a:pt x="174021" y="842296"/>
                  </a:lnTo>
                  <a:lnTo>
                    <a:pt x="174784" y="843439"/>
                  </a:lnTo>
                  <a:lnTo>
                    <a:pt x="174784" y="843439"/>
                  </a:lnTo>
                  <a:lnTo>
                    <a:pt x="175546" y="844582"/>
                  </a:lnTo>
                  <a:lnTo>
                    <a:pt x="175546" y="844582"/>
                  </a:lnTo>
                  <a:lnTo>
                    <a:pt x="176308" y="845725"/>
                  </a:lnTo>
                  <a:lnTo>
                    <a:pt x="176308" y="845725"/>
                  </a:lnTo>
                  <a:lnTo>
                    <a:pt x="177165" y="846868"/>
                  </a:lnTo>
                  <a:lnTo>
                    <a:pt x="177165" y="846868"/>
                  </a:lnTo>
                  <a:lnTo>
                    <a:pt x="178022" y="848011"/>
                  </a:lnTo>
                  <a:lnTo>
                    <a:pt x="178022" y="848011"/>
                  </a:lnTo>
                  <a:cubicBezTo>
                    <a:pt x="178308" y="848392"/>
                    <a:pt x="178594" y="848773"/>
                    <a:pt x="178879" y="849058"/>
                  </a:cubicBezTo>
                  <a:lnTo>
                    <a:pt x="178879" y="849058"/>
                  </a:lnTo>
                  <a:lnTo>
                    <a:pt x="179737" y="850106"/>
                  </a:lnTo>
                  <a:lnTo>
                    <a:pt x="179737" y="850106"/>
                  </a:lnTo>
                  <a:lnTo>
                    <a:pt x="180689" y="851154"/>
                  </a:lnTo>
                  <a:lnTo>
                    <a:pt x="180689" y="851154"/>
                  </a:lnTo>
                  <a:lnTo>
                    <a:pt x="181642" y="852202"/>
                  </a:lnTo>
                  <a:lnTo>
                    <a:pt x="181642" y="852202"/>
                  </a:lnTo>
                  <a:lnTo>
                    <a:pt x="182594" y="853154"/>
                  </a:lnTo>
                  <a:lnTo>
                    <a:pt x="182594" y="853154"/>
                  </a:lnTo>
                  <a:lnTo>
                    <a:pt x="183546" y="854107"/>
                  </a:lnTo>
                  <a:lnTo>
                    <a:pt x="183546" y="854107"/>
                  </a:lnTo>
                  <a:lnTo>
                    <a:pt x="184595" y="855059"/>
                  </a:lnTo>
                  <a:lnTo>
                    <a:pt x="184595" y="855059"/>
                  </a:lnTo>
                  <a:lnTo>
                    <a:pt x="185642" y="856011"/>
                  </a:lnTo>
                  <a:lnTo>
                    <a:pt x="185642" y="856011"/>
                  </a:lnTo>
                  <a:lnTo>
                    <a:pt x="186690" y="856869"/>
                  </a:lnTo>
                  <a:lnTo>
                    <a:pt x="186690" y="856869"/>
                  </a:lnTo>
                  <a:cubicBezTo>
                    <a:pt x="187071" y="857155"/>
                    <a:pt x="187452" y="857440"/>
                    <a:pt x="187737" y="857726"/>
                  </a:cubicBezTo>
                  <a:lnTo>
                    <a:pt x="187737" y="857726"/>
                  </a:lnTo>
                  <a:cubicBezTo>
                    <a:pt x="188119" y="858012"/>
                    <a:pt x="188500" y="858298"/>
                    <a:pt x="188786" y="858583"/>
                  </a:cubicBezTo>
                  <a:lnTo>
                    <a:pt x="188786" y="858583"/>
                  </a:lnTo>
                  <a:lnTo>
                    <a:pt x="189929" y="859441"/>
                  </a:lnTo>
                  <a:lnTo>
                    <a:pt x="189929" y="859441"/>
                  </a:lnTo>
                  <a:lnTo>
                    <a:pt x="191071" y="860202"/>
                  </a:lnTo>
                  <a:lnTo>
                    <a:pt x="191071" y="860202"/>
                  </a:lnTo>
                  <a:lnTo>
                    <a:pt x="192214" y="860965"/>
                  </a:lnTo>
                  <a:lnTo>
                    <a:pt x="192214" y="860965"/>
                  </a:lnTo>
                  <a:lnTo>
                    <a:pt x="193357" y="861727"/>
                  </a:lnTo>
                  <a:lnTo>
                    <a:pt x="193357" y="861727"/>
                  </a:lnTo>
                  <a:lnTo>
                    <a:pt x="194596" y="862394"/>
                  </a:lnTo>
                  <a:lnTo>
                    <a:pt x="194596" y="862394"/>
                  </a:lnTo>
                  <a:lnTo>
                    <a:pt x="195834" y="863060"/>
                  </a:lnTo>
                  <a:lnTo>
                    <a:pt x="195834" y="863060"/>
                  </a:lnTo>
                  <a:lnTo>
                    <a:pt x="197072" y="863727"/>
                  </a:lnTo>
                  <a:lnTo>
                    <a:pt x="197072" y="863727"/>
                  </a:lnTo>
                  <a:lnTo>
                    <a:pt x="198311" y="864393"/>
                  </a:lnTo>
                  <a:lnTo>
                    <a:pt x="198311" y="864393"/>
                  </a:lnTo>
                  <a:lnTo>
                    <a:pt x="199549" y="864965"/>
                  </a:lnTo>
                  <a:lnTo>
                    <a:pt x="199549" y="864965"/>
                  </a:lnTo>
                  <a:cubicBezTo>
                    <a:pt x="199930" y="865156"/>
                    <a:pt x="200406" y="865346"/>
                    <a:pt x="200787" y="865536"/>
                  </a:cubicBezTo>
                  <a:lnTo>
                    <a:pt x="200787" y="865536"/>
                  </a:lnTo>
                  <a:lnTo>
                    <a:pt x="202120" y="866109"/>
                  </a:lnTo>
                  <a:lnTo>
                    <a:pt x="202120" y="866109"/>
                  </a:lnTo>
                  <a:lnTo>
                    <a:pt x="203454" y="866585"/>
                  </a:lnTo>
                  <a:lnTo>
                    <a:pt x="203454" y="866585"/>
                  </a:lnTo>
                  <a:lnTo>
                    <a:pt x="204788" y="867061"/>
                  </a:lnTo>
                  <a:lnTo>
                    <a:pt x="204788" y="867061"/>
                  </a:lnTo>
                  <a:lnTo>
                    <a:pt x="206121" y="867537"/>
                  </a:lnTo>
                  <a:lnTo>
                    <a:pt x="206121" y="867537"/>
                  </a:lnTo>
                  <a:lnTo>
                    <a:pt x="207454" y="867918"/>
                  </a:lnTo>
                  <a:lnTo>
                    <a:pt x="207454" y="867918"/>
                  </a:lnTo>
                  <a:lnTo>
                    <a:pt x="208788" y="868299"/>
                  </a:lnTo>
                  <a:lnTo>
                    <a:pt x="208788" y="868299"/>
                  </a:lnTo>
                  <a:lnTo>
                    <a:pt x="210121" y="868680"/>
                  </a:lnTo>
                  <a:lnTo>
                    <a:pt x="210121" y="868680"/>
                  </a:lnTo>
                  <a:lnTo>
                    <a:pt x="211550" y="868966"/>
                  </a:lnTo>
                  <a:lnTo>
                    <a:pt x="211550" y="868966"/>
                  </a:lnTo>
                  <a:cubicBezTo>
                    <a:pt x="212027" y="869061"/>
                    <a:pt x="212503" y="869156"/>
                    <a:pt x="212979" y="869251"/>
                  </a:cubicBezTo>
                  <a:lnTo>
                    <a:pt x="212979" y="869251"/>
                  </a:lnTo>
                  <a:lnTo>
                    <a:pt x="214408" y="869537"/>
                  </a:lnTo>
                  <a:lnTo>
                    <a:pt x="214408" y="869537"/>
                  </a:lnTo>
                  <a:lnTo>
                    <a:pt x="215836" y="869727"/>
                  </a:lnTo>
                  <a:lnTo>
                    <a:pt x="215836" y="869727"/>
                  </a:lnTo>
                  <a:lnTo>
                    <a:pt x="217265" y="869918"/>
                  </a:lnTo>
                  <a:lnTo>
                    <a:pt x="217265" y="869918"/>
                  </a:lnTo>
                  <a:lnTo>
                    <a:pt x="218694" y="870013"/>
                  </a:lnTo>
                  <a:lnTo>
                    <a:pt x="218694" y="870013"/>
                  </a:lnTo>
                  <a:lnTo>
                    <a:pt x="220123" y="870109"/>
                  </a:lnTo>
                  <a:lnTo>
                    <a:pt x="220123" y="870109"/>
                  </a:lnTo>
                  <a:lnTo>
                    <a:pt x="220599" y="870109"/>
                  </a:lnTo>
                  <a:cubicBezTo>
                    <a:pt x="221646" y="870109"/>
                    <a:pt x="222599" y="870204"/>
                    <a:pt x="223742" y="870204"/>
                  </a:cubicBezTo>
                  <a:lnTo>
                    <a:pt x="236505" y="870204"/>
                  </a:lnTo>
                  <a:lnTo>
                    <a:pt x="251270" y="870204"/>
                  </a:lnTo>
                  <a:cubicBezTo>
                    <a:pt x="295846" y="870204"/>
                    <a:pt x="332232" y="906590"/>
                    <a:pt x="332232" y="951167"/>
                  </a:cubicBezTo>
                  <a:lnTo>
                    <a:pt x="332232" y="1014508"/>
                  </a:lnTo>
                  <a:lnTo>
                    <a:pt x="332232" y="1109472"/>
                  </a:lnTo>
                  <a:lnTo>
                    <a:pt x="332232" y="1112615"/>
                  </a:lnTo>
                  <a:cubicBezTo>
                    <a:pt x="332232" y="1144238"/>
                    <a:pt x="358140" y="1170242"/>
                    <a:pt x="389858" y="1170242"/>
                  </a:cubicBezTo>
                  <a:lnTo>
                    <a:pt x="564737" y="1170242"/>
                  </a:lnTo>
                  <a:cubicBezTo>
                    <a:pt x="596455" y="1170242"/>
                    <a:pt x="622363" y="1144333"/>
                    <a:pt x="622363" y="1112615"/>
                  </a:cubicBezTo>
                  <a:lnTo>
                    <a:pt x="622363" y="1104519"/>
                  </a:lnTo>
                  <a:lnTo>
                    <a:pt x="624364" y="600646"/>
                  </a:lnTo>
                  <a:cubicBezTo>
                    <a:pt x="623983" y="579501"/>
                    <a:pt x="613696" y="559403"/>
                    <a:pt x="572928" y="559403"/>
                  </a:cubicBezTo>
                  <a:lnTo>
                    <a:pt x="529494" y="559403"/>
                  </a:lnTo>
                  <a:cubicBezTo>
                    <a:pt x="497777" y="559403"/>
                    <a:pt x="471868" y="533495"/>
                    <a:pt x="471868" y="501777"/>
                  </a:cubicBezTo>
                  <a:lnTo>
                    <a:pt x="471868" y="481774"/>
                  </a:lnTo>
                  <a:cubicBezTo>
                    <a:pt x="471868" y="450056"/>
                    <a:pt x="497777" y="424148"/>
                    <a:pt x="529494" y="424148"/>
                  </a:cubicBezTo>
                  <a:cubicBezTo>
                    <a:pt x="649034" y="424148"/>
                    <a:pt x="767810" y="423100"/>
                    <a:pt x="888302" y="423100"/>
                  </a:cubicBezTo>
                  <a:cubicBezTo>
                    <a:pt x="920019" y="423100"/>
                    <a:pt x="945928" y="397192"/>
                    <a:pt x="945928" y="365474"/>
                  </a:cubicBezTo>
                  <a:lnTo>
                    <a:pt x="945928" y="208312"/>
                  </a:lnTo>
                  <a:cubicBezTo>
                    <a:pt x="945928" y="205359"/>
                    <a:pt x="945928" y="202501"/>
                    <a:pt x="945452" y="202025"/>
                  </a:cubicBezTo>
                  <a:lnTo>
                    <a:pt x="945452" y="0"/>
                  </a:lnTo>
                  <a:lnTo>
                    <a:pt x="857726" y="0"/>
                  </a:lnTo>
                  <a:cubicBezTo>
                    <a:pt x="831818" y="0"/>
                    <a:pt x="809720" y="17431"/>
                    <a:pt x="802577" y="41053"/>
                  </a:cubicBezTo>
                  <a:lnTo>
                    <a:pt x="802577" y="83058"/>
                  </a:lnTo>
                  <a:cubicBezTo>
                    <a:pt x="802577" y="114681"/>
                    <a:pt x="776668" y="140684"/>
                    <a:pt x="744950" y="140684"/>
                  </a:cubicBezTo>
                  <a:lnTo>
                    <a:pt x="635508" y="140684"/>
                  </a:lnTo>
                  <a:lnTo>
                    <a:pt x="635508" y="230505"/>
                  </a:lnTo>
                  <a:cubicBezTo>
                    <a:pt x="635508" y="262128"/>
                    <a:pt x="609600" y="288131"/>
                    <a:pt x="577882" y="288131"/>
                  </a:cubicBezTo>
                  <a:lnTo>
                    <a:pt x="168402" y="288131"/>
                  </a:lnTo>
                  <a:close/>
                  <a:moveTo>
                    <a:pt x="165640" y="812483"/>
                  </a:moveTo>
                  <a:lnTo>
                    <a:pt x="165640" y="812483"/>
                  </a:lnTo>
                  <a:lnTo>
                    <a:pt x="165640" y="812483"/>
                  </a:lnTo>
                  <a:lnTo>
                    <a:pt x="165640" y="812483"/>
                  </a:lnTo>
                  <a:close/>
                  <a:moveTo>
                    <a:pt x="0" y="664083"/>
                  </a:moveTo>
                  <a:lnTo>
                    <a:pt x="0" y="664083"/>
                  </a:lnTo>
                  <a:lnTo>
                    <a:pt x="0" y="664083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: Shape 196">
              <a:extLst>
                <a:ext uri="{FF2B5EF4-FFF2-40B4-BE49-F238E27FC236}">
                  <a16:creationId xmlns:a16="http://schemas.microsoft.com/office/drawing/2014/main" id="{AA178638-B433-E954-7FC6-841EE8B8B847}"/>
                </a:ext>
              </a:extLst>
            </p:cNvPr>
            <p:cNvSpPr/>
            <p:nvPr/>
          </p:nvSpPr>
          <p:spPr>
            <a:xfrm>
              <a:off x="5763689" y="4552457"/>
              <a:ext cx="678846" cy="1020508"/>
            </a:xfrm>
            <a:custGeom>
              <a:avLst/>
              <a:gdLst>
                <a:gd name="connsiteX0" fmla="*/ 374332 w 678846"/>
                <a:gd name="connsiteY0" fmla="*/ 1020509 h 1020508"/>
                <a:gd name="connsiteX1" fmla="*/ 678847 w 678846"/>
                <a:gd name="connsiteY1" fmla="*/ 1020509 h 1020508"/>
                <a:gd name="connsiteX2" fmla="*/ 678847 w 678846"/>
                <a:gd name="connsiteY2" fmla="*/ 0 h 1020508"/>
                <a:gd name="connsiteX3" fmla="*/ 544925 w 678846"/>
                <a:gd name="connsiteY3" fmla="*/ 0 h 1020508"/>
                <a:gd name="connsiteX4" fmla="*/ 474916 w 678846"/>
                <a:gd name="connsiteY4" fmla="*/ 70009 h 1020508"/>
                <a:gd name="connsiteX5" fmla="*/ 474916 w 678846"/>
                <a:gd name="connsiteY5" fmla="*/ 153258 h 1020508"/>
                <a:gd name="connsiteX6" fmla="*/ 234410 w 678846"/>
                <a:gd name="connsiteY6" fmla="*/ 153258 h 1020508"/>
                <a:gd name="connsiteX7" fmla="*/ 164402 w 678846"/>
                <a:gd name="connsiteY7" fmla="*/ 223266 h 1020508"/>
                <a:gd name="connsiteX8" fmla="*/ 164402 w 678846"/>
                <a:gd name="connsiteY8" fmla="*/ 284893 h 1020508"/>
                <a:gd name="connsiteX9" fmla="*/ 70009 w 678846"/>
                <a:gd name="connsiteY9" fmla="*/ 284893 h 1020508"/>
                <a:gd name="connsiteX10" fmla="*/ 0 w 678846"/>
                <a:gd name="connsiteY10" fmla="*/ 354902 h 1020508"/>
                <a:gd name="connsiteX11" fmla="*/ 0 w 678846"/>
                <a:gd name="connsiteY11" fmla="*/ 662845 h 1020508"/>
                <a:gd name="connsiteX12" fmla="*/ 70009 w 678846"/>
                <a:gd name="connsiteY12" fmla="*/ 732854 h 1020508"/>
                <a:gd name="connsiteX13" fmla="*/ 122682 w 678846"/>
                <a:gd name="connsiteY13" fmla="*/ 732854 h 1020508"/>
                <a:gd name="connsiteX14" fmla="*/ 164402 w 678846"/>
                <a:gd name="connsiteY14" fmla="*/ 777145 h 1020508"/>
                <a:gd name="connsiteX15" fmla="*/ 164402 w 678846"/>
                <a:gd name="connsiteY15" fmla="*/ 806292 h 1020508"/>
                <a:gd name="connsiteX16" fmla="*/ 234410 w 678846"/>
                <a:gd name="connsiteY16" fmla="*/ 876300 h 1020508"/>
                <a:gd name="connsiteX17" fmla="*/ 316706 w 678846"/>
                <a:gd name="connsiteY17" fmla="*/ 876300 h 1020508"/>
                <a:gd name="connsiteX18" fmla="*/ 316706 w 678846"/>
                <a:gd name="connsiteY18" fmla="*/ 962692 h 1020508"/>
                <a:gd name="connsiteX19" fmla="*/ 374332 w 678846"/>
                <a:gd name="connsiteY19" fmla="*/ 1020509 h 10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8846" h="1020508">
                  <a:moveTo>
                    <a:pt x="374332" y="1020509"/>
                  </a:moveTo>
                  <a:lnTo>
                    <a:pt x="678847" y="1020509"/>
                  </a:lnTo>
                  <a:lnTo>
                    <a:pt x="678847" y="0"/>
                  </a:lnTo>
                  <a:lnTo>
                    <a:pt x="544925" y="0"/>
                  </a:lnTo>
                  <a:cubicBezTo>
                    <a:pt x="506444" y="0"/>
                    <a:pt x="474916" y="31528"/>
                    <a:pt x="474916" y="70009"/>
                  </a:cubicBezTo>
                  <a:lnTo>
                    <a:pt x="474916" y="153258"/>
                  </a:lnTo>
                  <a:lnTo>
                    <a:pt x="234410" y="153258"/>
                  </a:lnTo>
                  <a:cubicBezTo>
                    <a:pt x="195929" y="153258"/>
                    <a:pt x="164402" y="184785"/>
                    <a:pt x="164402" y="223266"/>
                  </a:cubicBezTo>
                  <a:lnTo>
                    <a:pt x="164402" y="284893"/>
                  </a:lnTo>
                  <a:lnTo>
                    <a:pt x="70009" y="284893"/>
                  </a:lnTo>
                  <a:cubicBezTo>
                    <a:pt x="31528" y="284893"/>
                    <a:pt x="0" y="316421"/>
                    <a:pt x="0" y="354902"/>
                  </a:cubicBezTo>
                  <a:lnTo>
                    <a:pt x="0" y="662845"/>
                  </a:lnTo>
                  <a:cubicBezTo>
                    <a:pt x="0" y="701326"/>
                    <a:pt x="31528" y="732854"/>
                    <a:pt x="70009" y="732854"/>
                  </a:cubicBezTo>
                  <a:lnTo>
                    <a:pt x="122682" y="732854"/>
                  </a:lnTo>
                  <a:cubicBezTo>
                    <a:pt x="149066" y="734854"/>
                    <a:pt x="165545" y="754475"/>
                    <a:pt x="164402" y="777145"/>
                  </a:cubicBezTo>
                  <a:lnTo>
                    <a:pt x="164402" y="806292"/>
                  </a:lnTo>
                  <a:cubicBezTo>
                    <a:pt x="164402" y="844772"/>
                    <a:pt x="195929" y="876300"/>
                    <a:pt x="234410" y="876300"/>
                  </a:cubicBezTo>
                  <a:lnTo>
                    <a:pt x="316706" y="876300"/>
                  </a:lnTo>
                  <a:lnTo>
                    <a:pt x="316706" y="962692"/>
                  </a:lnTo>
                  <a:cubicBezTo>
                    <a:pt x="316706" y="994600"/>
                    <a:pt x="342615" y="1020509"/>
                    <a:pt x="374332" y="1020509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: Shape 197">
              <a:extLst>
                <a:ext uri="{FF2B5EF4-FFF2-40B4-BE49-F238E27FC236}">
                  <a16:creationId xmlns:a16="http://schemas.microsoft.com/office/drawing/2014/main" id="{E0E198FF-0B65-F8E1-2971-3CAD4F8E064E}"/>
                </a:ext>
              </a:extLst>
            </p:cNvPr>
            <p:cNvSpPr/>
            <p:nvPr/>
          </p:nvSpPr>
          <p:spPr>
            <a:xfrm>
              <a:off x="5282867" y="4139834"/>
              <a:ext cx="864774" cy="563117"/>
            </a:xfrm>
            <a:custGeom>
              <a:avLst/>
              <a:gdLst>
                <a:gd name="connsiteX0" fmla="*/ 0 w 864774"/>
                <a:gd name="connsiteY0" fmla="*/ 208979 h 563117"/>
                <a:gd name="connsiteX1" fmla="*/ 0 w 864774"/>
                <a:gd name="connsiteY1" fmla="*/ 563118 h 563117"/>
                <a:gd name="connsiteX2" fmla="*/ 101251 w 864774"/>
                <a:gd name="connsiteY2" fmla="*/ 563118 h 563117"/>
                <a:gd name="connsiteX3" fmla="*/ 158877 w 864774"/>
                <a:gd name="connsiteY3" fmla="*/ 505492 h 563117"/>
                <a:gd name="connsiteX4" fmla="*/ 158877 w 864774"/>
                <a:gd name="connsiteY4" fmla="*/ 415671 h 563117"/>
                <a:gd name="connsiteX5" fmla="*/ 268319 w 864774"/>
                <a:gd name="connsiteY5" fmla="*/ 415671 h 563117"/>
                <a:gd name="connsiteX6" fmla="*/ 325945 w 864774"/>
                <a:gd name="connsiteY6" fmla="*/ 358045 h 563117"/>
                <a:gd name="connsiteX7" fmla="*/ 325945 w 864774"/>
                <a:gd name="connsiteY7" fmla="*/ 321564 h 563117"/>
                <a:gd name="connsiteX8" fmla="*/ 381095 w 864774"/>
                <a:gd name="connsiteY8" fmla="*/ 280511 h 563117"/>
                <a:gd name="connsiteX9" fmla="*/ 864775 w 864774"/>
                <a:gd name="connsiteY9" fmla="*/ 280416 h 563117"/>
                <a:gd name="connsiteX10" fmla="*/ 864775 w 864774"/>
                <a:gd name="connsiteY10" fmla="*/ 278416 h 563117"/>
                <a:gd name="connsiteX11" fmla="*/ 856679 w 864774"/>
                <a:gd name="connsiteY11" fmla="*/ 278416 h 563117"/>
                <a:gd name="connsiteX12" fmla="*/ 799052 w 864774"/>
                <a:gd name="connsiteY12" fmla="*/ 220789 h 563117"/>
                <a:gd name="connsiteX13" fmla="*/ 799052 w 864774"/>
                <a:gd name="connsiteY13" fmla="*/ 1143 h 563117"/>
                <a:gd name="connsiteX14" fmla="*/ 786575 w 864774"/>
                <a:gd name="connsiteY14" fmla="*/ 0 h 563117"/>
                <a:gd name="connsiteX15" fmla="*/ 453580 w 864774"/>
                <a:gd name="connsiteY15" fmla="*/ 0 h 563117"/>
                <a:gd name="connsiteX16" fmla="*/ 404050 w 864774"/>
                <a:gd name="connsiteY16" fmla="*/ 0 h 563117"/>
                <a:gd name="connsiteX17" fmla="*/ 288703 w 864774"/>
                <a:gd name="connsiteY17" fmla="*/ 0 h 563117"/>
                <a:gd name="connsiteX18" fmla="*/ 218884 w 864774"/>
                <a:gd name="connsiteY18" fmla="*/ 64389 h 563117"/>
                <a:gd name="connsiteX19" fmla="*/ 138113 w 864774"/>
                <a:gd name="connsiteY19" fmla="*/ 138874 h 563117"/>
                <a:gd name="connsiteX20" fmla="*/ 69913 w 864774"/>
                <a:gd name="connsiteY20" fmla="*/ 138874 h 563117"/>
                <a:gd name="connsiteX21" fmla="*/ 0 w 864774"/>
                <a:gd name="connsiteY21" fmla="*/ 208979 h 5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774" h="563117">
                  <a:moveTo>
                    <a:pt x="0" y="208979"/>
                  </a:moveTo>
                  <a:lnTo>
                    <a:pt x="0" y="563118"/>
                  </a:lnTo>
                  <a:lnTo>
                    <a:pt x="101251" y="563118"/>
                  </a:lnTo>
                  <a:cubicBezTo>
                    <a:pt x="132969" y="563118"/>
                    <a:pt x="158877" y="537210"/>
                    <a:pt x="158877" y="505492"/>
                  </a:cubicBezTo>
                  <a:lnTo>
                    <a:pt x="158877" y="415671"/>
                  </a:lnTo>
                  <a:lnTo>
                    <a:pt x="268319" y="415671"/>
                  </a:lnTo>
                  <a:cubicBezTo>
                    <a:pt x="300038" y="415671"/>
                    <a:pt x="325945" y="389763"/>
                    <a:pt x="325945" y="358045"/>
                  </a:cubicBezTo>
                  <a:lnTo>
                    <a:pt x="325945" y="321564"/>
                  </a:lnTo>
                  <a:cubicBezTo>
                    <a:pt x="333089" y="297847"/>
                    <a:pt x="355187" y="280511"/>
                    <a:pt x="381095" y="280511"/>
                  </a:cubicBezTo>
                  <a:cubicBezTo>
                    <a:pt x="546449" y="280511"/>
                    <a:pt x="390430" y="280416"/>
                    <a:pt x="864775" y="280416"/>
                  </a:cubicBezTo>
                  <a:lnTo>
                    <a:pt x="864775" y="278416"/>
                  </a:lnTo>
                  <a:lnTo>
                    <a:pt x="856679" y="278416"/>
                  </a:lnTo>
                  <a:cubicBezTo>
                    <a:pt x="825055" y="278416"/>
                    <a:pt x="799052" y="252508"/>
                    <a:pt x="799052" y="220789"/>
                  </a:cubicBezTo>
                  <a:lnTo>
                    <a:pt x="799052" y="1143"/>
                  </a:lnTo>
                  <a:cubicBezTo>
                    <a:pt x="795052" y="381"/>
                    <a:pt x="790860" y="0"/>
                    <a:pt x="786575" y="0"/>
                  </a:cubicBezTo>
                  <a:lnTo>
                    <a:pt x="453580" y="0"/>
                  </a:lnTo>
                  <a:lnTo>
                    <a:pt x="404050" y="0"/>
                  </a:lnTo>
                  <a:lnTo>
                    <a:pt x="288703" y="0"/>
                  </a:lnTo>
                  <a:cubicBezTo>
                    <a:pt x="252126" y="0"/>
                    <a:pt x="221742" y="28480"/>
                    <a:pt x="218884" y="64389"/>
                  </a:cubicBezTo>
                  <a:cubicBezTo>
                    <a:pt x="215551" y="106585"/>
                    <a:pt x="180499" y="138874"/>
                    <a:pt x="138113" y="138874"/>
                  </a:cubicBezTo>
                  <a:lnTo>
                    <a:pt x="69913" y="138874"/>
                  </a:lnTo>
                  <a:cubicBezTo>
                    <a:pt x="31528" y="138970"/>
                    <a:pt x="0" y="170497"/>
                    <a:pt x="0" y="208979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: Shape 198">
              <a:extLst>
                <a:ext uri="{FF2B5EF4-FFF2-40B4-BE49-F238E27FC236}">
                  <a16:creationId xmlns:a16="http://schemas.microsoft.com/office/drawing/2014/main" id="{32F6C6F8-B83B-C15B-7D47-9BEFBA36F84A}"/>
                </a:ext>
              </a:extLst>
            </p:cNvPr>
            <p:cNvSpPr/>
            <p:nvPr/>
          </p:nvSpPr>
          <p:spPr>
            <a:xfrm>
              <a:off x="4017848" y="3391550"/>
              <a:ext cx="1149861" cy="437387"/>
            </a:xfrm>
            <a:custGeom>
              <a:avLst/>
              <a:gdLst>
                <a:gd name="connsiteX0" fmla="*/ 16292 w 1149861"/>
                <a:gd name="connsiteY0" fmla="*/ 437388 h 437387"/>
                <a:gd name="connsiteX1" fmla="*/ 927834 w 1149861"/>
                <a:gd name="connsiteY1" fmla="*/ 437388 h 437387"/>
                <a:gd name="connsiteX2" fmla="*/ 985460 w 1149861"/>
                <a:gd name="connsiteY2" fmla="*/ 379762 h 437387"/>
                <a:gd name="connsiteX3" fmla="*/ 985460 w 1149861"/>
                <a:gd name="connsiteY3" fmla="*/ 216217 h 437387"/>
                <a:gd name="connsiteX4" fmla="*/ 1066423 w 1149861"/>
                <a:gd name="connsiteY4" fmla="*/ 135255 h 437387"/>
                <a:gd name="connsiteX5" fmla="*/ 1092236 w 1149861"/>
                <a:gd name="connsiteY5" fmla="*/ 135255 h 437387"/>
                <a:gd name="connsiteX6" fmla="*/ 1149862 w 1149861"/>
                <a:gd name="connsiteY6" fmla="*/ 77629 h 437387"/>
                <a:gd name="connsiteX7" fmla="*/ 1149862 w 1149861"/>
                <a:gd name="connsiteY7" fmla="*/ 57626 h 437387"/>
                <a:gd name="connsiteX8" fmla="*/ 1092236 w 1149861"/>
                <a:gd name="connsiteY8" fmla="*/ 0 h 437387"/>
                <a:gd name="connsiteX9" fmla="*/ 927834 w 1149861"/>
                <a:gd name="connsiteY9" fmla="*/ 0 h 437387"/>
                <a:gd name="connsiteX10" fmla="*/ 698662 w 1149861"/>
                <a:gd name="connsiteY10" fmla="*/ 0 h 437387"/>
                <a:gd name="connsiteX11" fmla="*/ 641322 w 1149861"/>
                <a:gd name="connsiteY11" fmla="*/ 71056 h 437387"/>
                <a:gd name="connsiteX12" fmla="*/ 571504 w 1149861"/>
                <a:gd name="connsiteY12" fmla="*/ 135446 h 437387"/>
                <a:gd name="connsiteX13" fmla="*/ 456156 w 1149861"/>
                <a:gd name="connsiteY13" fmla="*/ 135446 h 437387"/>
                <a:gd name="connsiteX14" fmla="*/ 406626 w 1149861"/>
                <a:gd name="connsiteY14" fmla="*/ 135446 h 437387"/>
                <a:gd name="connsiteX15" fmla="*/ 165262 w 1149861"/>
                <a:gd name="connsiteY15" fmla="*/ 135446 h 437387"/>
                <a:gd name="connsiteX16" fmla="*/ 165262 w 1149861"/>
                <a:gd name="connsiteY16" fmla="*/ 232696 h 437387"/>
                <a:gd name="connsiteX17" fmla="*/ 107636 w 1149861"/>
                <a:gd name="connsiteY17" fmla="*/ 290322 h 437387"/>
                <a:gd name="connsiteX18" fmla="*/ 72775 w 1149861"/>
                <a:gd name="connsiteY18" fmla="*/ 290322 h 437387"/>
                <a:gd name="connsiteX19" fmla="*/ 99 w 1149861"/>
                <a:gd name="connsiteY19" fmla="*/ 366998 h 437387"/>
                <a:gd name="connsiteX20" fmla="*/ 99 w 1149861"/>
                <a:gd name="connsiteY20" fmla="*/ 435007 h 437387"/>
                <a:gd name="connsiteX21" fmla="*/ 16292 w 1149861"/>
                <a:gd name="connsiteY21" fmla="*/ 437388 h 4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861" h="437387">
                  <a:moveTo>
                    <a:pt x="16292" y="437388"/>
                  </a:moveTo>
                  <a:lnTo>
                    <a:pt x="927834" y="437388"/>
                  </a:lnTo>
                  <a:cubicBezTo>
                    <a:pt x="959552" y="437388"/>
                    <a:pt x="985460" y="411480"/>
                    <a:pt x="985460" y="379762"/>
                  </a:cubicBezTo>
                  <a:lnTo>
                    <a:pt x="985460" y="216217"/>
                  </a:lnTo>
                  <a:cubicBezTo>
                    <a:pt x="985460" y="171640"/>
                    <a:pt x="1021846" y="135255"/>
                    <a:pt x="1066423" y="135255"/>
                  </a:cubicBezTo>
                  <a:lnTo>
                    <a:pt x="1092236" y="135255"/>
                  </a:lnTo>
                  <a:cubicBezTo>
                    <a:pt x="1123954" y="135255"/>
                    <a:pt x="1149862" y="109347"/>
                    <a:pt x="1149862" y="77629"/>
                  </a:cubicBezTo>
                  <a:lnTo>
                    <a:pt x="1149862" y="57626"/>
                  </a:lnTo>
                  <a:cubicBezTo>
                    <a:pt x="1149862" y="25908"/>
                    <a:pt x="1123954" y="0"/>
                    <a:pt x="1092236" y="0"/>
                  </a:cubicBezTo>
                  <a:lnTo>
                    <a:pt x="927834" y="0"/>
                  </a:lnTo>
                  <a:lnTo>
                    <a:pt x="698662" y="0"/>
                  </a:lnTo>
                  <a:cubicBezTo>
                    <a:pt x="667420" y="9334"/>
                    <a:pt x="644084" y="36957"/>
                    <a:pt x="641322" y="71056"/>
                  </a:cubicBezTo>
                  <a:cubicBezTo>
                    <a:pt x="638465" y="106966"/>
                    <a:pt x="608175" y="135446"/>
                    <a:pt x="571504" y="135446"/>
                  </a:cubicBezTo>
                  <a:lnTo>
                    <a:pt x="456156" y="135446"/>
                  </a:lnTo>
                  <a:lnTo>
                    <a:pt x="406626" y="135446"/>
                  </a:lnTo>
                  <a:lnTo>
                    <a:pt x="165262" y="135446"/>
                  </a:lnTo>
                  <a:lnTo>
                    <a:pt x="165262" y="232696"/>
                  </a:lnTo>
                  <a:cubicBezTo>
                    <a:pt x="165262" y="264414"/>
                    <a:pt x="139354" y="290322"/>
                    <a:pt x="107636" y="290322"/>
                  </a:cubicBezTo>
                  <a:lnTo>
                    <a:pt x="72775" y="290322"/>
                  </a:lnTo>
                  <a:cubicBezTo>
                    <a:pt x="16482" y="290322"/>
                    <a:pt x="-1520" y="345376"/>
                    <a:pt x="99" y="366998"/>
                  </a:cubicBezTo>
                  <a:lnTo>
                    <a:pt x="99" y="435007"/>
                  </a:lnTo>
                  <a:cubicBezTo>
                    <a:pt x="5338" y="436626"/>
                    <a:pt x="10672" y="437388"/>
                    <a:pt x="16292" y="437388"/>
                  </a:cubicBez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: Shape 199">
              <a:extLst>
                <a:ext uri="{FF2B5EF4-FFF2-40B4-BE49-F238E27FC236}">
                  <a16:creationId xmlns:a16="http://schemas.microsoft.com/office/drawing/2014/main" id="{CD27FF36-28D7-313F-0608-01CB82B35D5D}"/>
                </a:ext>
              </a:extLst>
            </p:cNvPr>
            <p:cNvSpPr/>
            <p:nvPr/>
          </p:nvSpPr>
          <p:spPr>
            <a:xfrm>
              <a:off x="4975781" y="4445015"/>
              <a:ext cx="307848" cy="259556"/>
            </a:xfrm>
            <a:custGeom>
              <a:avLst/>
              <a:gdLst>
                <a:gd name="connsiteX0" fmla="*/ 115157 w 307848"/>
                <a:gd name="connsiteY0" fmla="*/ 0 h 259556"/>
                <a:gd name="connsiteX1" fmla="*/ 0 w 307848"/>
                <a:gd name="connsiteY1" fmla="*/ 114300 h 259556"/>
                <a:gd name="connsiteX2" fmla="*/ 0 w 307848"/>
                <a:gd name="connsiteY2" fmla="*/ 259556 h 259556"/>
                <a:gd name="connsiteX3" fmla="*/ 115157 w 307848"/>
                <a:gd name="connsiteY3" fmla="*/ 259556 h 259556"/>
                <a:gd name="connsiteX4" fmla="*/ 154305 w 307848"/>
                <a:gd name="connsiteY4" fmla="*/ 259556 h 259556"/>
                <a:gd name="connsiteX5" fmla="*/ 307848 w 307848"/>
                <a:gd name="connsiteY5" fmla="*/ 259556 h 259556"/>
                <a:gd name="connsiteX6" fmla="*/ 307848 w 307848"/>
                <a:gd name="connsiteY6" fmla="*/ 0 h 259556"/>
                <a:gd name="connsiteX7" fmla="*/ 115157 w 307848"/>
                <a:gd name="connsiteY7" fmla="*/ 0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48" h="259556">
                  <a:moveTo>
                    <a:pt x="115157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259556"/>
                  </a:lnTo>
                  <a:lnTo>
                    <a:pt x="115157" y="259556"/>
                  </a:lnTo>
                  <a:lnTo>
                    <a:pt x="154305" y="259556"/>
                  </a:lnTo>
                  <a:lnTo>
                    <a:pt x="307848" y="259556"/>
                  </a:lnTo>
                  <a:lnTo>
                    <a:pt x="307848" y="0"/>
                  </a:lnTo>
                  <a:lnTo>
                    <a:pt x="115157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: Shape 200">
              <a:extLst>
                <a:ext uri="{FF2B5EF4-FFF2-40B4-BE49-F238E27FC236}">
                  <a16:creationId xmlns:a16="http://schemas.microsoft.com/office/drawing/2014/main" id="{06B2BC51-A439-EC27-0BFB-5668D73412A3}"/>
                </a:ext>
              </a:extLst>
            </p:cNvPr>
            <p:cNvSpPr/>
            <p:nvPr/>
          </p:nvSpPr>
          <p:spPr>
            <a:xfrm>
              <a:off x="4180063" y="3970003"/>
              <a:ext cx="470820" cy="419195"/>
            </a:xfrm>
            <a:custGeom>
              <a:avLst/>
              <a:gdLst>
                <a:gd name="connsiteX0" fmla="*/ 57626 w 470820"/>
                <a:gd name="connsiteY0" fmla="*/ 571 h 419195"/>
                <a:gd name="connsiteX1" fmla="*/ 0 w 470820"/>
                <a:gd name="connsiteY1" fmla="*/ 58198 h 419195"/>
                <a:gd name="connsiteX2" fmla="*/ 0 w 470820"/>
                <a:gd name="connsiteY2" fmla="*/ 78200 h 419195"/>
                <a:gd name="connsiteX3" fmla="*/ 57626 w 470820"/>
                <a:gd name="connsiteY3" fmla="*/ 135827 h 419195"/>
                <a:gd name="connsiteX4" fmla="*/ 72771 w 470820"/>
                <a:gd name="connsiteY4" fmla="*/ 135827 h 419195"/>
                <a:gd name="connsiteX5" fmla="*/ 155353 w 470820"/>
                <a:gd name="connsiteY5" fmla="*/ 205073 h 419195"/>
                <a:gd name="connsiteX6" fmla="*/ 157448 w 470820"/>
                <a:gd name="connsiteY6" fmla="*/ 319945 h 419195"/>
                <a:gd name="connsiteX7" fmla="*/ 158877 w 470820"/>
                <a:gd name="connsiteY7" fmla="*/ 325946 h 419195"/>
                <a:gd name="connsiteX8" fmla="*/ 158877 w 470820"/>
                <a:gd name="connsiteY8" fmla="*/ 347853 h 419195"/>
                <a:gd name="connsiteX9" fmla="*/ 230219 w 470820"/>
                <a:gd name="connsiteY9" fmla="*/ 419195 h 419195"/>
                <a:gd name="connsiteX10" fmla="*/ 293275 w 470820"/>
                <a:gd name="connsiteY10" fmla="*/ 419195 h 419195"/>
                <a:gd name="connsiteX11" fmla="*/ 293275 w 470820"/>
                <a:gd name="connsiteY11" fmla="*/ 418338 h 419195"/>
                <a:gd name="connsiteX12" fmla="*/ 382714 w 470820"/>
                <a:gd name="connsiteY12" fmla="*/ 418338 h 419195"/>
                <a:gd name="connsiteX13" fmla="*/ 470821 w 470820"/>
                <a:gd name="connsiteY13" fmla="*/ 330232 h 419195"/>
                <a:gd name="connsiteX14" fmla="*/ 470821 w 470820"/>
                <a:gd name="connsiteY14" fmla="*/ 0 h 419195"/>
                <a:gd name="connsiteX15" fmla="*/ 57626 w 470820"/>
                <a:gd name="connsiteY15" fmla="*/ 571 h 4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820" h="419195">
                  <a:moveTo>
                    <a:pt x="57626" y="571"/>
                  </a:moveTo>
                  <a:cubicBezTo>
                    <a:pt x="25908" y="571"/>
                    <a:pt x="0" y="26479"/>
                    <a:pt x="0" y="58198"/>
                  </a:cubicBezTo>
                  <a:lnTo>
                    <a:pt x="0" y="78200"/>
                  </a:lnTo>
                  <a:cubicBezTo>
                    <a:pt x="0" y="109919"/>
                    <a:pt x="25908" y="135827"/>
                    <a:pt x="57626" y="135827"/>
                  </a:cubicBezTo>
                  <a:lnTo>
                    <a:pt x="72771" y="135827"/>
                  </a:lnTo>
                  <a:cubicBezTo>
                    <a:pt x="88011" y="136303"/>
                    <a:pt x="154114" y="133160"/>
                    <a:pt x="155353" y="205073"/>
                  </a:cubicBezTo>
                  <a:lnTo>
                    <a:pt x="157448" y="319945"/>
                  </a:lnTo>
                  <a:cubicBezTo>
                    <a:pt x="158020" y="321850"/>
                    <a:pt x="158496" y="323850"/>
                    <a:pt x="158877" y="325946"/>
                  </a:cubicBezTo>
                  <a:lnTo>
                    <a:pt x="158877" y="347853"/>
                  </a:lnTo>
                  <a:cubicBezTo>
                    <a:pt x="158877" y="387096"/>
                    <a:pt x="190976" y="419195"/>
                    <a:pt x="230219" y="419195"/>
                  </a:cubicBezTo>
                  <a:lnTo>
                    <a:pt x="293275" y="419195"/>
                  </a:lnTo>
                  <a:lnTo>
                    <a:pt x="293275" y="418338"/>
                  </a:lnTo>
                  <a:lnTo>
                    <a:pt x="382714" y="418338"/>
                  </a:lnTo>
                  <a:cubicBezTo>
                    <a:pt x="431197" y="418338"/>
                    <a:pt x="470821" y="378714"/>
                    <a:pt x="470821" y="330232"/>
                  </a:cubicBezTo>
                  <a:lnTo>
                    <a:pt x="470821" y="0"/>
                  </a:lnTo>
                  <a:lnTo>
                    <a:pt x="57626" y="571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: Shape 201">
              <a:extLst>
                <a:ext uri="{FF2B5EF4-FFF2-40B4-BE49-F238E27FC236}">
                  <a16:creationId xmlns:a16="http://schemas.microsoft.com/office/drawing/2014/main" id="{1BB637E3-0DBE-BB21-48EC-2FE1DC1B0051}"/>
                </a:ext>
              </a:extLst>
            </p:cNvPr>
            <p:cNvSpPr/>
            <p:nvPr/>
          </p:nvSpPr>
          <p:spPr>
            <a:xfrm>
              <a:off x="5003118" y="3381263"/>
              <a:ext cx="1432559" cy="951547"/>
            </a:xfrm>
            <a:custGeom>
              <a:avLst/>
              <a:gdLst>
                <a:gd name="connsiteX0" fmla="*/ 1331309 w 1432559"/>
                <a:gd name="connsiteY0" fmla="*/ 122872 h 951547"/>
                <a:gd name="connsiteX1" fmla="*/ 1217009 w 1432559"/>
                <a:gd name="connsiteY1" fmla="*/ 8572 h 951547"/>
                <a:gd name="connsiteX2" fmla="*/ 1217009 w 1432559"/>
                <a:gd name="connsiteY2" fmla="*/ 0 h 951547"/>
                <a:gd name="connsiteX3" fmla="*/ 508921 w 1432559"/>
                <a:gd name="connsiteY3" fmla="*/ 0 h 951547"/>
                <a:gd name="connsiteX4" fmla="*/ 459391 w 1432559"/>
                <a:gd name="connsiteY4" fmla="*/ 0 h 951547"/>
                <a:gd name="connsiteX5" fmla="*/ 344043 w 1432559"/>
                <a:gd name="connsiteY5" fmla="*/ 0 h 951547"/>
                <a:gd name="connsiteX6" fmla="*/ 274225 w 1432559"/>
                <a:gd name="connsiteY6" fmla="*/ 64389 h 951547"/>
                <a:gd name="connsiteX7" fmla="*/ 193453 w 1432559"/>
                <a:gd name="connsiteY7" fmla="*/ 138875 h 951547"/>
                <a:gd name="connsiteX8" fmla="*/ 70009 w 1432559"/>
                <a:gd name="connsiteY8" fmla="*/ 138875 h 951547"/>
                <a:gd name="connsiteX9" fmla="*/ 0 w 1432559"/>
                <a:gd name="connsiteY9" fmla="*/ 208883 h 951547"/>
                <a:gd name="connsiteX10" fmla="*/ 0 w 1432559"/>
                <a:gd name="connsiteY10" fmla="*/ 447008 h 951547"/>
                <a:gd name="connsiteX11" fmla="*/ 222980 w 1432559"/>
                <a:gd name="connsiteY11" fmla="*/ 447008 h 951547"/>
                <a:gd name="connsiteX12" fmla="*/ 281749 w 1432559"/>
                <a:gd name="connsiteY12" fmla="*/ 505778 h 951547"/>
                <a:gd name="connsiteX13" fmla="*/ 281749 w 1432559"/>
                <a:gd name="connsiteY13" fmla="*/ 542258 h 951547"/>
                <a:gd name="connsiteX14" fmla="*/ 281749 w 1432559"/>
                <a:gd name="connsiteY14" fmla="*/ 951547 h 951547"/>
                <a:gd name="connsiteX15" fmla="*/ 349853 w 1432559"/>
                <a:gd name="connsiteY15" fmla="*/ 897446 h 951547"/>
                <a:gd name="connsiteX16" fmla="*/ 418052 w 1432559"/>
                <a:gd name="connsiteY16" fmla="*/ 897446 h 951547"/>
                <a:gd name="connsiteX17" fmla="*/ 498824 w 1432559"/>
                <a:gd name="connsiteY17" fmla="*/ 822960 h 951547"/>
                <a:gd name="connsiteX18" fmla="*/ 568643 w 1432559"/>
                <a:gd name="connsiteY18" fmla="*/ 758571 h 951547"/>
                <a:gd name="connsiteX19" fmla="*/ 683990 w 1432559"/>
                <a:gd name="connsiteY19" fmla="*/ 758571 h 951547"/>
                <a:gd name="connsiteX20" fmla="*/ 733520 w 1432559"/>
                <a:gd name="connsiteY20" fmla="*/ 758571 h 951547"/>
                <a:gd name="connsiteX21" fmla="*/ 1066514 w 1432559"/>
                <a:gd name="connsiteY21" fmla="*/ 758571 h 951547"/>
                <a:gd name="connsiteX22" fmla="*/ 1078992 w 1432559"/>
                <a:gd name="connsiteY22" fmla="*/ 759714 h 951547"/>
                <a:gd name="connsiteX23" fmla="*/ 1078992 w 1432559"/>
                <a:gd name="connsiteY23" fmla="*/ 617506 h 951547"/>
                <a:gd name="connsiteX24" fmla="*/ 1136618 w 1432559"/>
                <a:gd name="connsiteY24" fmla="*/ 559880 h 951547"/>
                <a:gd name="connsiteX25" fmla="*/ 1156621 w 1432559"/>
                <a:gd name="connsiteY25" fmla="*/ 559880 h 951547"/>
                <a:gd name="connsiteX26" fmla="*/ 1158335 w 1432559"/>
                <a:gd name="connsiteY26" fmla="*/ 559880 h 951547"/>
                <a:gd name="connsiteX27" fmla="*/ 1209199 w 1432559"/>
                <a:gd name="connsiteY27" fmla="*/ 559880 h 951547"/>
                <a:gd name="connsiteX28" fmla="*/ 1266825 w 1432559"/>
                <a:gd name="connsiteY28" fmla="*/ 502253 h 951547"/>
                <a:gd name="connsiteX29" fmla="*/ 1266825 w 1432559"/>
                <a:gd name="connsiteY29" fmla="*/ 425768 h 951547"/>
                <a:gd name="connsiteX30" fmla="*/ 1349121 w 1432559"/>
                <a:gd name="connsiteY30" fmla="*/ 425768 h 951547"/>
                <a:gd name="connsiteX31" fmla="*/ 1432560 w 1432559"/>
                <a:gd name="connsiteY31" fmla="*/ 342329 h 951547"/>
                <a:gd name="connsiteX32" fmla="*/ 1432560 w 1432559"/>
                <a:gd name="connsiteY32" fmla="*/ 122777 h 951547"/>
                <a:gd name="connsiteX33" fmla="*/ 1331309 w 1432559"/>
                <a:gd name="connsiteY33" fmla="*/ 122777 h 9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32559" h="951547">
                  <a:moveTo>
                    <a:pt x="1331309" y="122872"/>
                  </a:moveTo>
                  <a:cubicBezTo>
                    <a:pt x="1268444" y="122872"/>
                    <a:pt x="1217009" y="71438"/>
                    <a:pt x="1217009" y="8572"/>
                  </a:cubicBezTo>
                  <a:lnTo>
                    <a:pt x="1217009" y="0"/>
                  </a:lnTo>
                  <a:lnTo>
                    <a:pt x="508921" y="0"/>
                  </a:lnTo>
                  <a:lnTo>
                    <a:pt x="459391" y="0"/>
                  </a:lnTo>
                  <a:lnTo>
                    <a:pt x="344043" y="0"/>
                  </a:lnTo>
                  <a:cubicBezTo>
                    <a:pt x="307467" y="0"/>
                    <a:pt x="277082" y="28480"/>
                    <a:pt x="274225" y="64389"/>
                  </a:cubicBezTo>
                  <a:cubicBezTo>
                    <a:pt x="270891" y="106585"/>
                    <a:pt x="235839" y="138875"/>
                    <a:pt x="193453" y="138875"/>
                  </a:cubicBezTo>
                  <a:lnTo>
                    <a:pt x="70009" y="138875"/>
                  </a:lnTo>
                  <a:cubicBezTo>
                    <a:pt x="31528" y="138875"/>
                    <a:pt x="0" y="170497"/>
                    <a:pt x="0" y="208883"/>
                  </a:cubicBezTo>
                  <a:lnTo>
                    <a:pt x="0" y="447008"/>
                  </a:lnTo>
                  <a:lnTo>
                    <a:pt x="222980" y="447008"/>
                  </a:lnTo>
                  <a:cubicBezTo>
                    <a:pt x="255270" y="447008"/>
                    <a:pt x="281749" y="473488"/>
                    <a:pt x="281749" y="505778"/>
                  </a:cubicBezTo>
                  <a:lnTo>
                    <a:pt x="281749" y="542258"/>
                  </a:lnTo>
                  <a:lnTo>
                    <a:pt x="281749" y="951547"/>
                  </a:lnTo>
                  <a:cubicBezTo>
                    <a:pt x="288988" y="920687"/>
                    <a:pt x="316896" y="897446"/>
                    <a:pt x="349853" y="897446"/>
                  </a:cubicBezTo>
                  <a:lnTo>
                    <a:pt x="418052" y="897446"/>
                  </a:lnTo>
                  <a:cubicBezTo>
                    <a:pt x="460343" y="897446"/>
                    <a:pt x="495395" y="865156"/>
                    <a:pt x="498824" y="822960"/>
                  </a:cubicBezTo>
                  <a:cubicBezTo>
                    <a:pt x="501682" y="787051"/>
                    <a:pt x="532066" y="758571"/>
                    <a:pt x="568643" y="758571"/>
                  </a:cubicBezTo>
                  <a:lnTo>
                    <a:pt x="683990" y="758571"/>
                  </a:lnTo>
                  <a:lnTo>
                    <a:pt x="733520" y="758571"/>
                  </a:lnTo>
                  <a:lnTo>
                    <a:pt x="1066514" y="758571"/>
                  </a:lnTo>
                  <a:cubicBezTo>
                    <a:pt x="1070800" y="758571"/>
                    <a:pt x="1074896" y="758952"/>
                    <a:pt x="1078992" y="759714"/>
                  </a:cubicBezTo>
                  <a:lnTo>
                    <a:pt x="1078992" y="617506"/>
                  </a:lnTo>
                  <a:cubicBezTo>
                    <a:pt x="1078992" y="585788"/>
                    <a:pt x="1104900" y="559880"/>
                    <a:pt x="1136618" y="559880"/>
                  </a:cubicBezTo>
                  <a:lnTo>
                    <a:pt x="1156621" y="559880"/>
                  </a:lnTo>
                  <a:cubicBezTo>
                    <a:pt x="1157192" y="559880"/>
                    <a:pt x="1157764" y="559880"/>
                    <a:pt x="1158335" y="559880"/>
                  </a:cubicBezTo>
                  <a:lnTo>
                    <a:pt x="1209199" y="559880"/>
                  </a:lnTo>
                  <a:cubicBezTo>
                    <a:pt x="1240917" y="559880"/>
                    <a:pt x="1266825" y="533972"/>
                    <a:pt x="1266825" y="502253"/>
                  </a:cubicBezTo>
                  <a:lnTo>
                    <a:pt x="1266825" y="425768"/>
                  </a:lnTo>
                  <a:lnTo>
                    <a:pt x="1349121" y="425768"/>
                  </a:lnTo>
                  <a:cubicBezTo>
                    <a:pt x="1395031" y="425768"/>
                    <a:pt x="1432560" y="388239"/>
                    <a:pt x="1432560" y="342329"/>
                  </a:cubicBezTo>
                  <a:lnTo>
                    <a:pt x="1432560" y="122777"/>
                  </a:lnTo>
                  <a:lnTo>
                    <a:pt x="1331309" y="122777"/>
                  </a:lnTo>
                  <a:close/>
                </a:path>
              </a:pathLst>
            </a:custGeom>
            <a:solidFill>
              <a:srgbClr val="0100FE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: Shape 202">
              <a:extLst>
                <a:ext uri="{FF2B5EF4-FFF2-40B4-BE49-F238E27FC236}">
                  <a16:creationId xmlns:a16="http://schemas.microsoft.com/office/drawing/2014/main" id="{90B227CE-8F44-EAA5-14CF-A5F5D645B978}"/>
                </a:ext>
              </a:extLst>
            </p:cNvPr>
            <p:cNvSpPr/>
            <p:nvPr/>
          </p:nvSpPr>
          <p:spPr>
            <a:xfrm>
              <a:off x="3245469" y="381555"/>
              <a:ext cx="1149858" cy="1834229"/>
            </a:xfrm>
            <a:custGeom>
              <a:avLst/>
              <a:gdLst>
                <a:gd name="connsiteX0" fmla="*/ 935450 w 1149858"/>
                <a:gd name="connsiteY0" fmla="*/ 0 h 1834229"/>
                <a:gd name="connsiteX1" fmla="*/ 644367 w 1149858"/>
                <a:gd name="connsiteY1" fmla="*/ 0 h 1834229"/>
                <a:gd name="connsiteX2" fmla="*/ 436912 w 1149858"/>
                <a:gd name="connsiteY2" fmla="*/ 0 h 1834229"/>
                <a:gd name="connsiteX3" fmla="*/ 340043 w 1149858"/>
                <a:gd name="connsiteY3" fmla="*/ 96869 h 1834229"/>
                <a:gd name="connsiteX4" fmla="*/ 340043 w 1149858"/>
                <a:gd name="connsiteY4" fmla="*/ 393764 h 1834229"/>
                <a:gd name="connsiteX5" fmla="*/ 98774 w 1149858"/>
                <a:gd name="connsiteY5" fmla="*/ 393764 h 1834229"/>
                <a:gd name="connsiteX6" fmla="*/ 1905 w 1149858"/>
                <a:gd name="connsiteY6" fmla="*/ 490633 h 1834229"/>
                <a:gd name="connsiteX7" fmla="*/ 1905 w 1149858"/>
                <a:gd name="connsiteY7" fmla="*/ 659606 h 1834229"/>
                <a:gd name="connsiteX8" fmla="*/ 0 w 1149858"/>
                <a:gd name="connsiteY8" fmla="*/ 659892 h 1834229"/>
                <a:gd name="connsiteX9" fmla="*/ 0 w 1149858"/>
                <a:gd name="connsiteY9" fmla="*/ 916305 h 1834229"/>
                <a:gd name="connsiteX10" fmla="*/ 0 w 1149858"/>
                <a:gd name="connsiteY10" fmla="*/ 998410 h 1834229"/>
                <a:gd name="connsiteX11" fmla="*/ 0 w 1149858"/>
                <a:gd name="connsiteY11" fmla="*/ 1315593 h 1834229"/>
                <a:gd name="connsiteX12" fmla="*/ 78486 w 1149858"/>
                <a:gd name="connsiteY12" fmla="*/ 1398842 h 1834229"/>
                <a:gd name="connsiteX13" fmla="*/ 154686 w 1149858"/>
                <a:gd name="connsiteY13" fmla="*/ 1479709 h 1834229"/>
                <a:gd name="connsiteX14" fmla="*/ 154686 w 1149858"/>
                <a:gd name="connsiteY14" fmla="*/ 1601343 h 1834229"/>
                <a:gd name="connsiteX15" fmla="*/ 234506 w 1149858"/>
                <a:gd name="connsiteY15" fmla="*/ 1684687 h 1834229"/>
                <a:gd name="connsiteX16" fmla="*/ 312039 w 1149858"/>
                <a:gd name="connsiteY16" fmla="*/ 1765649 h 1834229"/>
                <a:gd name="connsiteX17" fmla="*/ 312039 w 1149858"/>
                <a:gd name="connsiteY17" fmla="*/ 1776603 h 1834229"/>
                <a:gd name="connsiteX18" fmla="*/ 369665 w 1149858"/>
                <a:gd name="connsiteY18" fmla="*/ 1834229 h 1834229"/>
                <a:gd name="connsiteX19" fmla="*/ 389668 w 1149858"/>
                <a:gd name="connsiteY19" fmla="*/ 1834229 h 1834229"/>
                <a:gd name="connsiteX20" fmla="*/ 447294 w 1149858"/>
                <a:gd name="connsiteY20" fmla="*/ 1776603 h 1834229"/>
                <a:gd name="connsiteX21" fmla="*/ 447294 w 1149858"/>
                <a:gd name="connsiteY21" fmla="*/ 1765745 h 1834229"/>
                <a:gd name="connsiteX22" fmla="*/ 528257 w 1149858"/>
                <a:gd name="connsiteY22" fmla="*/ 1684782 h 1834229"/>
                <a:gd name="connsiteX23" fmla="*/ 681323 w 1149858"/>
                <a:gd name="connsiteY23" fmla="*/ 1684782 h 1834229"/>
                <a:gd name="connsiteX24" fmla="*/ 764762 w 1149858"/>
                <a:gd name="connsiteY24" fmla="*/ 1601343 h 1834229"/>
                <a:gd name="connsiteX25" fmla="*/ 764762 w 1149858"/>
                <a:gd name="connsiteY25" fmla="*/ 1348835 h 1834229"/>
                <a:gd name="connsiteX26" fmla="*/ 681323 w 1149858"/>
                <a:gd name="connsiteY26" fmla="*/ 1265396 h 1834229"/>
                <a:gd name="connsiteX27" fmla="*/ 602171 w 1149858"/>
                <a:gd name="connsiteY27" fmla="*/ 1186910 h 1834229"/>
                <a:gd name="connsiteX28" fmla="*/ 683133 w 1149858"/>
                <a:gd name="connsiteY28" fmla="*/ 1105948 h 1834229"/>
                <a:gd name="connsiteX29" fmla="*/ 860870 w 1149858"/>
                <a:gd name="connsiteY29" fmla="*/ 1105948 h 1834229"/>
                <a:gd name="connsiteX30" fmla="*/ 918496 w 1149858"/>
                <a:gd name="connsiteY30" fmla="*/ 1048322 h 1834229"/>
                <a:gd name="connsiteX31" fmla="*/ 918496 w 1149858"/>
                <a:gd name="connsiteY31" fmla="*/ 1028319 h 1834229"/>
                <a:gd name="connsiteX32" fmla="*/ 860870 w 1149858"/>
                <a:gd name="connsiteY32" fmla="*/ 970693 h 1834229"/>
                <a:gd name="connsiteX33" fmla="*/ 845725 w 1149858"/>
                <a:gd name="connsiteY33" fmla="*/ 970693 h 1834229"/>
                <a:gd name="connsiteX34" fmla="*/ 764762 w 1149858"/>
                <a:gd name="connsiteY34" fmla="*/ 889730 h 1834229"/>
                <a:gd name="connsiteX35" fmla="*/ 764762 w 1149858"/>
                <a:gd name="connsiteY35" fmla="*/ 759047 h 1834229"/>
                <a:gd name="connsiteX36" fmla="*/ 763905 w 1149858"/>
                <a:gd name="connsiteY36" fmla="*/ 730282 h 1834229"/>
                <a:gd name="connsiteX37" fmla="*/ 798862 w 1149858"/>
                <a:gd name="connsiteY37" fmla="*/ 730282 h 1834229"/>
                <a:gd name="connsiteX38" fmla="*/ 935355 w 1149858"/>
                <a:gd name="connsiteY38" fmla="*/ 640937 h 1834229"/>
                <a:gd name="connsiteX39" fmla="*/ 935355 w 1149858"/>
                <a:gd name="connsiteY39" fmla="*/ 636556 h 1834229"/>
                <a:gd name="connsiteX40" fmla="*/ 935355 w 1149858"/>
                <a:gd name="connsiteY40" fmla="*/ 626555 h 1834229"/>
                <a:gd name="connsiteX41" fmla="*/ 1006221 w 1149858"/>
                <a:gd name="connsiteY41" fmla="*/ 626555 h 1834229"/>
                <a:gd name="connsiteX42" fmla="*/ 1149858 w 1149858"/>
                <a:gd name="connsiteY42" fmla="*/ 490061 h 1834229"/>
                <a:gd name="connsiteX43" fmla="*/ 1149858 w 1149858"/>
                <a:gd name="connsiteY43" fmla="*/ 0 h 1834229"/>
                <a:gd name="connsiteX44" fmla="*/ 935450 w 1149858"/>
                <a:gd name="connsiteY44" fmla="*/ 0 h 183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9858" h="1834229">
                  <a:moveTo>
                    <a:pt x="935450" y="0"/>
                  </a:moveTo>
                  <a:lnTo>
                    <a:pt x="644367" y="0"/>
                  </a:lnTo>
                  <a:lnTo>
                    <a:pt x="436912" y="0"/>
                  </a:lnTo>
                  <a:cubicBezTo>
                    <a:pt x="383477" y="0"/>
                    <a:pt x="340043" y="43339"/>
                    <a:pt x="340043" y="96869"/>
                  </a:cubicBezTo>
                  <a:lnTo>
                    <a:pt x="340043" y="393764"/>
                  </a:lnTo>
                  <a:lnTo>
                    <a:pt x="98774" y="393764"/>
                  </a:lnTo>
                  <a:cubicBezTo>
                    <a:pt x="45339" y="393764"/>
                    <a:pt x="1905" y="437102"/>
                    <a:pt x="1905" y="490633"/>
                  </a:cubicBezTo>
                  <a:lnTo>
                    <a:pt x="1905" y="659606"/>
                  </a:lnTo>
                  <a:lnTo>
                    <a:pt x="0" y="659892"/>
                  </a:lnTo>
                  <a:lnTo>
                    <a:pt x="0" y="916305"/>
                  </a:lnTo>
                  <a:lnTo>
                    <a:pt x="0" y="998410"/>
                  </a:lnTo>
                  <a:lnTo>
                    <a:pt x="0" y="1315593"/>
                  </a:lnTo>
                  <a:cubicBezTo>
                    <a:pt x="0" y="1359789"/>
                    <a:pt x="34862" y="1396270"/>
                    <a:pt x="78486" y="1398842"/>
                  </a:cubicBezTo>
                  <a:cubicBezTo>
                    <a:pt x="121349" y="1401413"/>
                    <a:pt x="154686" y="1436751"/>
                    <a:pt x="154686" y="1479709"/>
                  </a:cubicBezTo>
                  <a:lnTo>
                    <a:pt x="154686" y="1601343"/>
                  </a:lnTo>
                  <a:cubicBezTo>
                    <a:pt x="154686" y="1646015"/>
                    <a:pt x="190310" y="1682782"/>
                    <a:pt x="234506" y="1684687"/>
                  </a:cubicBezTo>
                  <a:cubicBezTo>
                    <a:pt x="277844" y="1686592"/>
                    <a:pt x="312039" y="1722215"/>
                    <a:pt x="312039" y="1765649"/>
                  </a:cubicBezTo>
                  <a:lnTo>
                    <a:pt x="312039" y="1776603"/>
                  </a:lnTo>
                  <a:cubicBezTo>
                    <a:pt x="312039" y="1808321"/>
                    <a:pt x="337947" y="1834229"/>
                    <a:pt x="369665" y="1834229"/>
                  </a:cubicBezTo>
                  <a:lnTo>
                    <a:pt x="389668" y="1834229"/>
                  </a:lnTo>
                  <a:cubicBezTo>
                    <a:pt x="421386" y="1834229"/>
                    <a:pt x="447294" y="1808321"/>
                    <a:pt x="447294" y="1776603"/>
                  </a:cubicBezTo>
                  <a:lnTo>
                    <a:pt x="447294" y="1765745"/>
                  </a:lnTo>
                  <a:cubicBezTo>
                    <a:pt x="447294" y="1721168"/>
                    <a:pt x="483680" y="1684782"/>
                    <a:pt x="528257" y="1684782"/>
                  </a:cubicBezTo>
                  <a:lnTo>
                    <a:pt x="681323" y="1684782"/>
                  </a:lnTo>
                  <a:cubicBezTo>
                    <a:pt x="727234" y="1684782"/>
                    <a:pt x="764762" y="1647254"/>
                    <a:pt x="764762" y="1601343"/>
                  </a:cubicBezTo>
                  <a:lnTo>
                    <a:pt x="764762" y="1348835"/>
                  </a:lnTo>
                  <a:cubicBezTo>
                    <a:pt x="764762" y="1302925"/>
                    <a:pt x="726662" y="1258253"/>
                    <a:pt x="681323" y="1265396"/>
                  </a:cubicBezTo>
                  <a:cubicBezTo>
                    <a:pt x="633508" y="1272921"/>
                    <a:pt x="601028" y="1256348"/>
                    <a:pt x="602171" y="1186910"/>
                  </a:cubicBezTo>
                  <a:cubicBezTo>
                    <a:pt x="602933" y="1142333"/>
                    <a:pt x="638556" y="1105948"/>
                    <a:pt x="683133" y="1105948"/>
                  </a:cubicBezTo>
                  <a:lnTo>
                    <a:pt x="860870" y="1105948"/>
                  </a:lnTo>
                  <a:cubicBezTo>
                    <a:pt x="892588" y="1105948"/>
                    <a:pt x="918496" y="1080040"/>
                    <a:pt x="918496" y="1048322"/>
                  </a:cubicBezTo>
                  <a:lnTo>
                    <a:pt x="918496" y="1028319"/>
                  </a:lnTo>
                  <a:cubicBezTo>
                    <a:pt x="918496" y="996601"/>
                    <a:pt x="892588" y="970693"/>
                    <a:pt x="860870" y="970693"/>
                  </a:cubicBezTo>
                  <a:lnTo>
                    <a:pt x="845725" y="970693"/>
                  </a:lnTo>
                  <a:cubicBezTo>
                    <a:pt x="801148" y="970693"/>
                    <a:pt x="764762" y="934307"/>
                    <a:pt x="764762" y="889730"/>
                  </a:cubicBezTo>
                  <a:lnTo>
                    <a:pt x="764762" y="759047"/>
                  </a:lnTo>
                  <a:cubicBezTo>
                    <a:pt x="764762" y="748951"/>
                    <a:pt x="764381" y="740950"/>
                    <a:pt x="763905" y="730282"/>
                  </a:cubicBezTo>
                  <a:lnTo>
                    <a:pt x="798862" y="730282"/>
                  </a:lnTo>
                  <a:cubicBezTo>
                    <a:pt x="874300" y="730282"/>
                    <a:pt x="935355" y="716375"/>
                    <a:pt x="935355" y="640937"/>
                  </a:cubicBezTo>
                  <a:lnTo>
                    <a:pt x="935355" y="636556"/>
                  </a:lnTo>
                  <a:lnTo>
                    <a:pt x="935355" y="626555"/>
                  </a:lnTo>
                  <a:lnTo>
                    <a:pt x="1006221" y="626555"/>
                  </a:lnTo>
                  <a:cubicBezTo>
                    <a:pt x="1081659" y="626555"/>
                    <a:pt x="1149858" y="565404"/>
                    <a:pt x="1149858" y="490061"/>
                  </a:cubicBezTo>
                  <a:lnTo>
                    <a:pt x="1149858" y="0"/>
                  </a:lnTo>
                  <a:lnTo>
                    <a:pt x="935450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: Shape 203">
              <a:extLst>
                <a:ext uri="{FF2B5EF4-FFF2-40B4-BE49-F238E27FC236}">
                  <a16:creationId xmlns:a16="http://schemas.microsoft.com/office/drawing/2014/main" id="{41B7B7EA-2745-E698-FBD3-C832842F2CCD}"/>
                </a:ext>
              </a:extLst>
            </p:cNvPr>
            <p:cNvSpPr/>
            <p:nvPr/>
          </p:nvSpPr>
          <p:spPr>
            <a:xfrm>
              <a:off x="4395518" y="260683"/>
              <a:ext cx="1290351" cy="1074229"/>
            </a:xfrm>
            <a:custGeom>
              <a:avLst/>
              <a:gdLst>
                <a:gd name="connsiteX0" fmla="*/ 1290352 w 1290351"/>
                <a:gd name="connsiteY0" fmla="*/ 314516 h 1074229"/>
                <a:gd name="connsiteX1" fmla="*/ 626555 w 1290351"/>
                <a:gd name="connsiteY1" fmla="*/ 314516 h 1074229"/>
                <a:gd name="connsiteX2" fmla="*/ 626555 w 1290351"/>
                <a:gd name="connsiteY2" fmla="*/ 136493 h 1074229"/>
                <a:gd name="connsiteX3" fmla="*/ 490061 w 1290351"/>
                <a:gd name="connsiteY3" fmla="*/ 0 h 1074229"/>
                <a:gd name="connsiteX4" fmla="*/ 407765 w 1290351"/>
                <a:gd name="connsiteY4" fmla="*/ 0 h 1074229"/>
                <a:gd name="connsiteX5" fmla="*/ 407765 w 1290351"/>
                <a:gd name="connsiteY5" fmla="*/ 286 h 1074229"/>
                <a:gd name="connsiteX6" fmla="*/ 248983 w 1290351"/>
                <a:gd name="connsiteY6" fmla="*/ 286 h 1074229"/>
                <a:gd name="connsiteX7" fmla="*/ 248983 w 1290351"/>
                <a:gd name="connsiteY7" fmla="*/ 28861 h 1074229"/>
                <a:gd name="connsiteX8" fmla="*/ 156877 w 1290351"/>
                <a:gd name="connsiteY8" fmla="*/ 120967 h 1074229"/>
                <a:gd name="connsiteX9" fmla="*/ 0 w 1290351"/>
                <a:gd name="connsiteY9" fmla="*/ 120967 h 1074229"/>
                <a:gd name="connsiteX10" fmla="*/ 0 w 1290351"/>
                <a:gd name="connsiteY10" fmla="*/ 595408 h 1074229"/>
                <a:gd name="connsiteX11" fmla="*/ 270986 w 1290351"/>
                <a:gd name="connsiteY11" fmla="*/ 595408 h 1074229"/>
                <a:gd name="connsiteX12" fmla="*/ 270986 w 1290351"/>
                <a:gd name="connsiteY12" fmla="*/ 990791 h 1074229"/>
                <a:gd name="connsiteX13" fmla="*/ 354425 w 1290351"/>
                <a:gd name="connsiteY13" fmla="*/ 1074230 h 1074229"/>
                <a:gd name="connsiteX14" fmla="*/ 954500 w 1290351"/>
                <a:gd name="connsiteY14" fmla="*/ 1074230 h 1074229"/>
                <a:gd name="connsiteX15" fmla="*/ 1034415 w 1290351"/>
                <a:gd name="connsiteY15" fmla="*/ 1074230 h 1074229"/>
                <a:gd name="connsiteX16" fmla="*/ 1034701 w 1290351"/>
                <a:gd name="connsiteY16" fmla="*/ 1004602 h 1074229"/>
                <a:gd name="connsiteX17" fmla="*/ 1113186 w 1290351"/>
                <a:gd name="connsiteY17" fmla="*/ 932974 h 1074229"/>
                <a:gd name="connsiteX18" fmla="*/ 1189386 w 1290351"/>
                <a:gd name="connsiteY18" fmla="*/ 863251 h 1074229"/>
                <a:gd name="connsiteX19" fmla="*/ 1272064 w 1290351"/>
                <a:gd name="connsiteY19" fmla="*/ 791337 h 1074229"/>
                <a:gd name="connsiteX20" fmla="*/ 1287780 w 1290351"/>
                <a:gd name="connsiteY20" fmla="*/ 791337 h 1074229"/>
                <a:gd name="connsiteX21" fmla="*/ 1290352 w 1290351"/>
                <a:gd name="connsiteY21" fmla="*/ 314516 h 107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0351" h="1074229">
                  <a:moveTo>
                    <a:pt x="1290352" y="314516"/>
                  </a:moveTo>
                  <a:lnTo>
                    <a:pt x="626555" y="314516"/>
                  </a:lnTo>
                  <a:lnTo>
                    <a:pt x="626555" y="136493"/>
                  </a:lnTo>
                  <a:cubicBezTo>
                    <a:pt x="626555" y="61055"/>
                    <a:pt x="565404" y="0"/>
                    <a:pt x="490061" y="0"/>
                  </a:cubicBezTo>
                  <a:lnTo>
                    <a:pt x="407765" y="0"/>
                  </a:lnTo>
                  <a:lnTo>
                    <a:pt x="407765" y="286"/>
                  </a:lnTo>
                  <a:lnTo>
                    <a:pt x="248983" y="286"/>
                  </a:lnTo>
                  <a:lnTo>
                    <a:pt x="248983" y="28861"/>
                  </a:lnTo>
                  <a:cubicBezTo>
                    <a:pt x="248983" y="79724"/>
                    <a:pt x="207740" y="120967"/>
                    <a:pt x="156877" y="120967"/>
                  </a:cubicBezTo>
                  <a:lnTo>
                    <a:pt x="0" y="120967"/>
                  </a:lnTo>
                  <a:lnTo>
                    <a:pt x="0" y="595408"/>
                  </a:lnTo>
                  <a:lnTo>
                    <a:pt x="270986" y="595408"/>
                  </a:lnTo>
                  <a:lnTo>
                    <a:pt x="270986" y="990791"/>
                  </a:lnTo>
                  <a:cubicBezTo>
                    <a:pt x="270986" y="1036701"/>
                    <a:pt x="308515" y="1074230"/>
                    <a:pt x="354425" y="1074230"/>
                  </a:cubicBezTo>
                  <a:lnTo>
                    <a:pt x="954500" y="1074230"/>
                  </a:lnTo>
                  <a:lnTo>
                    <a:pt x="1034415" y="1074230"/>
                  </a:lnTo>
                  <a:lnTo>
                    <a:pt x="1034701" y="1004602"/>
                  </a:lnTo>
                  <a:cubicBezTo>
                    <a:pt x="1034891" y="965168"/>
                    <a:pt x="1073087" y="934879"/>
                    <a:pt x="1113186" y="932974"/>
                  </a:cubicBezTo>
                  <a:cubicBezTo>
                    <a:pt x="1152430" y="931069"/>
                    <a:pt x="1183958" y="902113"/>
                    <a:pt x="1189386" y="863251"/>
                  </a:cubicBezTo>
                  <a:cubicBezTo>
                    <a:pt x="1195006" y="822770"/>
                    <a:pt x="1230058" y="791337"/>
                    <a:pt x="1272064" y="791337"/>
                  </a:cubicBezTo>
                  <a:lnTo>
                    <a:pt x="1287780" y="791337"/>
                  </a:lnTo>
                  <a:cubicBezTo>
                    <a:pt x="1287208" y="673227"/>
                    <a:pt x="1290352" y="511397"/>
                    <a:pt x="1290352" y="314516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: Shape 204">
              <a:extLst>
                <a:ext uri="{FF2B5EF4-FFF2-40B4-BE49-F238E27FC236}">
                  <a16:creationId xmlns:a16="http://schemas.microsoft.com/office/drawing/2014/main" id="{A2A50365-1078-8942-E6F0-1461EF3F8928}"/>
                </a:ext>
              </a:extLst>
            </p:cNvPr>
            <p:cNvSpPr/>
            <p:nvPr/>
          </p:nvSpPr>
          <p:spPr>
            <a:xfrm>
              <a:off x="2456609" y="-24876"/>
              <a:ext cx="2346960" cy="1813083"/>
            </a:xfrm>
            <a:custGeom>
              <a:avLst/>
              <a:gdLst>
                <a:gd name="connsiteX0" fmla="*/ 862298 w 2346960"/>
                <a:gd name="connsiteY0" fmla="*/ 0 h 1813083"/>
                <a:gd name="connsiteX1" fmla="*/ 654368 w 2346960"/>
                <a:gd name="connsiteY1" fmla="*/ 207931 h 1813083"/>
                <a:gd name="connsiteX2" fmla="*/ 654368 w 2346960"/>
                <a:gd name="connsiteY2" fmla="*/ 444437 h 1813083"/>
                <a:gd name="connsiteX3" fmla="*/ 513112 w 2346960"/>
                <a:gd name="connsiteY3" fmla="*/ 444437 h 1813083"/>
                <a:gd name="connsiteX4" fmla="*/ 305181 w 2346960"/>
                <a:gd name="connsiteY4" fmla="*/ 652367 h 1813083"/>
                <a:gd name="connsiteX5" fmla="*/ 305181 w 2346960"/>
                <a:gd name="connsiteY5" fmla="*/ 1066514 h 1813083"/>
                <a:gd name="connsiteX6" fmla="*/ 268319 w 2346960"/>
                <a:gd name="connsiteY6" fmla="*/ 1078135 h 1813083"/>
                <a:gd name="connsiteX7" fmla="*/ 235458 w 2346960"/>
                <a:gd name="connsiteY7" fmla="*/ 1090327 h 1813083"/>
                <a:gd name="connsiteX8" fmla="*/ 162497 w 2346960"/>
                <a:gd name="connsiteY8" fmla="*/ 1173099 h 1813083"/>
                <a:gd name="connsiteX9" fmla="*/ 162497 w 2346960"/>
                <a:gd name="connsiteY9" fmla="*/ 1441228 h 1813083"/>
                <a:gd name="connsiteX10" fmla="*/ 81915 w 2346960"/>
                <a:gd name="connsiteY10" fmla="*/ 1522190 h 1813083"/>
                <a:gd name="connsiteX11" fmla="*/ 0 w 2346960"/>
                <a:gd name="connsiteY11" fmla="*/ 1605629 h 1813083"/>
                <a:gd name="connsiteX12" fmla="*/ 0 w 2346960"/>
                <a:gd name="connsiteY12" fmla="*/ 1729645 h 1813083"/>
                <a:gd name="connsiteX13" fmla="*/ 83439 w 2346960"/>
                <a:gd name="connsiteY13" fmla="*/ 1813084 h 1813083"/>
                <a:gd name="connsiteX14" fmla="*/ 364141 w 2346960"/>
                <a:gd name="connsiteY14" fmla="*/ 1813084 h 1813083"/>
                <a:gd name="connsiteX15" fmla="*/ 447484 w 2346960"/>
                <a:gd name="connsiteY15" fmla="*/ 1733264 h 1813083"/>
                <a:gd name="connsiteX16" fmla="*/ 527590 w 2346960"/>
                <a:gd name="connsiteY16" fmla="*/ 1655731 h 1813083"/>
                <a:gd name="connsiteX17" fmla="*/ 609600 w 2346960"/>
                <a:gd name="connsiteY17" fmla="*/ 1581817 h 1813083"/>
                <a:gd name="connsiteX18" fmla="*/ 687896 w 2346960"/>
                <a:gd name="connsiteY18" fmla="*/ 1508951 h 1813083"/>
                <a:gd name="connsiteX19" fmla="*/ 708184 w 2346960"/>
                <a:gd name="connsiteY19" fmla="*/ 1508951 h 1813083"/>
                <a:gd name="connsiteX20" fmla="*/ 789146 w 2346960"/>
                <a:gd name="connsiteY20" fmla="*/ 1589913 h 1813083"/>
                <a:gd name="connsiteX21" fmla="*/ 789146 w 2346960"/>
                <a:gd name="connsiteY21" fmla="*/ 1404557 h 1813083"/>
                <a:gd name="connsiteX22" fmla="*/ 789146 w 2346960"/>
                <a:gd name="connsiteY22" fmla="*/ 1322451 h 1813083"/>
                <a:gd name="connsiteX23" fmla="*/ 789146 w 2346960"/>
                <a:gd name="connsiteY23" fmla="*/ 1066038 h 1813083"/>
                <a:gd name="connsiteX24" fmla="*/ 787908 w 2346960"/>
                <a:gd name="connsiteY24" fmla="*/ 1066038 h 1813083"/>
                <a:gd name="connsiteX25" fmla="*/ 787908 w 2346960"/>
                <a:gd name="connsiteY25" fmla="*/ 876300 h 1813083"/>
                <a:gd name="connsiteX26" fmla="*/ 793337 w 2346960"/>
                <a:gd name="connsiteY26" fmla="*/ 876300 h 1813083"/>
                <a:gd name="connsiteX27" fmla="*/ 887921 w 2346960"/>
                <a:gd name="connsiteY27" fmla="*/ 800100 h 1813083"/>
                <a:gd name="connsiteX28" fmla="*/ 1129189 w 2346960"/>
                <a:gd name="connsiteY28" fmla="*/ 800100 h 1813083"/>
                <a:gd name="connsiteX29" fmla="*/ 1129189 w 2346960"/>
                <a:gd name="connsiteY29" fmla="*/ 503301 h 1813083"/>
                <a:gd name="connsiteX30" fmla="*/ 1226058 w 2346960"/>
                <a:gd name="connsiteY30" fmla="*/ 406432 h 1813083"/>
                <a:gd name="connsiteX31" fmla="*/ 1433513 w 2346960"/>
                <a:gd name="connsiteY31" fmla="*/ 406432 h 1813083"/>
                <a:gd name="connsiteX32" fmla="*/ 1724597 w 2346960"/>
                <a:gd name="connsiteY32" fmla="*/ 406432 h 1813083"/>
                <a:gd name="connsiteX33" fmla="*/ 2096072 w 2346960"/>
                <a:gd name="connsiteY33" fmla="*/ 406432 h 1813083"/>
                <a:gd name="connsiteX34" fmla="*/ 2188178 w 2346960"/>
                <a:gd name="connsiteY34" fmla="*/ 314325 h 1813083"/>
                <a:gd name="connsiteX35" fmla="*/ 2188178 w 2346960"/>
                <a:gd name="connsiteY35" fmla="*/ 285750 h 1813083"/>
                <a:gd name="connsiteX36" fmla="*/ 2346960 w 2346960"/>
                <a:gd name="connsiteY36" fmla="*/ 285750 h 1813083"/>
                <a:gd name="connsiteX37" fmla="*/ 2346960 w 2346960"/>
                <a:gd name="connsiteY37" fmla="*/ 0 h 1813083"/>
                <a:gd name="connsiteX38" fmla="*/ 862298 w 2346960"/>
                <a:gd name="connsiteY38" fmla="*/ 0 h 181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46960" h="1813083">
                  <a:moveTo>
                    <a:pt x="862298" y="0"/>
                  </a:moveTo>
                  <a:cubicBezTo>
                    <a:pt x="747427" y="0"/>
                    <a:pt x="654368" y="93155"/>
                    <a:pt x="654368" y="207931"/>
                  </a:cubicBezTo>
                  <a:lnTo>
                    <a:pt x="654368" y="444437"/>
                  </a:lnTo>
                  <a:lnTo>
                    <a:pt x="513112" y="444437"/>
                  </a:lnTo>
                  <a:cubicBezTo>
                    <a:pt x="398240" y="444437"/>
                    <a:pt x="305181" y="537591"/>
                    <a:pt x="305181" y="652367"/>
                  </a:cubicBezTo>
                  <a:lnTo>
                    <a:pt x="305181" y="1066514"/>
                  </a:lnTo>
                  <a:cubicBezTo>
                    <a:pt x="291846" y="1067562"/>
                    <a:pt x="279273" y="1071563"/>
                    <a:pt x="268319" y="1078135"/>
                  </a:cubicBezTo>
                  <a:cubicBezTo>
                    <a:pt x="258223" y="1084231"/>
                    <a:pt x="247174" y="1088803"/>
                    <a:pt x="235458" y="1090327"/>
                  </a:cubicBezTo>
                  <a:cubicBezTo>
                    <a:pt x="194405" y="1095470"/>
                    <a:pt x="162497" y="1130713"/>
                    <a:pt x="162497" y="1173099"/>
                  </a:cubicBezTo>
                  <a:lnTo>
                    <a:pt x="162497" y="1441228"/>
                  </a:lnTo>
                  <a:cubicBezTo>
                    <a:pt x="162497" y="1485519"/>
                    <a:pt x="126206" y="1521428"/>
                    <a:pt x="81915" y="1522190"/>
                  </a:cubicBezTo>
                  <a:cubicBezTo>
                    <a:pt x="36671" y="1522952"/>
                    <a:pt x="0" y="1560195"/>
                    <a:pt x="0" y="1605629"/>
                  </a:cubicBezTo>
                  <a:lnTo>
                    <a:pt x="0" y="1729645"/>
                  </a:lnTo>
                  <a:cubicBezTo>
                    <a:pt x="0" y="1775555"/>
                    <a:pt x="37529" y="1813084"/>
                    <a:pt x="83439" y="1813084"/>
                  </a:cubicBezTo>
                  <a:lnTo>
                    <a:pt x="364141" y="1813084"/>
                  </a:lnTo>
                  <a:cubicBezTo>
                    <a:pt x="408813" y="1813084"/>
                    <a:pt x="445580" y="1777460"/>
                    <a:pt x="447484" y="1733264"/>
                  </a:cubicBezTo>
                  <a:cubicBezTo>
                    <a:pt x="449390" y="1690211"/>
                    <a:pt x="484442" y="1656207"/>
                    <a:pt x="527590" y="1655731"/>
                  </a:cubicBezTo>
                  <a:cubicBezTo>
                    <a:pt x="569881" y="1655255"/>
                    <a:pt x="604838" y="1622965"/>
                    <a:pt x="609600" y="1581817"/>
                  </a:cubicBezTo>
                  <a:cubicBezTo>
                    <a:pt x="614267" y="1540859"/>
                    <a:pt x="646748" y="1508951"/>
                    <a:pt x="687896" y="1508951"/>
                  </a:cubicBezTo>
                  <a:lnTo>
                    <a:pt x="708184" y="1508951"/>
                  </a:lnTo>
                  <a:cubicBezTo>
                    <a:pt x="752761" y="1508951"/>
                    <a:pt x="789146" y="1545336"/>
                    <a:pt x="789146" y="1589913"/>
                  </a:cubicBezTo>
                  <a:lnTo>
                    <a:pt x="789146" y="1404557"/>
                  </a:lnTo>
                  <a:lnTo>
                    <a:pt x="789146" y="1322451"/>
                  </a:lnTo>
                  <a:lnTo>
                    <a:pt x="789146" y="1066038"/>
                  </a:lnTo>
                  <a:lnTo>
                    <a:pt x="787908" y="1066038"/>
                  </a:lnTo>
                  <a:lnTo>
                    <a:pt x="787908" y="876300"/>
                  </a:lnTo>
                  <a:lnTo>
                    <a:pt x="793337" y="876300"/>
                  </a:lnTo>
                  <a:cubicBezTo>
                    <a:pt x="802767" y="832771"/>
                    <a:pt x="841534" y="800100"/>
                    <a:pt x="887921" y="800100"/>
                  </a:cubicBezTo>
                  <a:lnTo>
                    <a:pt x="1129189" y="800100"/>
                  </a:lnTo>
                  <a:lnTo>
                    <a:pt x="1129189" y="503301"/>
                  </a:lnTo>
                  <a:cubicBezTo>
                    <a:pt x="1129189" y="449866"/>
                    <a:pt x="1172527" y="406432"/>
                    <a:pt x="1226058" y="406432"/>
                  </a:cubicBezTo>
                  <a:lnTo>
                    <a:pt x="1433513" y="406432"/>
                  </a:lnTo>
                  <a:lnTo>
                    <a:pt x="1724597" y="406432"/>
                  </a:lnTo>
                  <a:lnTo>
                    <a:pt x="2096072" y="406432"/>
                  </a:lnTo>
                  <a:cubicBezTo>
                    <a:pt x="2146935" y="406432"/>
                    <a:pt x="2188178" y="365189"/>
                    <a:pt x="2188178" y="314325"/>
                  </a:cubicBezTo>
                  <a:lnTo>
                    <a:pt x="2188178" y="285750"/>
                  </a:lnTo>
                  <a:lnTo>
                    <a:pt x="2346960" y="285750"/>
                  </a:lnTo>
                  <a:lnTo>
                    <a:pt x="2346960" y="0"/>
                  </a:lnTo>
                  <a:lnTo>
                    <a:pt x="862298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: Shape 205">
              <a:extLst>
                <a:ext uri="{FF2B5EF4-FFF2-40B4-BE49-F238E27FC236}">
                  <a16:creationId xmlns:a16="http://schemas.microsoft.com/office/drawing/2014/main" id="{F74EEDDC-6E4B-B1C2-D4D7-F5123027E4EA}"/>
                </a:ext>
              </a:extLst>
            </p:cNvPr>
            <p:cNvSpPr/>
            <p:nvPr/>
          </p:nvSpPr>
          <p:spPr>
            <a:xfrm>
              <a:off x="4963684" y="2644504"/>
              <a:ext cx="1471421" cy="875728"/>
            </a:xfrm>
            <a:custGeom>
              <a:avLst/>
              <a:gdLst>
                <a:gd name="connsiteX0" fmla="*/ 157829 w 1471421"/>
                <a:gd name="connsiteY0" fmla="*/ 0 h 875728"/>
                <a:gd name="connsiteX1" fmla="*/ 157829 w 1471421"/>
                <a:gd name="connsiteY1" fmla="*/ 53245 h 875728"/>
                <a:gd name="connsiteX2" fmla="*/ 157829 w 1471421"/>
                <a:gd name="connsiteY2" fmla="*/ 105632 h 875728"/>
                <a:gd name="connsiteX3" fmla="*/ 200406 w 1471421"/>
                <a:gd name="connsiteY3" fmla="*/ 163354 h 875728"/>
                <a:gd name="connsiteX4" fmla="*/ 218313 w 1471421"/>
                <a:gd name="connsiteY4" fmla="*/ 166116 h 875728"/>
                <a:gd name="connsiteX5" fmla="*/ 312515 w 1471421"/>
                <a:gd name="connsiteY5" fmla="*/ 166116 h 875728"/>
                <a:gd name="connsiteX6" fmla="*/ 314134 w 1471421"/>
                <a:gd name="connsiteY6" fmla="*/ 166116 h 875728"/>
                <a:gd name="connsiteX7" fmla="*/ 314801 w 1471421"/>
                <a:gd name="connsiteY7" fmla="*/ 442722 h 875728"/>
                <a:gd name="connsiteX8" fmla="*/ 314801 w 1471421"/>
                <a:gd name="connsiteY8" fmla="*/ 444913 h 875728"/>
                <a:gd name="connsiteX9" fmla="*/ 314801 w 1471421"/>
                <a:gd name="connsiteY9" fmla="*/ 444913 h 875728"/>
                <a:gd name="connsiteX10" fmla="*/ 232982 w 1471421"/>
                <a:gd name="connsiteY10" fmla="*/ 444913 h 875728"/>
                <a:gd name="connsiteX11" fmla="*/ 162020 w 1471421"/>
                <a:gd name="connsiteY11" fmla="*/ 498538 h 875728"/>
                <a:gd name="connsiteX12" fmla="*/ 160401 w 1471421"/>
                <a:gd name="connsiteY12" fmla="*/ 512540 h 875728"/>
                <a:gd name="connsiteX13" fmla="*/ 160211 w 1471421"/>
                <a:gd name="connsiteY13" fmla="*/ 543497 h 875728"/>
                <a:gd name="connsiteX14" fmla="*/ 99726 w 1471421"/>
                <a:gd name="connsiteY14" fmla="*/ 603980 h 875728"/>
                <a:gd name="connsiteX15" fmla="*/ 381 w 1471421"/>
                <a:gd name="connsiteY15" fmla="*/ 603980 h 875728"/>
                <a:gd name="connsiteX16" fmla="*/ 381 w 1471421"/>
                <a:gd name="connsiteY16" fmla="*/ 743712 h 875728"/>
                <a:gd name="connsiteX17" fmla="*/ 0 w 1471421"/>
                <a:gd name="connsiteY17" fmla="*/ 743712 h 875728"/>
                <a:gd name="connsiteX18" fmla="*/ 0 w 1471421"/>
                <a:gd name="connsiteY18" fmla="*/ 747141 h 875728"/>
                <a:gd name="connsiteX19" fmla="*/ 146114 w 1471421"/>
                <a:gd name="connsiteY19" fmla="*/ 747141 h 875728"/>
                <a:gd name="connsiteX20" fmla="*/ 203740 w 1471421"/>
                <a:gd name="connsiteY20" fmla="*/ 804767 h 875728"/>
                <a:gd name="connsiteX21" fmla="*/ 203740 w 1471421"/>
                <a:gd name="connsiteY21" fmla="*/ 824770 h 875728"/>
                <a:gd name="connsiteX22" fmla="*/ 172879 w 1471421"/>
                <a:gd name="connsiteY22" fmla="*/ 875729 h 875728"/>
                <a:gd name="connsiteX23" fmla="*/ 232600 w 1471421"/>
                <a:gd name="connsiteY23" fmla="*/ 875729 h 875728"/>
                <a:gd name="connsiteX24" fmla="*/ 313373 w 1471421"/>
                <a:gd name="connsiteY24" fmla="*/ 801243 h 875728"/>
                <a:gd name="connsiteX25" fmla="*/ 383191 w 1471421"/>
                <a:gd name="connsiteY25" fmla="*/ 736854 h 875728"/>
                <a:gd name="connsiteX26" fmla="*/ 498539 w 1471421"/>
                <a:gd name="connsiteY26" fmla="*/ 736854 h 875728"/>
                <a:gd name="connsiteX27" fmla="*/ 548068 w 1471421"/>
                <a:gd name="connsiteY27" fmla="*/ 736854 h 875728"/>
                <a:gd name="connsiteX28" fmla="*/ 1256157 w 1471421"/>
                <a:gd name="connsiteY28" fmla="*/ 736854 h 875728"/>
                <a:gd name="connsiteX29" fmla="*/ 1256157 w 1471421"/>
                <a:gd name="connsiteY29" fmla="*/ 745427 h 875728"/>
                <a:gd name="connsiteX30" fmla="*/ 1370457 w 1471421"/>
                <a:gd name="connsiteY30" fmla="*/ 859727 h 875728"/>
                <a:gd name="connsiteX31" fmla="*/ 1471422 w 1471421"/>
                <a:gd name="connsiteY31" fmla="*/ 859727 h 875728"/>
                <a:gd name="connsiteX32" fmla="*/ 1471422 w 1471421"/>
                <a:gd name="connsiteY32" fmla="*/ 843439 h 875728"/>
                <a:gd name="connsiteX33" fmla="*/ 1471422 w 1471421"/>
                <a:gd name="connsiteY33" fmla="*/ 390620 h 875728"/>
                <a:gd name="connsiteX34" fmla="*/ 1471422 w 1471421"/>
                <a:gd name="connsiteY34" fmla="*/ 191 h 875728"/>
                <a:gd name="connsiteX35" fmla="*/ 157829 w 1471421"/>
                <a:gd name="connsiteY35" fmla="*/ 191 h 875728"/>
                <a:gd name="connsiteX36" fmla="*/ 1255395 w 1471421"/>
                <a:gd name="connsiteY36" fmla="*/ 736663 h 875728"/>
                <a:gd name="connsiteX37" fmla="*/ 947452 w 1471421"/>
                <a:gd name="connsiteY37" fmla="*/ 736663 h 875728"/>
                <a:gd name="connsiteX38" fmla="*/ 947452 w 1471421"/>
                <a:gd name="connsiteY38" fmla="*/ 496157 h 875728"/>
                <a:gd name="connsiteX39" fmla="*/ 1062609 w 1471421"/>
                <a:gd name="connsiteY39" fmla="*/ 381857 h 875728"/>
                <a:gd name="connsiteX40" fmla="*/ 1255395 w 1471421"/>
                <a:gd name="connsiteY40" fmla="*/ 381857 h 875728"/>
                <a:gd name="connsiteX41" fmla="*/ 1255395 w 1471421"/>
                <a:gd name="connsiteY41" fmla="*/ 736663 h 8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71421" h="875728">
                  <a:moveTo>
                    <a:pt x="157829" y="0"/>
                  </a:moveTo>
                  <a:lnTo>
                    <a:pt x="157829" y="53245"/>
                  </a:lnTo>
                  <a:lnTo>
                    <a:pt x="157829" y="105632"/>
                  </a:lnTo>
                  <a:cubicBezTo>
                    <a:pt x="157829" y="132683"/>
                    <a:pt x="175832" y="155638"/>
                    <a:pt x="200406" y="163354"/>
                  </a:cubicBezTo>
                  <a:cubicBezTo>
                    <a:pt x="206121" y="165163"/>
                    <a:pt x="212122" y="166116"/>
                    <a:pt x="218313" y="166116"/>
                  </a:cubicBezTo>
                  <a:lnTo>
                    <a:pt x="312515" y="166116"/>
                  </a:lnTo>
                  <a:lnTo>
                    <a:pt x="314134" y="166116"/>
                  </a:lnTo>
                  <a:lnTo>
                    <a:pt x="314801" y="442722"/>
                  </a:lnTo>
                  <a:lnTo>
                    <a:pt x="314801" y="444913"/>
                  </a:lnTo>
                  <a:lnTo>
                    <a:pt x="314801" y="444913"/>
                  </a:lnTo>
                  <a:lnTo>
                    <a:pt x="232982" y="444913"/>
                  </a:lnTo>
                  <a:cubicBezTo>
                    <a:pt x="199263" y="444913"/>
                    <a:pt x="169164" y="467201"/>
                    <a:pt x="162020" y="498538"/>
                  </a:cubicBezTo>
                  <a:cubicBezTo>
                    <a:pt x="160973" y="503015"/>
                    <a:pt x="160496" y="507683"/>
                    <a:pt x="160401" y="512540"/>
                  </a:cubicBezTo>
                  <a:lnTo>
                    <a:pt x="160211" y="543497"/>
                  </a:lnTo>
                  <a:cubicBezTo>
                    <a:pt x="160020" y="576739"/>
                    <a:pt x="132969" y="603980"/>
                    <a:pt x="99726" y="603980"/>
                  </a:cubicBezTo>
                  <a:lnTo>
                    <a:pt x="381" y="603980"/>
                  </a:lnTo>
                  <a:lnTo>
                    <a:pt x="381" y="743712"/>
                  </a:lnTo>
                  <a:lnTo>
                    <a:pt x="0" y="743712"/>
                  </a:lnTo>
                  <a:lnTo>
                    <a:pt x="0" y="747141"/>
                  </a:lnTo>
                  <a:lnTo>
                    <a:pt x="146114" y="747141"/>
                  </a:lnTo>
                  <a:cubicBezTo>
                    <a:pt x="177832" y="747141"/>
                    <a:pt x="203740" y="773049"/>
                    <a:pt x="203740" y="804767"/>
                  </a:cubicBezTo>
                  <a:lnTo>
                    <a:pt x="203740" y="824770"/>
                  </a:lnTo>
                  <a:cubicBezTo>
                    <a:pt x="203740" y="846773"/>
                    <a:pt x="191167" y="866013"/>
                    <a:pt x="172879" y="875729"/>
                  </a:cubicBezTo>
                  <a:lnTo>
                    <a:pt x="232600" y="875729"/>
                  </a:lnTo>
                  <a:cubicBezTo>
                    <a:pt x="274891" y="875729"/>
                    <a:pt x="309943" y="843439"/>
                    <a:pt x="313373" y="801243"/>
                  </a:cubicBezTo>
                  <a:cubicBezTo>
                    <a:pt x="316230" y="765334"/>
                    <a:pt x="346615" y="736854"/>
                    <a:pt x="383191" y="736854"/>
                  </a:cubicBezTo>
                  <a:lnTo>
                    <a:pt x="498539" y="736854"/>
                  </a:lnTo>
                  <a:lnTo>
                    <a:pt x="548068" y="736854"/>
                  </a:lnTo>
                  <a:lnTo>
                    <a:pt x="1256157" y="736854"/>
                  </a:lnTo>
                  <a:lnTo>
                    <a:pt x="1256157" y="745427"/>
                  </a:lnTo>
                  <a:cubicBezTo>
                    <a:pt x="1256157" y="808292"/>
                    <a:pt x="1307592" y="859727"/>
                    <a:pt x="1370457" y="859727"/>
                  </a:cubicBezTo>
                  <a:lnTo>
                    <a:pt x="1471422" y="859727"/>
                  </a:lnTo>
                  <a:lnTo>
                    <a:pt x="1471422" y="843439"/>
                  </a:lnTo>
                  <a:lnTo>
                    <a:pt x="1471422" y="390620"/>
                  </a:lnTo>
                  <a:lnTo>
                    <a:pt x="1471422" y="191"/>
                  </a:lnTo>
                  <a:lnTo>
                    <a:pt x="157829" y="191"/>
                  </a:lnTo>
                  <a:close/>
                  <a:moveTo>
                    <a:pt x="1255395" y="736663"/>
                  </a:moveTo>
                  <a:lnTo>
                    <a:pt x="947452" y="736663"/>
                  </a:lnTo>
                  <a:lnTo>
                    <a:pt x="947452" y="496157"/>
                  </a:lnTo>
                  <a:cubicBezTo>
                    <a:pt x="947452" y="433292"/>
                    <a:pt x="999268" y="381857"/>
                    <a:pt x="1062609" y="381857"/>
                  </a:cubicBezTo>
                  <a:lnTo>
                    <a:pt x="1255395" y="381857"/>
                  </a:lnTo>
                  <a:lnTo>
                    <a:pt x="1255395" y="736663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: Shape 206">
              <a:extLst>
                <a:ext uri="{FF2B5EF4-FFF2-40B4-BE49-F238E27FC236}">
                  <a16:creationId xmlns:a16="http://schemas.microsoft.com/office/drawing/2014/main" id="{1A635398-0BDA-BD37-4268-C4C525104333}"/>
                </a:ext>
              </a:extLst>
            </p:cNvPr>
            <p:cNvSpPr/>
            <p:nvPr/>
          </p:nvSpPr>
          <p:spPr>
            <a:xfrm>
              <a:off x="5911136" y="3026362"/>
              <a:ext cx="307943" cy="354806"/>
            </a:xfrm>
            <a:custGeom>
              <a:avLst/>
              <a:gdLst>
                <a:gd name="connsiteX0" fmla="*/ 115158 w 307943"/>
                <a:gd name="connsiteY0" fmla="*/ 0 h 354806"/>
                <a:gd name="connsiteX1" fmla="*/ 0 w 307943"/>
                <a:gd name="connsiteY1" fmla="*/ 114300 h 354806"/>
                <a:gd name="connsiteX2" fmla="*/ 0 w 307943"/>
                <a:gd name="connsiteY2" fmla="*/ 354806 h 354806"/>
                <a:gd name="connsiteX3" fmla="*/ 307943 w 307943"/>
                <a:gd name="connsiteY3" fmla="*/ 354806 h 354806"/>
                <a:gd name="connsiteX4" fmla="*/ 307943 w 307943"/>
                <a:gd name="connsiteY4" fmla="*/ 0 h 354806"/>
                <a:gd name="connsiteX5" fmla="*/ 115158 w 307943"/>
                <a:gd name="connsiteY5" fmla="*/ 0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43" h="354806">
                  <a:moveTo>
                    <a:pt x="115158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354806"/>
                  </a:lnTo>
                  <a:lnTo>
                    <a:pt x="307943" y="354806"/>
                  </a:lnTo>
                  <a:lnTo>
                    <a:pt x="307943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: Shape 207">
              <a:extLst>
                <a:ext uri="{FF2B5EF4-FFF2-40B4-BE49-F238E27FC236}">
                  <a16:creationId xmlns:a16="http://schemas.microsoft.com/office/drawing/2014/main" id="{66827A98-B541-6931-8FE0-4E00F23A38F2}"/>
                </a:ext>
              </a:extLst>
            </p:cNvPr>
            <p:cNvSpPr/>
            <p:nvPr/>
          </p:nvSpPr>
          <p:spPr>
            <a:xfrm>
              <a:off x="4803283" y="-24876"/>
              <a:ext cx="1632204" cy="2667095"/>
            </a:xfrm>
            <a:custGeom>
              <a:avLst/>
              <a:gdLst>
                <a:gd name="connsiteX0" fmla="*/ 1496949 w 1632204"/>
                <a:gd name="connsiteY0" fmla="*/ 1233678 h 2667095"/>
                <a:gd name="connsiteX1" fmla="*/ 1436942 w 1632204"/>
                <a:gd name="connsiteY1" fmla="*/ 1173671 h 2667095"/>
                <a:gd name="connsiteX2" fmla="*/ 1436942 w 1632204"/>
                <a:gd name="connsiteY2" fmla="*/ 1152811 h 2667095"/>
                <a:gd name="connsiteX3" fmla="*/ 1496949 w 1632204"/>
                <a:gd name="connsiteY3" fmla="*/ 1092803 h 2667095"/>
                <a:gd name="connsiteX4" fmla="*/ 1629346 w 1632204"/>
                <a:gd name="connsiteY4" fmla="*/ 1092803 h 2667095"/>
                <a:gd name="connsiteX5" fmla="*/ 1629823 w 1632204"/>
                <a:gd name="connsiteY5" fmla="*/ 596932 h 2667095"/>
                <a:gd name="connsiteX6" fmla="*/ 1264444 w 1632204"/>
                <a:gd name="connsiteY6" fmla="*/ 596932 h 2667095"/>
                <a:gd name="connsiteX7" fmla="*/ 1264444 w 1632204"/>
                <a:gd name="connsiteY7" fmla="*/ 96869 h 2667095"/>
                <a:gd name="connsiteX8" fmla="*/ 1167574 w 1632204"/>
                <a:gd name="connsiteY8" fmla="*/ 0 h 2667095"/>
                <a:gd name="connsiteX9" fmla="*/ 0 w 1632204"/>
                <a:gd name="connsiteY9" fmla="*/ 0 h 2667095"/>
                <a:gd name="connsiteX10" fmla="*/ 0 w 1632204"/>
                <a:gd name="connsiteY10" fmla="*/ 285464 h 2667095"/>
                <a:gd name="connsiteX11" fmla="*/ 82296 w 1632204"/>
                <a:gd name="connsiteY11" fmla="*/ 285464 h 2667095"/>
                <a:gd name="connsiteX12" fmla="*/ 218789 w 1632204"/>
                <a:gd name="connsiteY12" fmla="*/ 421958 h 2667095"/>
                <a:gd name="connsiteX13" fmla="*/ 218789 w 1632204"/>
                <a:gd name="connsiteY13" fmla="*/ 599980 h 2667095"/>
                <a:gd name="connsiteX14" fmla="*/ 882587 w 1632204"/>
                <a:gd name="connsiteY14" fmla="*/ 599980 h 2667095"/>
                <a:gd name="connsiteX15" fmla="*/ 879919 w 1632204"/>
                <a:gd name="connsiteY15" fmla="*/ 1064324 h 2667095"/>
                <a:gd name="connsiteX16" fmla="*/ 879919 w 1632204"/>
                <a:gd name="connsiteY16" fmla="*/ 1076516 h 2667095"/>
                <a:gd name="connsiteX17" fmla="*/ 872966 w 1632204"/>
                <a:gd name="connsiteY17" fmla="*/ 1076516 h 2667095"/>
                <a:gd name="connsiteX18" fmla="*/ 864203 w 1632204"/>
                <a:gd name="connsiteY18" fmla="*/ 1076516 h 2667095"/>
                <a:gd name="connsiteX19" fmla="*/ 856011 w 1632204"/>
                <a:gd name="connsiteY19" fmla="*/ 1076897 h 2667095"/>
                <a:gd name="connsiteX20" fmla="*/ 853440 w 1632204"/>
                <a:gd name="connsiteY20" fmla="*/ 1077278 h 2667095"/>
                <a:gd name="connsiteX21" fmla="*/ 848106 w 1632204"/>
                <a:gd name="connsiteY21" fmla="*/ 1078135 h 2667095"/>
                <a:gd name="connsiteX22" fmla="*/ 847439 w 1632204"/>
                <a:gd name="connsiteY22" fmla="*/ 1078325 h 2667095"/>
                <a:gd name="connsiteX23" fmla="*/ 845153 w 1632204"/>
                <a:gd name="connsiteY23" fmla="*/ 1078897 h 2667095"/>
                <a:gd name="connsiteX24" fmla="*/ 840486 w 1632204"/>
                <a:gd name="connsiteY24" fmla="*/ 1080135 h 2667095"/>
                <a:gd name="connsiteX25" fmla="*/ 837438 w 1632204"/>
                <a:gd name="connsiteY25" fmla="*/ 1081183 h 2667095"/>
                <a:gd name="connsiteX26" fmla="*/ 833056 w 1632204"/>
                <a:gd name="connsiteY26" fmla="*/ 1082802 h 2667095"/>
                <a:gd name="connsiteX27" fmla="*/ 830104 w 1632204"/>
                <a:gd name="connsiteY27" fmla="*/ 1084136 h 2667095"/>
                <a:gd name="connsiteX28" fmla="*/ 826008 w 1632204"/>
                <a:gd name="connsiteY28" fmla="*/ 1086136 h 2667095"/>
                <a:gd name="connsiteX29" fmla="*/ 824484 w 1632204"/>
                <a:gd name="connsiteY29" fmla="*/ 1086993 h 2667095"/>
                <a:gd name="connsiteX30" fmla="*/ 823055 w 1632204"/>
                <a:gd name="connsiteY30" fmla="*/ 1087755 h 2667095"/>
                <a:gd name="connsiteX31" fmla="*/ 819150 w 1632204"/>
                <a:gd name="connsiteY31" fmla="*/ 1090136 h 2667095"/>
                <a:gd name="connsiteX32" fmla="*/ 818674 w 1632204"/>
                <a:gd name="connsiteY32" fmla="*/ 1090422 h 2667095"/>
                <a:gd name="connsiteX33" fmla="*/ 816483 w 1632204"/>
                <a:gd name="connsiteY33" fmla="*/ 1091946 h 2667095"/>
                <a:gd name="connsiteX34" fmla="*/ 812768 w 1632204"/>
                <a:gd name="connsiteY34" fmla="*/ 1094708 h 2667095"/>
                <a:gd name="connsiteX35" fmla="*/ 810292 w 1632204"/>
                <a:gd name="connsiteY35" fmla="*/ 1096709 h 2667095"/>
                <a:gd name="connsiteX36" fmla="*/ 806767 w 1632204"/>
                <a:gd name="connsiteY36" fmla="*/ 1099852 h 2667095"/>
                <a:gd name="connsiteX37" fmla="*/ 804577 w 1632204"/>
                <a:gd name="connsiteY37" fmla="*/ 1101947 h 2667095"/>
                <a:gd name="connsiteX38" fmla="*/ 801148 w 1632204"/>
                <a:gd name="connsiteY38" fmla="*/ 1105662 h 2667095"/>
                <a:gd name="connsiteX39" fmla="*/ 799434 w 1632204"/>
                <a:gd name="connsiteY39" fmla="*/ 1107662 h 2667095"/>
                <a:gd name="connsiteX40" fmla="*/ 795909 w 1632204"/>
                <a:gd name="connsiteY40" fmla="*/ 1112330 h 2667095"/>
                <a:gd name="connsiteX41" fmla="*/ 795814 w 1632204"/>
                <a:gd name="connsiteY41" fmla="*/ 1112520 h 2667095"/>
                <a:gd name="connsiteX42" fmla="*/ 794861 w 1632204"/>
                <a:gd name="connsiteY42" fmla="*/ 1113854 h 2667095"/>
                <a:gd name="connsiteX43" fmla="*/ 790765 w 1632204"/>
                <a:gd name="connsiteY43" fmla="*/ 1120521 h 2667095"/>
                <a:gd name="connsiteX44" fmla="*/ 790480 w 1632204"/>
                <a:gd name="connsiteY44" fmla="*/ 1121093 h 2667095"/>
                <a:gd name="connsiteX45" fmla="*/ 787337 w 1632204"/>
                <a:gd name="connsiteY45" fmla="*/ 1127570 h 2667095"/>
                <a:gd name="connsiteX46" fmla="*/ 786479 w 1632204"/>
                <a:gd name="connsiteY46" fmla="*/ 1129951 h 2667095"/>
                <a:gd name="connsiteX47" fmla="*/ 784669 w 1632204"/>
                <a:gd name="connsiteY47" fmla="*/ 1134904 h 2667095"/>
                <a:gd name="connsiteX48" fmla="*/ 783908 w 1632204"/>
                <a:gd name="connsiteY48" fmla="*/ 1137666 h 2667095"/>
                <a:gd name="connsiteX49" fmla="*/ 783908 w 1632204"/>
                <a:gd name="connsiteY49" fmla="*/ 1137857 h 2667095"/>
                <a:gd name="connsiteX50" fmla="*/ 782669 w 1632204"/>
                <a:gd name="connsiteY50" fmla="*/ 1142524 h 2667095"/>
                <a:gd name="connsiteX51" fmla="*/ 782574 w 1632204"/>
                <a:gd name="connsiteY51" fmla="*/ 1143000 h 2667095"/>
                <a:gd name="connsiteX52" fmla="*/ 782098 w 1632204"/>
                <a:gd name="connsiteY52" fmla="*/ 1145762 h 2667095"/>
                <a:gd name="connsiteX53" fmla="*/ 780764 w 1632204"/>
                <a:gd name="connsiteY53" fmla="*/ 1160336 h 2667095"/>
                <a:gd name="connsiteX54" fmla="*/ 709517 w 1632204"/>
                <a:gd name="connsiteY54" fmla="*/ 1218438 h 2667095"/>
                <a:gd name="connsiteX55" fmla="*/ 702850 w 1632204"/>
                <a:gd name="connsiteY55" fmla="*/ 1218819 h 2667095"/>
                <a:gd name="connsiteX56" fmla="*/ 700754 w 1632204"/>
                <a:gd name="connsiteY56" fmla="*/ 1219010 h 2667095"/>
                <a:gd name="connsiteX57" fmla="*/ 699802 w 1632204"/>
                <a:gd name="connsiteY57" fmla="*/ 1219105 h 2667095"/>
                <a:gd name="connsiteX58" fmla="*/ 693801 w 1632204"/>
                <a:gd name="connsiteY58" fmla="*/ 1220057 h 2667095"/>
                <a:gd name="connsiteX59" fmla="*/ 692563 w 1632204"/>
                <a:gd name="connsiteY59" fmla="*/ 1220248 h 2667095"/>
                <a:gd name="connsiteX60" fmla="*/ 627031 w 1632204"/>
                <a:gd name="connsiteY60" fmla="*/ 1290923 h 2667095"/>
                <a:gd name="connsiteX61" fmla="*/ 626745 w 1632204"/>
                <a:gd name="connsiteY61" fmla="*/ 1359884 h 2667095"/>
                <a:gd name="connsiteX62" fmla="*/ 626174 w 1632204"/>
                <a:gd name="connsiteY62" fmla="*/ 1359884 h 2667095"/>
                <a:gd name="connsiteX63" fmla="*/ 626174 w 1632204"/>
                <a:gd name="connsiteY63" fmla="*/ 1359884 h 2667095"/>
                <a:gd name="connsiteX64" fmla="*/ 887349 w 1632204"/>
                <a:gd name="connsiteY64" fmla="*/ 1359884 h 2667095"/>
                <a:gd name="connsiteX65" fmla="*/ 957358 w 1632204"/>
                <a:gd name="connsiteY65" fmla="*/ 1429893 h 2667095"/>
                <a:gd name="connsiteX66" fmla="*/ 957358 w 1632204"/>
                <a:gd name="connsiteY66" fmla="*/ 1454277 h 2667095"/>
                <a:gd name="connsiteX67" fmla="*/ 887349 w 1632204"/>
                <a:gd name="connsiteY67" fmla="*/ 1524286 h 2667095"/>
                <a:gd name="connsiteX68" fmla="*/ 626174 w 1632204"/>
                <a:gd name="connsiteY68" fmla="*/ 1524286 h 2667095"/>
                <a:gd name="connsiteX69" fmla="*/ 626174 w 1632204"/>
                <a:gd name="connsiteY69" fmla="*/ 1814417 h 2667095"/>
                <a:gd name="connsiteX70" fmla="*/ 626174 w 1632204"/>
                <a:gd name="connsiteY70" fmla="*/ 1959959 h 2667095"/>
                <a:gd name="connsiteX71" fmla="*/ 1134046 w 1632204"/>
                <a:gd name="connsiteY71" fmla="*/ 1959959 h 2667095"/>
                <a:gd name="connsiteX72" fmla="*/ 1249204 w 1632204"/>
                <a:gd name="connsiteY72" fmla="*/ 2074259 h 2667095"/>
                <a:gd name="connsiteX73" fmla="*/ 1249204 w 1632204"/>
                <a:gd name="connsiteY73" fmla="*/ 2667095 h 2667095"/>
                <a:gd name="connsiteX74" fmla="*/ 1632204 w 1632204"/>
                <a:gd name="connsiteY74" fmla="*/ 2667095 h 2667095"/>
                <a:gd name="connsiteX75" fmla="*/ 1632204 w 1632204"/>
                <a:gd name="connsiteY75" fmla="*/ 1233678 h 2667095"/>
                <a:gd name="connsiteX76" fmla="*/ 1496949 w 1632204"/>
                <a:gd name="connsiteY76" fmla="*/ 1233678 h 2667095"/>
                <a:gd name="connsiteX77" fmla="*/ 1277398 w 1632204"/>
                <a:gd name="connsiteY77" fmla="*/ 1311974 h 2667095"/>
                <a:gd name="connsiteX78" fmla="*/ 1217390 w 1632204"/>
                <a:gd name="connsiteY78" fmla="*/ 1371981 h 2667095"/>
                <a:gd name="connsiteX79" fmla="*/ 1196530 w 1632204"/>
                <a:gd name="connsiteY79" fmla="*/ 1371981 h 2667095"/>
                <a:gd name="connsiteX80" fmla="*/ 1136523 w 1632204"/>
                <a:gd name="connsiteY80" fmla="*/ 1313117 h 2667095"/>
                <a:gd name="connsiteX81" fmla="*/ 1055560 w 1632204"/>
                <a:gd name="connsiteY81" fmla="*/ 1233583 h 2667095"/>
                <a:gd name="connsiteX82" fmla="*/ 1016222 w 1632204"/>
                <a:gd name="connsiteY82" fmla="*/ 1233583 h 2667095"/>
                <a:gd name="connsiteX83" fmla="*/ 956215 w 1632204"/>
                <a:gd name="connsiteY83" fmla="*/ 1173575 h 2667095"/>
                <a:gd name="connsiteX84" fmla="*/ 956215 w 1632204"/>
                <a:gd name="connsiteY84" fmla="*/ 1152716 h 2667095"/>
                <a:gd name="connsiteX85" fmla="*/ 1016222 w 1632204"/>
                <a:gd name="connsiteY85" fmla="*/ 1092708 h 2667095"/>
                <a:gd name="connsiteX86" fmla="*/ 1181005 w 1632204"/>
                <a:gd name="connsiteY86" fmla="*/ 1092708 h 2667095"/>
                <a:gd name="connsiteX87" fmla="*/ 1189959 w 1632204"/>
                <a:gd name="connsiteY87" fmla="*/ 1092232 h 2667095"/>
                <a:gd name="connsiteX88" fmla="*/ 1196530 w 1632204"/>
                <a:gd name="connsiteY88" fmla="*/ 1091851 h 2667095"/>
                <a:gd name="connsiteX89" fmla="*/ 1217390 w 1632204"/>
                <a:gd name="connsiteY89" fmla="*/ 1091851 h 2667095"/>
                <a:gd name="connsiteX90" fmla="*/ 1277398 w 1632204"/>
                <a:gd name="connsiteY90" fmla="*/ 1151858 h 2667095"/>
                <a:gd name="connsiteX91" fmla="*/ 1277398 w 1632204"/>
                <a:gd name="connsiteY91" fmla="*/ 1311974 h 26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632204" h="2667095">
                  <a:moveTo>
                    <a:pt x="1496949" y="1233678"/>
                  </a:moveTo>
                  <a:cubicBezTo>
                    <a:pt x="1463992" y="1233678"/>
                    <a:pt x="1436942" y="1206627"/>
                    <a:pt x="1436942" y="1173671"/>
                  </a:cubicBezTo>
                  <a:lnTo>
                    <a:pt x="1436942" y="1152811"/>
                  </a:lnTo>
                  <a:cubicBezTo>
                    <a:pt x="1436942" y="1119854"/>
                    <a:pt x="1463897" y="1092803"/>
                    <a:pt x="1496949" y="1092803"/>
                  </a:cubicBezTo>
                  <a:lnTo>
                    <a:pt x="1629346" y="1092803"/>
                  </a:lnTo>
                  <a:lnTo>
                    <a:pt x="1629823" y="596932"/>
                  </a:lnTo>
                  <a:lnTo>
                    <a:pt x="1264444" y="596932"/>
                  </a:lnTo>
                  <a:lnTo>
                    <a:pt x="1264444" y="96869"/>
                  </a:lnTo>
                  <a:cubicBezTo>
                    <a:pt x="1264444" y="43434"/>
                    <a:pt x="1221105" y="0"/>
                    <a:pt x="1167574" y="0"/>
                  </a:cubicBezTo>
                  <a:lnTo>
                    <a:pt x="0" y="0"/>
                  </a:lnTo>
                  <a:lnTo>
                    <a:pt x="0" y="285464"/>
                  </a:lnTo>
                  <a:lnTo>
                    <a:pt x="82296" y="285464"/>
                  </a:lnTo>
                  <a:cubicBezTo>
                    <a:pt x="157734" y="285464"/>
                    <a:pt x="218789" y="346615"/>
                    <a:pt x="218789" y="421958"/>
                  </a:cubicBezTo>
                  <a:lnTo>
                    <a:pt x="218789" y="599980"/>
                  </a:lnTo>
                  <a:lnTo>
                    <a:pt x="882587" y="599980"/>
                  </a:lnTo>
                  <a:cubicBezTo>
                    <a:pt x="882587" y="790861"/>
                    <a:pt x="879634" y="920306"/>
                    <a:pt x="879919" y="1064324"/>
                  </a:cubicBezTo>
                  <a:cubicBezTo>
                    <a:pt x="880967" y="1072229"/>
                    <a:pt x="881062" y="1076516"/>
                    <a:pt x="879919" y="1076516"/>
                  </a:cubicBezTo>
                  <a:lnTo>
                    <a:pt x="872966" y="1076516"/>
                  </a:lnTo>
                  <a:cubicBezTo>
                    <a:pt x="869537" y="1076611"/>
                    <a:pt x="866489" y="1076516"/>
                    <a:pt x="864203" y="1076516"/>
                  </a:cubicBezTo>
                  <a:cubicBezTo>
                    <a:pt x="861441" y="1076516"/>
                    <a:pt x="858679" y="1076706"/>
                    <a:pt x="856011" y="1076897"/>
                  </a:cubicBezTo>
                  <a:cubicBezTo>
                    <a:pt x="855155" y="1076992"/>
                    <a:pt x="854297" y="1077182"/>
                    <a:pt x="853440" y="1077278"/>
                  </a:cubicBezTo>
                  <a:cubicBezTo>
                    <a:pt x="851630" y="1077468"/>
                    <a:pt x="849821" y="1077754"/>
                    <a:pt x="848106" y="1078135"/>
                  </a:cubicBezTo>
                  <a:cubicBezTo>
                    <a:pt x="847915" y="1078135"/>
                    <a:pt x="847630" y="1078230"/>
                    <a:pt x="847439" y="1078325"/>
                  </a:cubicBezTo>
                  <a:cubicBezTo>
                    <a:pt x="846677" y="1078516"/>
                    <a:pt x="845915" y="1078706"/>
                    <a:pt x="845153" y="1078897"/>
                  </a:cubicBezTo>
                  <a:cubicBezTo>
                    <a:pt x="843534" y="1079278"/>
                    <a:pt x="842010" y="1079659"/>
                    <a:pt x="840486" y="1080135"/>
                  </a:cubicBezTo>
                  <a:cubicBezTo>
                    <a:pt x="839438" y="1080421"/>
                    <a:pt x="838486" y="1080802"/>
                    <a:pt x="837438" y="1081183"/>
                  </a:cubicBezTo>
                  <a:cubicBezTo>
                    <a:pt x="836009" y="1081659"/>
                    <a:pt x="834485" y="1082231"/>
                    <a:pt x="833056" y="1082802"/>
                  </a:cubicBezTo>
                  <a:cubicBezTo>
                    <a:pt x="832009" y="1083183"/>
                    <a:pt x="831056" y="1083659"/>
                    <a:pt x="830104" y="1084136"/>
                  </a:cubicBezTo>
                  <a:cubicBezTo>
                    <a:pt x="828675" y="1084802"/>
                    <a:pt x="827342" y="1085374"/>
                    <a:pt x="826008" y="1086136"/>
                  </a:cubicBezTo>
                  <a:cubicBezTo>
                    <a:pt x="825532" y="1086422"/>
                    <a:pt x="825055" y="1086707"/>
                    <a:pt x="824484" y="1086993"/>
                  </a:cubicBezTo>
                  <a:cubicBezTo>
                    <a:pt x="824008" y="1087279"/>
                    <a:pt x="823531" y="1087469"/>
                    <a:pt x="823055" y="1087755"/>
                  </a:cubicBezTo>
                  <a:cubicBezTo>
                    <a:pt x="821722" y="1088517"/>
                    <a:pt x="820483" y="1089279"/>
                    <a:pt x="819150" y="1090136"/>
                  </a:cubicBezTo>
                  <a:cubicBezTo>
                    <a:pt x="818960" y="1090232"/>
                    <a:pt x="818864" y="1090327"/>
                    <a:pt x="818674" y="1090422"/>
                  </a:cubicBezTo>
                  <a:cubicBezTo>
                    <a:pt x="817911" y="1090898"/>
                    <a:pt x="817150" y="1091375"/>
                    <a:pt x="816483" y="1091946"/>
                  </a:cubicBezTo>
                  <a:cubicBezTo>
                    <a:pt x="815245" y="1092803"/>
                    <a:pt x="814006" y="1093756"/>
                    <a:pt x="812768" y="1094708"/>
                  </a:cubicBezTo>
                  <a:cubicBezTo>
                    <a:pt x="811911" y="1095375"/>
                    <a:pt x="811149" y="1095947"/>
                    <a:pt x="810292" y="1096709"/>
                  </a:cubicBezTo>
                  <a:cubicBezTo>
                    <a:pt x="809053" y="1097756"/>
                    <a:pt x="807910" y="1098804"/>
                    <a:pt x="806767" y="1099852"/>
                  </a:cubicBezTo>
                  <a:cubicBezTo>
                    <a:pt x="806005" y="1100519"/>
                    <a:pt x="805339" y="1101185"/>
                    <a:pt x="804577" y="1101947"/>
                  </a:cubicBezTo>
                  <a:cubicBezTo>
                    <a:pt x="803434" y="1103186"/>
                    <a:pt x="802291" y="1104424"/>
                    <a:pt x="801148" y="1105662"/>
                  </a:cubicBezTo>
                  <a:cubicBezTo>
                    <a:pt x="800576" y="1106329"/>
                    <a:pt x="799910" y="1106996"/>
                    <a:pt x="799434" y="1107662"/>
                  </a:cubicBezTo>
                  <a:cubicBezTo>
                    <a:pt x="798195" y="1109186"/>
                    <a:pt x="797052" y="1110710"/>
                    <a:pt x="795909" y="1112330"/>
                  </a:cubicBezTo>
                  <a:cubicBezTo>
                    <a:pt x="795909" y="1112425"/>
                    <a:pt x="795814" y="1112425"/>
                    <a:pt x="795814" y="1112520"/>
                  </a:cubicBezTo>
                  <a:cubicBezTo>
                    <a:pt x="795528" y="1112996"/>
                    <a:pt x="795147" y="1113377"/>
                    <a:pt x="794861" y="1113854"/>
                  </a:cubicBezTo>
                  <a:cubicBezTo>
                    <a:pt x="793433" y="1116044"/>
                    <a:pt x="792004" y="1118235"/>
                    <a:pt x="790765" y="1120521"/>
                  </a:cubicBezTo>
                  <a:cubicBezTo>
                    <a:pt x="790670" y="1120712"/>
                    <a:pt x="790575" y="1120902"/>
                    <a:pt x="790480" y="1121093"/>
                  </a:cubicBezTo>
                  <a:cubicBezTo>
                    <a:pt x="789336" y="1123188"/>
                    <a:pt x="788289" y="1125379"/>
                    <a:pt x="787337" y="1127570"/>
                  </a:cubicBezTo>
                  <a:cubicBezTo>
                    <a:pt x="787051" y="1128332"/>
                    <a:pt x="786765" y="1129094"/>
                    <a:pt x="786479" y="1129951"/>
                  </a:cubicBezTo>
                  <a:cubicBezTo>
                    <a:pt x="785812" y="1131570"/>
                    <a:pt x="785146" y="1133285"/>
                    <a:pt x="784669" y="1134904"/>
                  </a:cubicBezTo>
                  <a:cubicBezTo>
                    <a:pt x="784384" y="1135856"/>
                    <a:pt x="784098" y="1136714"/>
                    <a:pt x="783908" y="1137666"/>
                  </a:cubicBezTo>
                  <a:cubicBezTo>
                    <a:pt x="783908" y="1137761"/>
                    <a:pt x="783908" y="1137761"/>
                    <a:pt x="783908" y="1137857"/>
                  </a:cubicBezTo>
                  <a:cubicBezTo>
                    <a:pt x="783431" y="1139381"/>
                    <a:pt x="783050" y="1141000"/>
                    <a:pt x="782669" y="1142524"/>
                  </a:cubicBezTo>
                  <a:cubicBezTo>
                    <a:pt x="782669" y="1142714"/>
                    <a:pt x="782574" y="1142905"/>
                    <a:pt x="782574" y="1143000"/>
                  </a:cubicBezTo>
                  <a:cubicBezTo>
                    <a:pt x="782383" y="1143953"/>
                    <a:pt x="782193" y="1144810"/>
                    <a:pt x="782098" y="1145762"/>
                  </a:cubicBezTo>
                  <a:cubicBezTo>
                    <a:pt x="781240" y="1150525"/>
                    <a:pt x="780764" y="1155287"/>
                    <a:pt x="780764" y="1160336"/>
                  </a:cubicBezTo>
                  <a:cubicBezTo>
                    <a:pt x="780288" y="1185863"/>
                    <a:pt x="744760" y="1217771"/>
                    <a:pt x="709517" y="1218438"/>
                  </a:cubicBezTo>
                  <a:cubicBezTo>
                    <a:pt x="707231" y="1218438"/>
                    <a:pt x="705040" y="1218628"/>
                    <a:pt x="702850" y="1218819"/>
                  </a:cubicBezTo>
                  <a:cubicBezTo>
                    <a:pt x="702183" y="1218914"/>
                    <a:pt x="701421" y="1218914"/>
                    <a:pt x="700754" y="1219010"/>
                  </a:cubicBezTo>
                  <a:cubicBezTo>
                    <a:pt x="700469" y="1219010"/>
                    <a:pt x="700087" y="1219105"/>
                    <a:pt x="699802" y="1219105"/>
                  </a:cubicBezTo>
                  <a:cubicBezTo>
                    <a:pt x="697801" y="1219391"/>
                    <a:pt x="695801" y="1219676"/>
                    <a:pt x="693801" y="1220057"/>
                  </a:cubicBezTo>
                  <a:cubicBezTo>
                    <a:pt x="693420" y="1220153"/>
                    <a:pt x="692943" y="1220248"/>
                    <a:pt x="692563" y="1220248"/>
                  </a:cubicBezTo>
                  <a:cubicBezTo>
                    <a:pt x="658273" y="1227487"/>
                    <a:pt x="631698" y="1255871"/>
                    <a:pt x="627031" y="1290923"/>
                  </a:cubicBezTo>
                  <a:lnTo>
                    <a:pt x="626745" y="1359884"/>
                  </a:lnTo>
                  <a:lnTo>
                    <a:pt x="626174" y="1359884"/>
                  </a:lnTo>
                  <a:lnTo>
                    <a:pt x="626174" y="1359884"/>
                  </a:lnTo>
                  <a:lnTo>
                    <a:pt x="887349" y="1359884"/>
                  </a:lnTo>
                  <a:cubicBezTo>
                    <a:pt x="925830" y="1359884"/>
                    <a:pt x="957358" y="1391412"/>
                    <a:pt x="957358" y="1429893"/>
                  </a:cubicBezTo>
                  <a:lnTo>
                    <a:pt x="957358" y="1454277"/>
                  </a:lnTo>
                  <a:cubicBezTo>
                    <a:pt x="957358" y="1492758"/>
                    <a:pt x="925830" y="1524286"/>
                    <a:pt x="887349" y="1524286"/>
                  </a:cubicBezTo>
                  <a:lnTo>
                    <a:pt x="626174" y="1524286"/>
                  </a:lnTo>
                  <a:lnTo>
                    <a:pt x="626174" y="1814417"/>
                  </a:lnTo>
                  <a:lnTo>
                    <a:pt x="626174" y="1959959"/>
                  </a:lnTo>
                  <a:lnTo>
                    <a:pt x="1134046" y="1959959"/>
                  </a:lnTo>
                  <a:cubicBezTo>
                    <a:pt x="1197388" y="1959959"/>
                    <a:pt x="1249204" y="2011394"/>
                    <a:pt x="1249204" y="2074259"/>
                  </a:cubicBezTo>
                  <a:lnTo>
                    <a:pt x="1249204" y="2667095"/>
                  </a:lnTo>
                  <a:lnTo>
                    <a:pt x="1632204" y="2667095"/>
                  </a:lnTo>
                  <a:lnTo>
                    <a:pt x="1632204" y="1233678"/>
                  </a:lnTo>
                  <a:lnTo>
                    <a:pt x="1496949" y="1233678"/>
                  </a:lnTo>
                  <a:close/>
                  <a:moveTo>
                    <a:pt x="1277398" y="1311974"/>
                  </a:moveTo>
                  <a:cubicBezTo>
                    <a:pt x="1277398" y="1344930"/>
                    <a:pt x="1250442" y="1371981"/>
                    <a:pt x="1217390" y="1371981"/>
                  </a:cubicBezTo>
                  <a:lnTo>
                    <a:pt x="1196530" y="1371981"/>
                  </a:lnTo>
                  <a:cubicBezTo>
                    <a:pt x="1163955" y="1371981"/>
                    <a:pt x="1137190" y="1345597"/>
                    <a:pt x="1136523" y="1313117"/>
                  </a:cubicBezTo>
                  <a:cubicBezTo>
                    <a:pt x="1135666" y="1269016"/>
                    <a:pt x="1099661" y="1233583"/>
                    <a:pt x="1055560" y="1233583"/>
                  </a:cubicBezTo>
                  <a:lnTo>
                    <a:pt x="1016222" y="1233583"/>
                  </a:lnTo>
                  <a:cubicBezTo>
                    <a:pt x="983266" y="1233583"/>
                    <a:pt x="956215" y="1206627"/>
                    <a:pt x="956215" y="1173575"/>
                  </a:cubicBezTo>
                  <a:lnTo>
                    <a:pt x="956215" y="1152716"/>
                  </a:lnTo>
                  <a:cubicBezTo>
                    <a:pt x="956215" y="1119759"/>
                    <a:pt x="983171" y="1092708"/>
                    <a:pt x="1016222" y="1092708"/>
                  </a:cubicBezTo>
                  <a:lnTo>
                    <a:pt x="1181005" y="1092708"/>
                  </a:lnTo>
                  <a:cubicBezTo>
                    <a:pt x="1184148" y="1092708"/>
                    <a:pt x="1186815" y="1092518"/>
                    <a:pt x="1189959" y="1092232"/>
                  </a:cubicBezTo>
                  <a:cubicBezTo>
                    <a:pt x="1192149" y="1091946"/>
                    <a:pt x="1194340" y="1091851"/>
                    <a:pt x="1196530" y="1091851"/>
                  </a:cubicBezTo>
                  <a:lnTo>
                    <a:pt x="1217390" y="1091851"/>
                  </a:lnTo>
                  <a:cubicBezTo>
                    <a:pt x="1250347" y="1091851"/>
                    <a:pt x="1277398" y="1118807"/>
                    <a:pt x="1277398" y="1151858"/>
                  </a:cubicBezTo>
                  <a:lnTo>
                    <a:pt x="1277398" y="1311974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: Shape 208">
              <a:extLst>
                <a:ext uri="{FF2B5EF4-FFF2-40B4-BE49-F238E27FC236}">
                  <a16:creationId xmlns:a16="http://schemas.microsoft.com/office/drawing/2014/main" id="{1FCC5F5C-3A43-6DFD-557D-FEB1E3D685EF}"/>
                </a:ext>
              </a:extLst>
            </p:cNvPr>
            <p:cNvSpPr/>
            <p:nvPr/>
          </p:nvSpPr>
          <p:spPr>
            <a:xfrm>
              <a:off x="5121228" y="1934892"/>
              <a:ext cx="931164" cy="707326"/>
            </a:xfrm>
            <a:custGeom>
              <a:avLst/>
              <a:gdLst>
                <a:gd name="connsiteX0" fmla="*/ 931164 w 931164"/>
                <a:gd name="connsiteY0" fmla="*/ 114300 h 707326"/>
                <a:gd name="connsiteX1" fmla="*/ 816007 w 931164"/>
                <a:gd name="connsiteY1" fmla="*/ 0 h 707326"/>
                <a:gd name="connsiteX2" fmla="*/ 308134 w 931164"/>
                <a:gd name="connsiteY2" fmla="*/ 0 h 707326"/>
                <a:gd name="connsiteX3" fmla="*/ 308134 w 931164"/>
                <a:gd name="connsiteY3" fmla="*/ 143827 h 707326"/>
                <a:gd name="connsiteX4" fmla="*/ 308229 w 931164"/>
                <a:gd name="connsiteY4" fmla="*/ 143827 h 707326"/>
                <a:gd name="connsiteX5" fmla="*/ 308229 w 931164"/>
                <a:gd name="connsiteY5" fmla="*/ 206883 h 707326"/>
                <a:gd name="connsiteX6" fmla="*/ 308229 w 931164"/>
                <a:gd name="connsiteY6" fmla="*/ 219742 h 707326"/>
                <a:gd name="connsiteX7" fmla="*/ 308229 w 931164"/>
                <a:gd name="connsiteY7" fmla="*/ 227933 h 707326"/>
                <a:gd name="connsiteX8" fmla="*/ 308134 w 931164"/>
                <a:gd name="connsiteY8" fmla="*/ 229171 h 707326"/>
                <a:gd name="connsiteX9" fmla="*/ 308134 w 931164"/>
                <a:gd name="connsiteY9" fmla="*/ 230696 h 707326"/>
                <a:gd name="connsiteX10" fmla="*/ 307943 w 931164"/>
                <a:gd name="connsiteY10" fmla="*/ 232410 h 707326"/>
                <a:gd name="connsiteX11" fmla="*/ 307658 w 931164"/>
                <a:gd name="connsiteY11" fmla="*/ 235363 h 707326"/>
                <a:gd name="connsiteX12" fmla="*/ 307181 w 931164"/>
                <a:gd name="connsiteY12" fmla="*/ 238411 h 707326"/>
                <a:gd name="connsiteX13" fmla="*/ 306610 w 931164"/>
                <a:gd name="connsiteY13" fmla="*/ 241268 h 707326"/>
                <a:gd name="connsiteX14" fmla="*/ 305848 w 931164"/>
                <a:gd name="connsiteY14" fmla="*/ 244221 h 707326"/>
                <a:gd name="connsiteX15" fmla="*/ 304991 w 931164"/>
                <a:gd name="connsiteY15" fmla="*/ 246983 h 707326"/>
                <a:gd name="connsiteX16" fmla="*/ 303943 w 931164"/>
                <a:gd name="connsiteY16" fmla="*/ 249746 h 707326"/>
                <a:gd name="connsiteX17" fmla="*/ 302895 w 931164"/>
                <a:gd name="connsiteY17" fmla="*/ 252413 h 707326"/>
                <a:gd name="connsiteX18" fmla="*/ 301657 w 931164"/>
                <a:gd name="connsiteY18" fmla="*/ 254984 h 707326"/>
                <a:gd name="connsiteX19" fmla="*/ 300324 w 931164"/>
                <a:gd name="connsiteY19" fmla="*/ 257556 h 707326"/>
                <a:gd name="connsiteX20" fmla="*/ 298799 w 931164"/>
                <a:gd name="connsiteY20" fmla="*/ 260032 h 707326"/>
                <a:gd name="connsiteX21" fmla="*/ 297275 w 931164"/>
                <a:gd name="connsiteY21" fmla="*/ 262414 h 707326"/>
                <a:gd name="connsiteX22" fmla="*/ 295561 w 931164"/>
                <a:gd name="connsiteY22" fmla="*/ 264700 h 707326"/>
                <a:gd name="connsiteX23" fmla="*/ 293751 w 931164"/>
                <a:gd name="connsiteY23" fmla="*/ 266986 h 707326"/>
                <a:gd name="connsiteX24" fmla="*/ 291846 w 931164"/>
                <a:gd name="connsiteY24" fmla="*/ 269081 h 707326"/>
                <a:gd name="connsiteX25" fmla="*/ 289846 w 931164"/>
                <a:gd name="connsiteY25" fmla="*/ 271177 h 707326"/>
                <a:gd name="connsiteX26" fmla="*/ 287655 w 931164"/>
                <a:gd name="connsiteY26" fmla="*/ 273082 h 707326"/>
                <a:gd name="connsiteX27" fmla="*/ 285560 w 931164"/>
                <a:gd name="connsiteY27" fmla="*/ 274892 h 707326"/>
                <a:gd name="connsiteX28" fmla="*/ 283179 w 931164"/>
                <a:gd name="connsiteY28" fmla="*/ 276606 h 707326"/>
                <a:gd name="connsiteX29" fmla="*/ 280892 w 931164"/>
                <a:gd name="connsiteY29" fmla="*/ 278225 h 707326"/>
                <a:gd name="connsiteX30" fmla="*/ 278321 w 931164"/>
                <a:gd name="connsiteY30" fmla="*/ 279749 h 707326"/>
                <a:gd name="connsiteX31" fmla="*/ 275940 w 931164"/>
                <a:gd name="connsiteY31" fmla="*/ 281178 h 707326"/>
                <a:gd name="connsiteX32" fmla="*/ 273177 w 931164"/>
                <a:gd name="connsiteY32" fmla="*/ 282511 h 707326"/>
                <a:gd name="connsiteX33" fmla="*/ 270701 w 931164"/>
                <a:gd name="connsiteY33" fmla="*/ 283655 h 707326"/>
                <a:gd name="connsiteX34" fmla="*/ 267653 w 931164"/>
                <a:gd name="connsiteY34" fmla="*/ 284797 h 707326"/>
                <a:gd name="connsiteX35" fmla="*/ 265272 w 931164"/>
                <a:gd name="connsiteY35" fmla="*/ 285655 h 707326"/>
                <a:gd name="connsiteX36" fmla="*/ 261938 w 931164"/>
                <a:gd name="connsiteY36" fmla="*/ 286512 h 707326"/>
                <a:gd name="connsiteX37" fmla="*/ 259556 w 931164"/>
                <a:gd name="connsiteY37" fmla="*/ 287084 h 707326"/>
                <a:gd name="connsiteX38" fmla="*/ 255651 w 931164"/>
                <a:gd name="connsiteY38" fmla="*/ 287655 h 707326"/>
                <a:gd name="connsiteX39" fmla="*/ 253651 w 931164"/>
                <a:gd name="connsiteY39" fmla="*/ 287941 h 707326"/>
                <a:gd name="connsiteX40" fmla="*/ 247555 w 931164"/>
                <a:gd name="connsiteY40" fmla="*/ 288226 h 707326"/>
                <a:gd name="connsiteX41" fmla="*/ 157449 w 931164"/>
                <a:gd name="connsiteY41" fmla="*/ 288226 h 707326"/>
                <a:gd name="connsiteX42" fmla="*/ 157449 w 931164"/>
                <a:gd name="connsiteY42" fmla="*/ 363950 h 707326"/>
                <a:gd name="connsiteX43" fmla="*/ 96964 w 931164"/>
                <a:gd name="connsiteY43" fmla="*/ 424434 h 707326"/>
                <a:gd name="connsiteX44" fmla="*/ 0 w 931164"/>
                <a:gd name="connsiteY44" fmla="*/ 424434 h 707326"/>
                <a:gd name="connsiteX45" fmla="*/ 0 w 931164"/>
                <a:gd name="connsiteY45" fmla="*/ 707326 h 707326"/>
                <a:gd name="connsiteX46" fmla="*/ 930879 w 931164"/>
                <a:gd name="connsiteY46" fmla="*/ 707326 h 707326"/>
                <a:gd name="connsiteX47" fmla="*/ 930879 w 931164"/>
                <a:gd name="connsiteY47" fmla="*/ 114300 h 7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31164" h="707326">
                  <a:moveTo>
                    <a:pt x="931164" y="114300"/>
                  </a:moveTo>
                  <a:cubicBezTo>
                    <a:pt x="931164" y="51435"/>
                    <a:pt x="879348" y="0"/>
                    <a:pt x="816007" y="0"/>
                  </a:cubicBezTo>
                  <a:lnTo>
                    <a:pt x="308134" y="0"/>
                  </a:lnTo>
                  <a:lnTo>
                    <a:pt x="308134" y="143827"/>
                  </a:lnTo>
                  <a:lnTo>
                    <a:pt x="308229" y="143827"/>
                  </a:lnTo>
                  <a:lnTo>
                    <a:pt x="308229" y="206883"/>
                  </a:lnTo>
                  <a:lnTo>
                    <a:pt x="308229" y="219742"/>
                  </a:lnTo>
                  <a:lnTo>
                    <a:pt x="308229" y="227933"/>
                  </a:lnTo>
                  <a:cubicBezTo>
                    <a:pt x="308229" y="228314"/>
                    <a:pt x="308134" y="228790"/>
                    <a:pt x="308134" y="229171"/>
                  </a:cubicBezTo>
                  <a:lnTo>
                    <a:pt x="308134" y="230696"/>
                  </a:lnTo>
                  <a:cubicBezTo>
                    <a:pt x="308134" y="231267"/>
                    <a:pt x="308039" y="231838"/>
                    <a:pt x="307943" y="232410"/>
                  </a:cubicBezTo>
                  <a:cubicBezTo>
                    <a:pt x="307848" y="233363"/>
                    <a:pt x="307753" y="234315"/>
                    <a:pt x="307658" y="235363"/>
                  </a:cubicBezTo>
                  <a:cubicBezTo>
                    <a:pt x="307563" y="236410"/>
                    <a:pt x="307372" y="237363"/>
                    <a:pt x="307181" y="238411"/>
                  </a:cubicBezTo>
                  <a:cubicBezTo>
                    <a:pt x="306991" y="239363"/>
                    <a:pt x="306800" y="240316"/>
                    <a:pt x="306610" y="241268"/>
                  </a:cubicBezTo>
                  <a:cubicBezTo>
                    <a:pt x="306420" y="242221"/>
                    <a:pt x="306134" y="243173"/>
                    <a:pt x="305848" y="244221"/>
                  </a:cubicBezTo>
                  <a:cubicBezTo>
                    <a:pt x="305562" y="245173"/>
                    <a:pt x="305371" y="246031"/>
                    <a:pt x="304991" y="246983"/>
                  </a:cubicBezTo>
                  <a:cubicBezTo>
                    <a:pt x="304705" y="247936"/>
                    <a:pt x="304324" y="248793"/>
                    <a:pt x="303943" y="249746"/>
                  </a:cubicBezTo>
                  <a:cubicBezTo>
                    <a:pt x="303562" y="250603"/>
                    <a:pt x="303276" y="251555"/>
                    <a:pt x="302895" y="252413"/>
                  </a:cubicBezTo>
                  <a:cubicBezTo>
                    <a:pt x="302514" y="253270"/>
                    <a:pt x="302038" y="254127"/>
                    <a:pt x="301657" y="254984"/>
                  </a:cubicBezTo>
                  <a:cubicBezTo>
                    <a:pt x="301180" y="255842"/>
                    <a:pt x="300800" y="256699"/>
                    <a:pt x="300324" y="257556"/>
                  </a:cubicBezTo>
                  <a:cubicBezTo>
                    <a:pt x="299847" y="258413"/>
                    <a:pt x="299371" y="259175"/>
                    <a:pt x="298799" y="260032"/>
                  </a:cubicBezTo>
                  <a:cubicBezTo>
                    <a:pt x="298323" y="260794"/>
                    <a:pt x="297752" y="261652"/>
                    <a:pt x="297275" y="262414"/>
                  </a:cubicBezTo>
                  <a:cubicBezTo>
                    <a:pt x="296704" y="263176"/>
                    <a:pt x="296133" y="263938"/>
                    <a:pt x="295561" y="264700"/>
                  </a:cubicBezTo>
                  <a:cubicBezTo>
                    <a:pt x="294990" y="265462"/>
                    <a:pt x="294418" y="266224"/>
                    <a:pt x="293751" y="266986"/>
                  </a:cubicBezTo>
                  <a:cubicBezTo>
                    <a:pt x="293180" y="267748"/>
                    <a:pt x="292513" y="268414"/>
                    <a:pt x="291846" y="269081"/>
                  </a:cubicBezTo>
                  <a:cubicBezTo>
                    <a:pt x="291179" y="269748"/>
                    <a:pt x="290513" y="270510"/>
                    <a:pt x="289846" y="271177"/>
                  </a:cubicBezTo>
                  <a:cubicBezTo>
                    <a:pt x="289179" y="271843"/>
                    <a:pt x="288417" y="272510"/>
                    <a:pt x="287655" y="273082"/>
                  </a:cubicBezTo>
                  <a:cubicBezTo>
                    <a:pt x="286988" y="273748"/>
                    <a:pt x="286227" y="274320"/>
                    <a:pt x="285560" y="274892"/>
                  </a:cubicBezTo>
                  <a:cubicBezTo>
                    <a:pt x="284798" y="275463"/>
                    <a:pt x="284036" y="276034"/>
                    <a:pt x="283179" y="276606"/>
                  </a:cubicBezTo>
                  <a:cubicBezTo>
                    <a:pt x="282416" y="277177"/>
                    <a:pt x="281654" y="277749"/>
                    <a:pt x="280892" y="278225"/>
                  </a:cubicBezTo>
                  <a:cubicBezTo>
                    <a:pt x="280035" y="278797"/>
                    <a:pt x="279178" y="279273"/>
                    <a:pt x="278321" y="279749"/>
                  </a:cubicBezTo>
                  <a:cubicBezTo>
                    <a:pt x="277559" y="280225"/>
                    <a:pt x="276796" y="280702"/>
                    <a:pt x="275940" y="281178"/>
                  </a:cubicBezTo>
                  <a:cubicBezTo>
                    <a:pt x="274987" y="281654"/>
                    <a:pt x="274130" y="282130"/>
                    <a:pt x="273177" y="282511"/>
                  </a:cubicBezTo>
                  <a:cubicBezTo>
                    <a:pt x="272320" y="282892"/>
                    <a:pt x="271558" y="283273"/>
                    <a:pt x="270701" y="283655"/>
                  </a:cubicBezTo>
                  <a:cubicBezTo>
                    <a:pt x="269748" y="284035"/>
                    <a:pt x="268700" y="284417"/>
                    <a:pt x="267653" y="284797"/>
                  </a:cubicBezTo>
                  <a:cubicBezTo>
                    <a:pt x="266891" y="285083"/>
                    <a:pt x="266033" y="285369"/>
                    <a:pt x="265272" y="285655"/>
                  </a:cubicBezTo>
                  <a:cubicBezTo>
                    <a:pt x="264129" y="286036"/>
                    <a:pt x="263080" y="286226"/>
                    <a:pt x="261938" y="286512"/>
                  </a:cubicBezTo>
                  <a:cubicBezTo>
                    <a:pt x="261176" y="286702"/>
                    <a:pt x="260414" y="286988"/>
                    <a:pt x="259556" y="287084"/>
                  </a:cubicBezTo>
                  <a:cubicBezTo>
                    <a:pt x="258223" y="287369"/>
                    <a:pt x="256890" y="287464"/>
                    <a:pt x="255651" y="287655"/>
                  </a:cubicBezTo>
                  <a:cubicBezTo>
                    <a:pt x="254984" y="287750"/>
                    <a:pt x="254318" y="287846"/>
                    <a:pt x="253651" y="287941"/>
                  </a:cubicBezTo>
                  <a:cubicBezTo>
                    <a:pt x="251651" y="288131"/>
                    <a:pt x="249650" y="288226"/>
                    <a:pt x="247555" y="288226"/>
                  </a:cubicBezTo>
                  <a:lnTo>
                    <a:pt x="157449" y="288226"/>
                  </a:lnTo>
                  <a:lnTo>
                    <a:pt x="157449" y="363950"/>
                  </a:lnTo>
                  <a:cubicBezTo>
                    <a:pt x="157449" y="397192"/>
                    <a:pt x="130207" y="424434"/>
                    <a:pt x="96964" y="424434"/>
                  </a:cubicBezTo>
                  <a:lnTo>
                    <a:pt x="0" y="424434"/>
                  </a:lnTo>
                  <a:lnTo>
                    <a:pt x="0" y="707326"/>
                  </a:lnTo>
                  <a:lnTo>
                    <a:pt x="930879" y="707326"/>
                  </a:lnTo>
                  <a:lnTo>
                    <a:pt x="930879" y="11430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: Shape 209">
              <a:extLst>
                <a:ext uri="{FF2B5EF4-FFF2-40B4-BE49-F238E27FC236}">
                  <a16:creationId xmlns:a16="http://schemas.microsoft.com/office/drawing/2014/main" id="{A5513C28-3C76-89E9-5D2C-4A923534619A}"/>
                </a:ext>
              </a:extLst>
            </p:cNvPr>
            <p:cNvSpPr/>
            <p:nvPr/>
          </p:nvSpPr>
          <p:spPr>
            <a:xfrm>
              <a:off x="4648978" y="4562649"/>
              <a:ext cx="325278" cy="429958"/>
            </a:xfrm>
            <a:custGeom>
              <a:avLst/>
              <a:gdLst>
                <a:gd name="connsiteX0" fmla="*/ 211741 w 325278"/>
                <a:gd name="connsiteY0" fmla="*/ 95 h 429958"/>
                <a:gd name="connsiteX1" fmla="*/ 172593 w 325278"/>
                <a:gd name="connsiteY1" fmla="*/ 95 h 429958"/>
                <a:gd name="connsiteX2" fmla="*/ 107252 w 325278"/>
                <a:gd name="connsiteY2" fmla="*/ 95 h 429958"/>
                <a:gd name="connsiteX3" fmla="*/ 95155 w 325278"/>
                <a:gd name="connsiteY3" fmla="*/ 95 h 429958"/>
                <a:gd name="connsiteX4" fmla="*/ 0 w 325278"/>
                <a:gd name="connsiteY4" fmla="*/ 95 h 429958"/>
                <a:gd name="connsiteX5" fmla="*/ 11621 w 325278"/>
                <a:gd name="connsiteY5" fmla="*/ 34004 h 429958"/>
                <a:gd name="connsiteX6" fmla="*/ 11049 w 325278"/>
                <a:gd name="connsiteY6" fmla="*/ 232791 h 429958"/>
                <a:gd name="connsiteX7" fmla="*/ 11049 w 325278"/>
                <a:gd name="connsiteY7" fmla="*/ 236315 h 429958"/>
                <a:gd name="connsiteX8" fmla="*/ 11049 w 325278"/>
                <a:gd name="connsiteY8" fmla="*/ 237839 h 429958"/>
                <a:gd name="connsiteX9" fmla="*/ 11049 w 325278"/>
                <a:gd name="connsiteY9" fmla="*/ 237839 h 429958"/>
                <a:gd name="connsiteX10" fmla="*/ 11144 w 325278"/>
                <a:gd name="connsiteY10" fmla="*/ 239268 h 429958"/>
                <a:gd name="connsiteX11" fmla="*/ 11144 w 325278"/>
                <a:gd name="connsiteY11" fmla="*/ 239268 h 429958"/>
                <a:gd name="connsiteX12" fmla="*/ 11239 w 325278"/>
                <a:gd name="connsiteY12" fmla="*/ 240697 h 429958"/>
                <a:gd name="connsiteX13" fmla="*/ 11239 w 325278"/>
                <a:gd name="connsiteY13" fmla="*/ 240697 h 429958"/>
                <a:gd name="connsiteX14" fmla="*/ 11335 w 325278"/>
                <a:gd name="connsiteY14" fmla="*/ 242126 h 429958"/>
                <a:gd name="connsiteX15" fmla="*/ 11335 w 325278"/>
                <a:gd name="connsiteY15" fmla="*/ 242126 h 429958"/>
                <a:gd name="connsiteX16" fmla="*/ 11525 w 325278"/>
                <a:gd name="connsiteY16" fmla="*/ 243554 h 429958"/>
                <a:gd name="connsiteX17" fmla="*/ 11525 w 325278"/>
                <a:gd name="connsiteY17" fmla="*/ 243554 h 429958"/>
                <a:gd name="connsiteX18" fmla="*/ 11716 w 325278"/>
                <a:gd name="connsiteY18" fmla="*/ 244983 h 429958"/>
                <a:gd name="connsiteX19" fmla="*/ 11716 w 325278"/>
                <a:gd name="connsiteY19" fmla="*/ 244983 h 429958"/>
                <a:gd name="connsiteX20" fmla="*/ 12002 w 325278"/>
                <a:gd name="connsiteY20" fmla="*/ 246412 h 429958"/>
                <a:gd name="connsiteX21" fmla="*/ 12002 w 325278"/>
                <a:gd name="connsiteY21" fmla="*/ 246412 h 429958"/>
                <a:gd name="connsiteX22" fmla="*/ 12287 w 325278"/>
                <a:gd name="connsiteY22" fmla="*/ 247841 h 429958"/>
                <a:gd name="connsiteX23" fmla="*/ 12287 w 325278"/>
                <a:gd name="connsiteY23" fmla="*/ 247841 h 429958"/>
                <a:gd name="connsiteX24" fmla="*/ 12573 w 325278"/>
                <a:gd name="connsiteY24" fmla="*/ 249269 h 429958"/>
                <a:gd name="connsiteX25" fmla="*/ 12573 w 325278"/>
                <a:gd name="connsiteY25" fmla="*/ 249269 h 429958"/>
                <a:gd name="connsiteX26" fmla="*/ 12954 w 325278"/>
                <a:gd name="connsiteY26" fmla="*/ 250698 h 429958"/>
                <a:gd name="connsiteX27" fmla="*/ 12954 w 325278"/>
                <a:gd name="connsiteY27" fmla="*/ 250698 h 429958"/>
                <a:gd name="connsiteX28" fmla="*/ 64294 w 325278"/>
                <a:gd name="connsiteY28" fmla="*/ 293751 h 429958"/>
                <a:gd name="connsiteX29" fmla="*/ 64294 w 325278"/>
                <a:gd name="connsiteY29" fmla="*/ 293751 h 429958"/>
                <a:gd name="connsiteX30" fmla="*/ 65722 w 325278"/>
                <a:gd name="connsiteY30" fmla="*/ 293846 h 429958"/>
                <a:gd name="connsiteX31" fmla="*/ 65722 w 325278"/>
                <a:gd name="connsiteY31" fmla="*/ 293846 h 429958"/>
                <a:gd name="connsiteX32" fmla="*/ 66199 w 325278"/>
                <a:gd name="connsiteY32" fmla="*/ 293846 h 429958"/>
                <a:gd name="connsiteX33" fmla="*/ 69342 w 325278"/>
                <a:gd name="connsiteY33" fmla="*/ 293941 h 429958"/>
                <a:gd name="connsiteX34" fmla="*/ 76771 w 325278"/>
                <a:gd name="connsiteY34" fmla="*/ 293941 h 429958"/>
                <a:gd name="connsiteX35" fmla="*/ 157734 w 325278"/>
                <a:gd name="connsiteY35" fmla="*/ 374904 h 429958"/>
                <a:gd name="connsiteX36" fmla="*/ 157734 w 325278"/>
                <a:gd name="connsiteY36" fmla="*/ 429959 h 429958"/>
                <a:gd name="connsiteX37" fmla="*/ 268510 w 325278"/>
                <a:gd name="connsiteY37" fmla="*/ 429959 h 429958"/>
                <a:gd name="connsiteX38" fmla="*/ 325279 w 325278"/>
                <a:gd name="connsiteY38" fmla="*/ 381476 h 429958"/>
                <a:gd name="connsiteX39" fmla="*/ 325279 w 325278"/>
                <a:gd name="connsiteY39" fmla="*/ 0 h 429958"/>
                <a:gd name="connsiteX40" fmla="*/ 211741 w 325278"/>
                <a:gd name="connsiteY40" fmla="*/ 0 h 42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5278" h="429958">
                  <a:moveTo>
                    <a:pt x="211741" y="95"/>
                  </a:moveTo>
                  <a:lnTo>
                    <a:pt x="172593" y="95"/>
                  </a:lnTo>
                  <a:lnTo>
                    <a:pt x="107252" y="95"/>
                  </a:lnTo>
                  <a:lnTo>
                    <a:pt x="95155" y="95"/>
                  </a:lnTo>
                  <a:lnTo>
                    <a:pt x="0" y="95"/>
                  </a:lnTo>
                  <a:cubicBezTo>
                    <a:pt x="7239" y="7906"/>
                    <a:pt x="11716" y="18764"/>
                    <a:pt x="11621" y="34004"/>
                  </a:cubicBezTo>
                  <a:lnTo>
                    <a:pt x="11049" y="232791"/>
                  </a:lnTo>
                  <a:lnTo>
                    <a:pt x="11049" y="236315"/>
                  </a:lnTo>
                  <a:lnTo>
                    <a:pt x="11049" y="237839"/>
                  </a:lnTo>
                  <a:lnTo>
                    <a:pt x="11049" y="237839"/>
                  </a:lnTo>
                  <a:lnTo>
                    <a:pt x="11144" y="239268"/>
                  </a:lnTo>
                  <a:lnTo>
                    <a:pt x="11144" y="239268"/>
                  </a:lnTo>
                  <a:lnTo>
                    <a:pt x="11239" y="240697"/>
                  </a:lnTo>
                  <a:lnTo>
                    <a:pt x="11239" y="240697"/>
                  </a:lnTo>
                  <a:lnTo>
                    <a:pt x="11335" y="242126"/>
                  </a:lnTo>
                  <a:lnTo>
                    <a:pt x="11335" y="242126"/>
                  </a:lnTo>
                  <a:lnTo>
                    <a:pt x="11525" y="243554"/>
                  </a:lnTo>
                  <a:lnTo>
                    <a:pt x="11525" y="243554"/>
                  </a:lnTo>
                  <a:lnTo>
                    <a:pt x="11716" y="244983"/>
                  </a:lnTo>
                  <a:lnTo>
                    <a:pt x="11716" y="244983"/>
                  </a:lnTo>
                  <a:lnTo>
                    <a:pt x="12002" y="246412"/>
                  </a:lnTo>
                  <a:lnTo>
                    <a:pt x="12002" y="246412"/>
                  </a:lnTo>
                  <a:cubicBezTo>
                    <a:pt x="12097" y="246888"/>
                    <a:pt x="12192" y="247364"/>
                    <a:pt x="12287" y="247841"/>
                  </a:cubicBezTo>
                  <a:lnTo>
                    <a:pt x="12287" y="247841"/>
                  </a:lnTo>
                  <a:lnTo>
                    <a:pt x="12573" y="249269"/>
                  </a:lnTo>
                  <a:lnTo>
                    <a:pt x="12573" y="249269"/>
                  </a:lnTo>
                  <a:lnTo>
                    <a:pt x="12954" y="250698"/>
                  </a:lnTo>
                  <a:lnTo>
                    <a:pt x="12954" y="250698"/>
                  </a:lnTo>
                  <a:cubicBezTo>
                    <a:pt x="19145" y="273844"/>
                    <a:pt x="39434" y="291655"/>
                    <a:pt x="64294" y="293751"/>
                  </a:cubicBezTo>
                  <a:lnTo>
                    <a:pt x="64294" y="293751"/>
                  </a:lnTo>
                  <a:lnTo>
                    <a:pt x="65722" y="293846"/>
                  </a:lnTo>
                  <a:lnTo>
                    <a:pt x="65722" y="293846"/>
                  </a:lnTo>
                  <a:lnTo>
                    <a:pt x="66199" y="293846"/>
                  </a:lnTo>
                  <a:cubicBezTo>
                    <a:pt x="67342" y="293846"/>
                    <a:pt x="68199" y="293941"/>
                    <a:pt x="69342" y="293941"/>
                  </a:cubicBezTo>
                  <a:lnTo>
                    <a:pt x="76771" y="293941"/>
                  </a:lnTo>
                  <a:cubicBezTo>
                    <a:pt x="121349" y="293941"/>
                    <a:pt x="157734" y="330327"/>
                    <a:pt x="157734" y="374904"/>
                  </a:cubicBezTo>
                  <a:lnTo>
                    <a:pt x="157734" y="429959"/>
                  </a:lnTo>
                  <a:lnTo>
                    <a:pt x="268510" y="429959"/>
                  </a:lnTo>
                  <a:cubicBezTo>
                    <a:pt x="297085" y="429959"/>
                    <a:pt x="320898" y="408813"/>
                    <a:pt x="325279" y="381476"/>
                  </a:cubicBezTo>
                  <a:cubicBezTo>
                    <a:pt x="325279" y="381476"/>
                    <a:pt x="325279" y="80201"/>
                    <a:pt x="325279" y="0"/>
                  </a:cubicBezTo>
                  <a:lnTo>
                    <a:pt x="211741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: Shape 210">
              <a:extLst>
                <a:ext uri="{FF2B5EF4-FFF2-40B4-BE49-F238E27FC236}">
                  <a16:creationId xmlns:a16="http://schemas.microsoft.com/office/drawing/2014/main" id="{7ADE0FCB-A62E-1C71-2B2B-1B4D120E91D7}"/>
                </a:ext>
              </a:extLst>
            </p:cNvPr>
            <p:cNvSpPr/>
            <p:nvPr/>
          </p:nvSpPr>
          <p:spPr>
            <a:xfrm>
              <a:off x="4486386" y="4284043"/>
              <a:ext cx="276796" cy="278606"/>
            </a:xfrm>
            <a:custGeom>
              <a:avLst/>
              <a:gdLst>
                <a:gd name="connsiteX0" fmla="*/ 115158 w 276796"/>
                <a:gd name="connsiteY0" fmla="*/ 95 h 278606"/>
                <a:gd name="connsiteX1" fmla="*/ 0 w 276796"/>
                <a:gd name="connsiteY1" fmla="*/ 114395 h 278606"/>
                <a:gd name="connsiteX2" fmla="*/ 0 w 276796"/>
                <a:gd name="connsiteY2" fmla="*/ 164402 h 278606"/>
                <a:gd name="connsiteX3" fmla="*/ 191 w 276796"/>
                <a:gd name="connsiteY3" fmla="*/ 167545 h 278606"/>
                <a:gd name="connsiteX4" fmla="*/ 0 w 276796"/>
                <a:gd name="connsiteY4" fmla="*/ 170688 h 278606"/>
                <a:gd name="connsiteX5" fmla="*/ 0 w 276796"/>
                <a:gd name="connsiteY5" fmla="*/ 278606 h 278606"/>
                <a:gd name="connsiteX6" fmla="*/ 115158 w 276796"/>
                <a:gd name="connsiteY6" fmla="*/ 278606 h 278606"/>
                <a:gd name="connsiteX7" fmla="*/ 154305 w 276796"/>
                <a:gd name="connsiteY7" fmla="*/ 278606 h 278606"/>
                <a:gd name="connsiteX8" fmla="*/ 276797 w 276796"/>
                <a:gd name="connsiteY8" fmla="*/ 278606 h 278606"/>
                <a:gd name="connsiteX9" fmla="*/ 276797 w 276796"/>
                <a:gd name="connsiteY9" fmla="*/ 0 h 278606"/>
                <a:gd name="connsiteX10" fmla="*/ 115158 w 276796"/>
                <a:gd name="connsiteY10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796" h="278606">
                  <a:moveTo>
                    <a:pt x="115158" y="95"/>
                  </a:moveTo>
                  <a:cubicBezTo>
                    <a:pt x="51816" y="95"/>
                    <a:pt x="0" y="51530"/>
                    <a:pt x="0" y="114395"/>
                  </a:cubicBezTo>
                  <a:lnTo>
                    <a:pt x="0" y="164402"/>
                  </a:lnTo>
                  <a:cubicBezTo>
                    <a:pt x="0" y="165449"/>
                    <a:pt x="95" y="166497"/>
                    <a:pt x="191" y="167545"/>
                  </a:cubicBezTo>
                  <a:cubicBezTo>
                    <a:pt x="95" y="168593"/>
                    <a:pt x="0" y="169640"/>
                    <a:pt x="0" y="170688"/>
                  </a:cubicBezTo>
                  <a:lnTo>
                    <a:pt x="0" y="278606"/>
                  </a:lnTo>
                  <a:lnTo>
                    <a:pt x="115158" y="278606"/>
                  </a:lnTo>
                  <a:lnTo>
                    <a:pt x="154305" y="278606"/>
                  </a:lnTo>
                  <a:lnTo>
                    <a:pt x="276797" y="278606"/>
                  </a:lnTo>
                  <a:lnTo>
                    <a:pt x="276797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: Shape 211">
              <a:extLst>
                <a:ext uri="{FF2B5EF4-FFF2-40B4-BE49-F238E27FC236}">
                  <a16:creationId xmlns:a16="http://schemas.microsoft.com/office/drawing/2014/main" id="{351030E1-B5B9-DF8D-6D7D-FF99710A44FB}"/>
                </a:ext>
              </a:extLst>
            </p:cNvPr>
            <p:cNvSpPr/>
            <p:nvPr/>
          </p:nvSpPr>
          <p:spPr>
            <a:xfrm>
              <a:off x="4651074" y="3828367"/>
              <a:ext cx="633888" cy="734377"/>
            </a:xfrm>
            <a:custGeom>
              <a:avLst/>
              <a:gdLst>
                <a:gd name="connsiteX0" fmla="*/ 575024 w 633888"/>
                <a:gd name="connsiteY0" fmla="*/ 0 h 734377"/>
                <a:gd name="connsiteX1" fmla="*/ 472916 w 633888"/>
                <a:gd name="connsiteY1" fmla="*/ 0 h 734377"/>
                <a:gd name="connsiteX2" fmla="*/ 273463 w 633888"/>
                <a:gd name="connsiteY2" fmla="*/ 0 h 734377"/>
                <a:gd name="connsiteX3" fmla="*/ 247079 w 633888"/>
                <a:gd name="connsiteY3" fmla="*/ 0 h 734377"/>
                <a:gd name="connsiteX4" fmla="*/ 233648 w 633888"/>
                <a:gd name="connsiteY4" fmla="*/ 857 h 734377"/>
                <a:gd name="connsiteX5" fmla="*/ 82487 w 633888"/>
                <a:gd name="connsiteY5" fmla="*/ 1238 h 734377"/>
                <a:gd name="connsiteX6" fmla="*/ 762 w 633888"/>
                <a:gd name="connsiteY6" fmla="*/ 762 h 734377"/>
                <a:gd name="connsiteX7" fmla="*/ 762 w 633888"/>
                <a:gd name="connsiteY7" fmla="*/ 141637 h 734377"/>
                <a:gd name="connsiteX8" fmla="*/ 0 w 633888"/>
                <a:gd name="connsiteY8" fmla="*/ 141637 h 734377"/>
                <a:gd name="connsiteX9" fmla="*/ 0 w 633888"/>
                <a:gd name="connsiteY9" fmla="*/ 455771 h 734377"/>
                <a:gd name="connsiteX10" fmla="*/ 93250 w 633888"/>
                <a:gd name="connsiteY10" fmla="*/ 455771 h 734377"/>
                <a:gd name="connsiteX11" fmla="*/ 105346 w 633888"/>
                <a:gd name="connsiteY11" fmla="*/ 455771 h 734377"/>
                <a:gd name="connsiteX12" fmla="*/ 110776 w 633888"/>
                <a:gd name="connsiteY12" fmla="*/ 455771 h 734377"/>
                <a:gd name="connsiteX13" fmla="*/ 110776 w 633888"/>
                <a:gd name="connsiteY13" fmla="*/ 734378 h 734377"/>
                <a:gd name="connsiteX14" fmla="*/ 182309 w 633888"/>
                <a:gd name="connsiteY14" fmla="*/ 734378 h 734377"/>
                <a:gd name="connsiteX15" fmla="*/ 218504 w 633888"/>
                <a:gd name="connsiteY15" fmla="*/ 734378 h 734377"/>
                <a:gd name="connsiteX16" fmla="*/ 324993 w 633888"/>
                <a:gd name="connsiteY16" fmla="*/ 734378 h 734377"/>
                <a:gd name="connsiteX17" fmla="*/ 324993 w 633888"/>
                <a:gd name="connsiteY17" fmla="*/ 711232 h 734377"/>
                <a:gd name="connsiteX18" fmla="*/ 437674 w 633888"/>
                <a:gd name="connsiteY18" fmla="*/ 615029 h 734377"/>
                <a:gd name="connsiteX19" fmla="*/ 633889 w 633888"/>
                <a:gd name="connsiteY19" fmla="*/ 615029 h 734377"/>
                <a:gd name="connsiteX20" fmla="*/ 633889 w 633888"/>
                <a:gd name="connsiteY20" fmla="*/ 512731 h 734377"/>
                <a:gd name="connsiteX21" fmla="*/ 633889 w 633888"/>
                <a:gd name="connsiteY21" fmla="*/ 232886 h 734377"/>
                <a:gd name="connsiteX22" fmla="*/ 633889 w 633888"/>
                <a:gd name="connsiteY22" fmla="*/ 58769 h 734377"/>
                <a:gd name="connsiteX23" fmla="*/ 575024 w 633888"/>
                <a:gd name="connsiteY23" fmla="*/ 0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3888" h="734377">
                  <a:moveTo>
                    <a:pt x="575024" y="0"/>
                  </a:moveTo>
                  <a:lnTo>
                    <a:pt x="472916" y="0"/>
                  </a:lnTo>
                  <a:lnTo>
                    <a:pt x="273463" y="0"/>
                  </a:lnTo>
                  <a:lnTo>
                    <a:pt x="247079" y="0"/>
                  </a:lnTo>
                  <a:cubicBezTo>
                    <a:pt x="242506" y="0"/>
                    <a:pt x="238030" y="381"/>
                    <a:pt x="233648" y="857"/>
                  </a:cubicBezTo>
                  <a:lnTo>
                    <a:pt x="82487" y="1238"/>
                  </a:lnTo>
                  <a:lnTo>
                    <a:pt x="762" y="762"/>
                  </a:lnTo>
                  <a:lnTo>
                    <a:pt x="762" y="141637"/>
                  </a:lnTo>
                  <a:lnTo>
                    <a:pt x="0" y="141637"/>
                  </a:lnTo>
                  <a:lnTo>
                    <a:pt x="0" y="455771"/>
                  </a:lnTo>
                  <a:lnTo>
                    <a:pt x="93250" y="455771"/>
                  </a:lnTo>
                  <a:lnTo>
                    <a:pt x="105346" y="455771"/>
                  </a:lnTo>
                  <a:lnTo>
                    <a:pt x="110776" y="455771"/>
                  </a:lnTo>
                  <a:lnTo>
                    <a:pt x="110776" y="734378"/>
                  </a:lnTo>
                  <a:lnTo>
                    <a:pt x="182309" y="734378"/>
                  </a:lnTo>
                  <a:lnTo>
                    <a:pt x="218504" y="734378"/>
                  </a:lnTo>
                  <a:lnTo>
                    <a:pt x="324993" y="734378"/>
                  </a:lnTo>
                  <a:lnTo>
                    <a:pt x="324993" y="711232"/>
                  </a:lnTo>
                  <a:cubicBezTo>
                    <a:pt x="333756" y="656939"/>
                    <a:pt x="381000" y="615029"/>
                    <a:pt x="437674" y="615029"/>
                  </a:cubicBezTo>
                  <a:lnTo>
                    <a:pt x="633889" y="615029"/>
                  </a:lnTo>
                  <a:lnTo>
                    <a:pt x="633889" y="512731"/>
                  </a:lnTo>
                  <a:lnTo>
                    <a:pt x="633889" y="232886"/>
                  </a:lnTo>
                  <a:lnTo>
                    <a:pt x="633889" y="58769"/>
                  </a:lnTo>
                  <a:cubicBezTo>
                    <a:pt x="633699" y="26384"/>
                    <a:pt x="607314" y="0"/>
                    <a:pt x="575024" y="0"/>
                  </a:cubicBezTo>
                  <a:close/>
                </a:path>
              </a:pathLst>
            </a:custGeom>
            <a:solidFill>
              <a:srgbClr val="D1D3D4"/>
            </a:solidFill>
            <a:ln w="1890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NL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C377B00-0AF7-B71C-FE7A-7668B8FA81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084" y="4908320"/>
            <a:ext cx="1002752" cy="305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8719E4-0331-26D0-F9FF-DA668F414E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59" y="4910476"/>
            <a:ext cx="816258" cy="529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74A333-8FE5-6D40-98FD-9C6051FE79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56035" y="1722461"/>
            <a:ext cx="824853" cy="3227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51EE68-3A44-F533-DFEF-9CB635BB16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9259" y="2852396"/>
            <a:ext cx="798402" cy="325052"/>
          </a:xfrm>
          <a:prstGeom prst="rect">
            <a:avLst/>
          </a:prstGeom>
        </p:spPr>
      </p:pic>
      <p:pic>
        <p:nvPicPr>
          <p:cNvPr id="11" name="Picture 12" descr="http://www.ingenieurjobs.de/content/tinybrowser/image/transnetbw_gmbh.jpg">
            <a:extLst>
              <a:ext uri="{FF2B5EF4-FFF2-40B4-BE49-F238E27FC236}">
                <a16:creationId xmlns:a16="http://schemas.microsoft.com/office/drawing/2014/main" id="{94437922-CC9B-CDE9-E30E-41CD22D047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12" y="5533824"/>
            <a:ext cx="1026752" cy="1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7FACEF-D0EB-A833-2447-40C59AEE7B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35726" y="1383803"/>
            <a:ext cx="745925" cy="3794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9F7DC9-19CD-C8EA-06B2-C6A13D79B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/>
        </p:blipFill>
        <p:spPr>
          <a:xfrm>
            <a:off x="1420375" y="1999852"/>
            <a:ext cx="776629" cy="2539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E03547-6A10-BB31-5C54-A2D000809C4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8" y="4451553"/>
            <a:ext cx="729644" cy="196596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8D35BA22-2156-70B4-9B55-AD78DAA92EA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68651" y="5997916"/>
            <a:ext cx="780049" cy="396119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E273ED0B-00F4-2898-35F6-49F2B0BEF66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902" y="2506805"/>
            <a:ext cx="487572" cy="366468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92E0ED8B-8FF8-6230-E50F-B449525E15B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26088" y="3390025"/>
            <a:ext cx="884747" cy="345045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261977AB-89D4-A8E4-92F3-F2B79986731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9341" y="2266346"/>
            <a:ext cx="938241" cy="358625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81706E69-384E-F1E4-257D-DAF4ED54EE3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55249" y="1282821"/>
            <a:ext cx="1026422" cy="305962"/>
          </a:xfrm>
          <a:prstGeom prst="rect">
            <a:avLst/>
          </a:prstGeom>
        </p:spPr>
      </p:pic>
      <p:pic>
        <p:nvPicPr>
          <p:cNvPr id="148" name="Graphic 147">
            <a:extLst>
              <a:ext uri="{FF2B5EF4-FFF2-40B4-BE49-F238E27FC236}">
                <a16:creationId xmlns:a16="http://schemas.microsoft.com/office/drawing/2014/main" id="{2D6F75C4-BD15-BDC6-7ABD-8879FEAB523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04534" y="4645724"/>
            <a:ext cx="1008311" cy="155658"/>
          </a:xfrm>
          <a:prstGeom prst="rect">
            <a:avLst/>
          </a:prstGeom>
        </p:spPr>
      </p:pic>
      <p:pic>
        <p:nvPicPr>
          <p:cNvPr id="149" name="Graphic 148">
            <a:extLst>
              <a:ext uri="{FF2B5EF4-FFF2-40B4-BE49-F238E27FC236}">
                <a16:creationId xmlns:a16="http://schemas.microsoft.com/office/drawing/2014/main" id="{E2F77140-CD45-334E-0108-8A8A4B86514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35726" y="3126292"/>
            <a:ext cx="745925" cy="233102"/>
          </a:xfrm>
          <a:prstGeom prst="rect">
            <a:avLst/>
          </a:prstGeom>
        </p:spPr>
      </p:pic>
      <p:pic>
        <p:nvPicPr>
          <p:cNvPr id="150" name="Picture 10">
            <a:extLst>
              <a:ext uri="{FF2B5EF4-FFF2-40B4-BE49-F238E27FC236}">
                <a16:creationId xmlns:a16="http://schemas.microsoft.com/office/drawing/2014/main" id="{E8A8D926-4280-28AB-A4FF-75DD22F3F2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33" y="4130838"/>
            <a:ext cx="1007561" cy="2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">
            <a:extLst>
              <a:ext uri="{FF2B5EF4-FFF2-40B4-BE49-F238E27FC236}">
                <a16:creationId xmlns:a16="http://schemas.microsoft.com/office/drawing/2014/main" id="{2A866400-154A-58AE-A25D-96D36FEEFAE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6" t="30143" r="11712" b="29907"/>
          <a:stretch/>
        </p:blipFill>
        <p:spPr bwMode="auto">
          <a:xfrm>
            <a:off x="326087" y="5590914"/>
            <a:ext cx="906538" cy="25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4">
            <a:extLst>
              <a:ext uri="{FF2B5EF4-FFF2-40B4-BE49-F238E27FC236}">
                <a16:creationId xmlns:a16="http://schemas.microsoft.com/office/drawing/2014/main" id="{64F17CB6-1D92-8E21-C9F7-7A26C72EABF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1" t="38836" r="11869" b="39587"/>
          <a:stretch/>
        </p:blipFill>
        <p:spPr bwMode="auto">
          <a:xfrm>
            <a:off x="1310207" y="5948863"/>
            <a:ext cx="1064585" cy="24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154" descr="A logo with text on it&#10;&#10;Description automatically generated">
            <a:extLst>
              <a:ext uri="{FF2B5EF4-FFF2-40B4-BE49-F238E27FC236}">
                <a16:creationId xmlns:a16="http://schemas.microsoft.com/office/drawing/2014/main" id="{6349C79B-4B6F-451F-2CFA-D9AFDC268E74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87860" y="3912395"/>
            <a:ext cx="943333" cy="325052"/>
          </a:xfrm>
          <a:prstGeom prst="rect">
            <a:avLst/>
          </a:prstGeom>
        </p:spPr>
      </p:pic>
      <p:pic>
        <p:nvPicPr>
          <p:cNvPr id="157" name="Picture 6">
            <a:extLst>
              <a:ext uri="{FF2B5EF4-FFF2-40B4-BE49-F238E27FC236}">
                <a16:creationId xmlns:a16="http://schemas.microsoft.com/office/drawing/2014/main" id="{D0CA6FAE-700C-F8FE-EFA5-D3CB059281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71" y="3578830"/>
            <a:ext cx="812368" cy="3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8645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2372329" y="1792800"/>
            <a:ext cx="9101929" cy="792162"/>
          </a:xfrm>
          <a:prstGeom prst="rect">
            <a:avLst/>
          </a:prstGeom>
        </p:spPr>
        <p:txBody>
          <a:bodyPr vert="horz" wrap="square" lIns="72000" tIns="36000" rIns="72000" bIns="36000" rtlCol="0" anchor="ctr" anchorCtr="0">
            <a:noAutofit/>
          </a:bodyPr>
          <a:lstStyle>
            <a:lvl1pPr>
              <a:defRPr lang="en-US" sz="3000" b="0" i="0" baseline="0" dirty="0">
                <a:solidFill>
                  <a:srgbClr val="3366FF"/>
                </a:solidFill>
              </a:defRPr>
            </a:lvl1pPr>
          </a:lstStyle>
          <a:p>
            <a:pPr lvl="0"/>
            <a:r>
              <a:rPr lang="en-US"/>
              <a:t>Appendix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3F0D96-B901-9067-5CC0-4469B4E07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084" y="4908320"/>
            <a:ext cx="1002752" cy="305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FA4618-2D0B-A063-87A8-20B31DF68E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59" y="4910476"/>
            <a:ext cx="816258" cy="5296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0FE717-FB04-CA1B-76E7-EB544514AF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56035" y="1722461"/>
            <a:ext cx="824853" cy="322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F95339-B688-CB8A-76FC-45955BF0DC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9259" y="2852396"/>
            <a:ext cx="798402" cy="325052"/>
          </a:xfrm>
          <a:prstGeom prst="rect">
            <a:avLst/>
          </a:prstGeom>
        </p:spPr>
      </p:pic>
      <p:pic>
        <p:nvPicPr>
          <p:cNvPr id="12" name="Picture 12" descr="http://www.ingenieurjobs.de/content/tinybrowser/image/transnetbw_gmbh.jpg">
            <a:extLst>
              <a:ext uri="{FF2B5EF4-FFF2-40B4-BE49-F238E27FC236}">
                <a16:creationId xmlns:a16="http://schemas.microsoft.com/office/drawing/2014/main" id="{1DC9642C-7390-5335-03F3-F1B75F8B9A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12" y="5533824"/>
            <a:ext cx="1026752" cy="16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2E3087-0719-F2F5-AC4C-2413224624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35726" y="1383803"/>
            <a:ext cx="745925" cy="3794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B2F8A5F-30B5-2B90-673F-6F1C6A577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/>
        </p:blipFill>
        <p:spPr>
          <a:xfrm>
            <a:off x="1420375" y="1999852"/>
            <a:ext cx="776629" cy="2539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2CD7E4-9AB1-B4F3-8960-77F24EAEA4F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8" y="4451553"/>
            <a:ext cx="729644" cy="1965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FABB3AA-C33D-3F1C-290E-93EA3C768B2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68651" y="5997916"/>
            <a:ext cx="780049" cy="3961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C52030D-4EB1-5E3B-318B-C59E75AFD7B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902" y="2506805"/>
            <a:ext cx="487572" cy="3664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B425A32-0B49-021C-339A-A2378F24B54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26088" y="3390025"/>
            <a:ext cx="884747" cy="3450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01F40EA-6352-B78D-2276-F541FB51F76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9341" y="2266346"/>
            <a:ext cx="938241" cy="3586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5CE4645-4D4A-ED10-94A1-F5F740CF02A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55249" y="1282821"/>
            <a:ext cx="1026422" cy="30596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FDB88E00-D954-E596-9D59-E1E2F49A6F6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04534" y="4645724"/>
            <a:ext cx="1008311" cy="155658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B98B4869-A42A-9688-EEB9-323BD321E7C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35726" y="3126292"/>
            <a:ext cx="745925" cy="233102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440C85DA-12B4-F25F-0256-4E52002693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33" y="4130838"/>
            <a:ext cx="1007561" cy="2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41ACF098-6127-BCD6-A808-DA79536B0D0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6" t="30143" r="11712" b="29907"/>
          <a:stretch/>
        </p:blipFill>
        <p:spPr bwMode="auto">
          <a:xfrm>
            <a:off x="326087" y="5590914"/>
            <a:ext cx="906538" cy="25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505970A1-BF78-2509-8349-E2ED4EA3900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1" t="38836" r="11869" b="39587"/>
          <a:stretch/>
        </p:blipFill>
        <p:spPr bwMode="auto">
          <a:xfrm>
            <a:off x="1310207" y="5948863"/>
            <a:ext cx="1064585" cy="24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A logo with text on it&#10;&#10;Description automatically generated">
            <a:extLst>
              <a:ext uri="{FF2B5EF4-FFF2-40B4-BE49-F238E27FC236}">
                <a16:creationId xmlns:a16="http://schemas.microsoft.com/office/drawing/2014/main" id="{2F4DF049-248A-4DB3-6DC0-5BF6836DDD41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87860" y="3912395"/>
            <a:ext cx="943333" cy="325052"/>
          </a:xfrm>
          <a:prstGeom prst="rect">
            <a:avLst/>
          </a:prstGeom>
        </p:spPr>
      </p:pic>
      <p:pic>
        <p:nvPicPr>
          <p:cNvPr id="41" name="Picture 6">
            <a:extLst>
              <a:ext uri="{FF2B5EF4-FFF2-40B4-BE49-F238E27FC236}">
                <a16:creationId xmlns:a16="http://schemas.microsoft.com/office/drawing/2014/main" id="{DDDD3E0F-0D19-ED10-C477-1F690502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271" y="3578830"/>
            <a:ext cx="812368" cy="34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44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TSO-E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2538" y="908720"/>
            <a:ext cx="11616268" cy="38158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90000"/>
              </a:lnSpc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35782FA8-C442-48E6-B4AE-F8E71F1528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469645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pos="181">
          <p15:clr>
            <a:srgbClr val="A4A3A4"/>
          </p15:clr>
        </p15:guide>
        <p15:guide id="6" pos="7499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TSO-E 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35407F8-9A7B-4A34-BB6A-ACBE6B64DA8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13466" y="1124744"/>
            <a:ext cx="11616268" cy="3311525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38163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0803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76325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tabLst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4620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07F86"/>
              </a:buClr>
              <a:buFont typeface="Arial" panose="020B0604020202020204" pitchFamily="34" charset="0"/>
              <a:buChar char="•"/>
              <a:defRPr lang="de-DE" sz="18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</a:lstStyle>
          <a:p>
            <a:pPr lvl="0"/>
            <a:r>
              <a:rPr lang="de-DE"/>
              <a:t>Bullet </a:t>
            </a:r>
            <a:r>
              <a:rPr lang="de-DE" err="1"/>
              <a:t>points</a:t>
            </a:r>
            <a:r>
              <a:rPr lang="de-DE"/>
              <a:t> </a:t>
            </a:r>
            <a:r>
              <a:rPr lang="de-DE" err="1"/>
              <a:t>first</a:t>
            </a:r>
            <a:r>
              <a:rPr lang="de-DE"/>
              <a:t>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r>
              <a:rPr lang="de-DE"/>
              <a:t> </a:t>
            </a:r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9D00A475-8F1F-43A8-B9D4-0E219545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588" y="29686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>
              <a:lnSpc>
                <a:spcPts val="3200"/>
              </a:lnSpc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here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edit</a:t>
            </a:r>
            <a:r>
              <a:rPr lang="de-DE"/>
              <a:t> Headline 1</a:t>
            </a:r>
          </a:p>
        </p:txBody>
      </p:sp>
    </p:spTree>
    <p:extLst>
      <p:ext uri="{BB962C8B-B14F-4D97-AF65-F5344CB8AC3E}">
        <p14:creationId xmlns:p14="http://schemas.microsoft.com/office/powerpoint/2010/main" val="1081166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A4A3A4"/>
          </p15:clr>
        </p15:guide>
        <p15:guide id="2" orient="horz" pos="913">
          <p15:clr>
            <a:srgbClr val="A4A3A4"/>
          </p15:clr>
        </p15:guide>
        <p15:guide id="3" orient="horz" pos="1049">
          <p15:clr>
            <a:srgbClr val="A4A3A4"/>
          </p15:clr>
        </p15:guide>
        <p15:guide id="4" orient="horz" pos="3634">
          <p15:clr>
            <a:srgbClr val="A4A3A4"/>
          </p15:clr>
        </p15:guide>
        <p15:guide id="5" orient="horz" pos="1480">
          <p15:clr>
            <a:srgbClr val="A4A3A4"/>
          </p15:clr>
        </p15:guide>
        <p15:guide id="6" orient="horz" pos="1548">
          <p15:clr>
            <a:srgbClr val="A4A3A4"/>
          </p15:clr>
        </p15:guide>
        <p15:guide id="9" pos="7499">
          <p15:clr>
            <a:srgbClr val="A4A3A4"/>
          </p15:clr>
        </p15:guide>
        <p15:guide id="10" pos="18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theme" Target="../theme/theme1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image" Target="../media/image17.emf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oleObject" Target="../embeddings/oleObject3.bin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ags" Target="../tags/tag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slideLayout" Target="../slideLayouts/slideLayout50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ags" Target="../tags/tag6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24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oleObject" Target="../embeddings/oleObject8.bin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tags" Target="../tags/tag9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61.xml"/><Relationship Id="rId19" Type="http://schemas.openxmlformats.org/officeDocument/2006/relationships/theme" Target="../theme/theme12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49.em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slideLayout" Target="../slideLayouts/slideLayout7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tags" Target="../tags/tag10.x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73.xml"/><Relationship Id="rId9" Type="http://schemas.openxmlformats.org/officeDocument/2006/relationships/image" Target="../media/image24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../media/image16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26410D8-4A3A-45E2-81A1-C9D4C6C66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7512" y="5733256"/>
            <a:ext cx="2027401" cy="766079"/>
          </a:xfrm>
          <a:prstGeom prst="rect">
            <a:avLst/>
          </a:prstGeom>
        </p:spPr>
      </p:pic>
      <p:sp>
        <p:nvSpPr>
          <p:cNvPr id="6" name="Rechteck 1">
            <a:extLst>
              <a:ext uri="{FF2B5EF4-FFF2-40B4-BE49-F238E27FC236}">
                <a16:creationId xmlns:a16="http://schemas.microsoft.com/office/drawing/2014/main" id="{B1DC2692-8335-D24A-B809-8AFF2AA6C00A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  <p:sp>
        <p:nvSpPr>
          <p:cNvPr id="8" name="Titel 5">
            <a:extLst>
              <a:ext uri="{FF2B5EF4-FFF2-40B4-BE49-F238E27FC236}">
                <a16:creationId xmlns:a16="http://schemas.microsoft.com/office/drawing/2014/main" id="{9837CEFA-6A29-8644-BF25-17F468FC7D89}"/>
              </a:ext>
            </a:extLst>
          </p:cNvPr>
          <p:cNvSpPr txBox="1">
            <a:spLocks/>
          </p:cNvSpPr>
          <p:nvPr userDrawn="1"/>
        </p:nvSpPr>
        <p:spPr>
          <a:xfrm>
            <a:off x="382588" y="552253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/>
              <a:t>Headline 1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B6DE3D23-75DD-B34A-BC23-521881FEF795}"/>
              </a:ext>
            </a:extLst>
          </p:cNvPr>
          <p:cNvSpPr txBox="1">
            <a:spLocks/>
          </p:cNvSpPr>
          <p:nvPr userDrawn="1"/>
        </p:nvSpPr>
        <p:spPr>
          <a:xfrm>
            <a:off x="382588" y="1029277"/>
            <a:ext cx="11617788" cy="442428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rgbClr val="00947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/>
              <a:t>Click </a:t>
            </a:r>
            <a:r>
              <a:rPr lang="de-DE" b="0" err="1"/>
              <a:t>here</a:t>
            </a:r>
            <a:r>
              <a:rPr lang="de-DE" b="0"/>
              <a:t> </a:t>
            </a:r>
            <a:r>
              <a:rPr lang="de-DE" b="0" err="1"/>
              <a:t>to</a:t>
            </a:r>
            <a:r>
              <a:rPr lang="de-DE" b="0"/>
              <a:t> </a:t>
            </a:r>
            <a:r>
              <a:rPr lang="de-DE" b="0" err="1"/>
              <a:t>edit</a:t>
            </a:r>
            <a:r>
              <a:rPr lang="de-DE" b="0"/>
              <a:t> Headline 2 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C93A88BC-3900-8843-AEB8-1FDE22C70AB4}"/>
              </a:ext>
            </a:extLst>
          </p:cNvPr>
          <p:cNvSpPr txBox="1">
            <a:spLocks/>
          </p:cNvSpPr>
          <p:nvPr userDrawn="1"/>
        </p:nvSpPr>
        <p:spPr>
          <a:xfrm>
            <a:off x="384111" y="1471705"/>
            <a:ext cx="11616265" cy="3677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0F218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6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/>
              <a:t>Headline 3</a:t>
            </a:r>
          </a:p>
        </p:txBody>
      </p:sp>
    </p:spTree>
    <p:extLst>
      <p:ext uri="{BB962C8B-B14F-4D97-AF65-F5344CB8AC3E}">
        <p14:creationId xmlns:p14="http://schemas.microsoft.com/office/powerpoint/2010/main" val="164999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3000" b="1" kern="1200">
          <a:solidFill>
            <a:srgbClr val="0D218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1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E7A6E24-4C45-A597-F0DA-CE741161F3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31068723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7772400" imgH="10058400" progId="TCLayout.ActiveDocument.1">
                  <p:embed/>
                </p:oleObj>
              </mc:Choice>
              <mc:Fallback>
                <p:oleObj name="think-cell Slide" r:id="rId23" imgW="7772400" imgH="1005840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E7A6E24-4C45-A597-F0DA-CE741161F3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DB3CAF3-C762-534F-ADB5-DB2B0740A3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673814480"/>
              </p:ext>
            </p:extLst>
          </p:nvPr>
        </p:nvGraphicFramePr>
        <p:xfrm>
          <a:off x="1955" y="1588"/>
          <a:ext cx="151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DB3CAF3-C762-534F-ADB5-DB2B0740A3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51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05AA23E-9F3B-4705-91CC-5E7E5423DC7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1"/>
            <a:ext cx="12192000" cy="835819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11260270" y="6553201"/>
            <a:ext cx="819105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44771" y="108000"/>
            <a:ext cx="10535446" cy="3365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770" y="1080000"/>
            <a:ext cx="1107830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[Add text]</a:t>
            </a:r>
          </a:p>
          <a:p>
            <a:pPr lvl="2"/>
            <a:r>
              <a:rPr lang="en-US"/>
              <a:t>[Add text]</a:t>
            </a:r>
          </a:p>
          <a:p>
            <a:pPr lvl="3"/>
            <a:r>
              <a:rPr lang="en-US"/>
              <a:t>[Add text]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28CF29-3142-8B4B-BA3F-FDB831D3C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4770" y="6553201"/>
            <a:ext cx="4134645" cy="273089"/>
          </a:xfrm>
          <a:prstGeom prst="rect">
            <a:avLst/>
          </a:prstGeom>
        </p:spPr>
        <p:txBody>
          <a:bodyPr vert="horz" lIns="72000" tIns="45720" rIns="72000" bIns="45720" rtlCol="0" anchor="ctr"/>
          <a:lstStyle>
            <a:lvl1pPr algn="l">
              <a:defRPr lang="en-GB" sz="900" b="0" i="0" dirty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GB"/>
              <a:t>Core SG | 06/11/2025</a:t>
            </a:r>
            <a:endParaRPr lang="en-NL"/>
          </a:p>
        </p:txBody>
      </p:sp>
      <p:grpSp>
        <p:nvGrpSpPr>
          <p:cNvPr id="4" name="Graphic 3">
            <a:extLst>
              <a:ext uri="{FF2B5EF4-FFF2-40B4-BE49-F238E27FC236}">
                <a16:creationId xmlns:a16="http://schemas.microsoft.com/office/drawing/2014/main" id="{5D5D4427-E138-7CB8-D631-E824BA858BB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89868" y="22125"/>
            <a:ext cx="1053143" cy="790433"/>
            <a:chOff x="75454" y="-24876"/>
            <a:chExt cx="6367081" cy="5881591"/>
          </a:xfrm>
        </p:grpSpPr>
        <p:sp>
          <p:nvSpPr>
            <p:cNvPr id="9" name="Freeform: Shape 46">
              <a:extLst>
                <a:ext uri="{FF2B5EF4-FFF2-40B4-BE49-F238E27FC236}">
                  <a16:creationId xmlns:a16="http://schemas.microsoft.com/office/drawing/2014/main" id="{C232BF6E-1DDD-B7EC-8F9D-C7BD176A030B}"/>
                </a:ext>
              </a:extLst>
            </p:cNvPr>
            <p:cNvSpPr/>
            <p:nvPr/>
          </p:nvSpPr>
          <p:spPr>
            <a:xfrm>
              <a:off x="5751687" y="4420250"/>
              <a:ext cx="484155" cy="202882"/>
            </a:xfrm>
            <a:custGeom>
              <a:avLst/>
              <a:gdLst>
                <a:gd name="connsiteX0" fmla="*/ 426530 w 484155"/>
                <a:gd name="connsiteY0" fmla="*/ 0 h 202882"/>
                <a:gd name="connsiteX1" fmla="*/ 396050 w 484155"/>
                <a:gd name="connsiteY1" fmla="*/ 0 h 202882"/>
                <a:gd name="connsiteX2" fmla="*/ 0 w 484155"/>
                <a:gd name="connsiteY2" fmla="*/ 95 h 202882"/>
                <a:gd name="connsiteX3" fmla="*/ 0 w 484155"/>
                <a:gd name="connsiteY3" fmla="*/ 196596 h 202882"/>
                <a:gd name="connsiteX4" fmla="*/ 476 w 484155"/>
                <a:gd name="connsiteY4" fmla="*/ 202882 h 202882"/>
                <a:gd name="connsiteX5" fmla="*/ 69152 w 484155"/>
                <a:gd name="connsiteY5" fmla="*/ 135255 h 202882"/>
                <a:gd name="connsiteX6" fmla="*/ 426530 w 484155"/>
                <a:gd name="connsiteY6" fmla="*/ 135350 h 202882"/>
                <a:gd name="connsiteX7" fmla="*/ 484156 w 484155"/>
                <a:gd name="connsiteY7" fmla="*/ 77724 h 202882"/>
                <a:gd name="connsiteX8" fmla="*/ 484156 w 484155"/>
                <a:gd name="connsiteY8" fmla="*/ 57721 h 202882"/>
                <a:gd name="connsiteX9" fmla="*/ 426530 w 484155"/>
                <a:gd name="connsiteY9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155" h="202882">
                  <a:moveTo>
                    <a:pt x="426530" y="0"/>
                  </a:moveTo>
                  <a:lnTo>
                    <a:pt x="396050" y="0"/>
                  </a:lnTo>
                  <a:cubicBezTo>
                    <a:pt x="63913" y="0"/>
                    <a:pt x="40767" y="0"/>
                    <a:pt x="0" y="95"/>
                  </a:cubicBezTo>
                  <a:lnTo>
                    <a:pt x="0" y="196596"/>
                  </a:lnTo>
                  <a:cubicBezTo>
                    <a:pt x="571" y="196977"/>
                    <a:pt x="476" y="199930"/>
                    <a:pt x="476" y="202882"/>
                  </a:cubicBezTo>
                  <a:cubicBezTo>
                    <a:pt x="476" y="170497"/>
                    <a:pt x="7334" y="135255"/>
                    <a:pt x="69152" y="135255"/>
                  </a:cubicBezTo>
                  <a:lnTo>
                    <a:pt x="426530" y="135350"/>
                  </a:lnTo>
                  <a:cubicBezTo>
                    <a:pt x="458248" y="135350"/>
                    <a:pt x="484156" y="109442"/>
                    <a:pt x="484156" y="77724"/>
                  </a:cubicBezTo>
                  <a:lnTo>
                    <a:pt x="484156" y="57721"/>
                  </a:lnTo>
                  <a:cubicBezTo>
                    <a:pt x="484156" y="25908"/>
                    <a:pt x="458153" y="0"/>
                    <a:pt x="426530" y="0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: Shape 47">
              <a:extLst>
                <a:ext uri="{FF2B5EF4-FFF2-40B4-BE49-F238E27FC236}">
                  <a16:creationId xmlns:a16="http://schemas.microsoft.com/office/drawing/2014/main" id="{3CECFD8D-D833-1477-99E0-231B54D0F422}"/>
                </a:ext>
              </a:extLst>
            </p:cNvPr>
            <p:cNvSpPr/>
            <p:nvPr/>
          </p:nvSpPr>
          <p:spPr>
            <a:xfrm>
              <a:off x="4971686" y="52273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: Shape 48">
              <a:extLst>
                <a:ext uri="{FF2B5EF4-FFF2-40B4-BE49-F238E27FC236}">
                  <a16:creationId xmlns:a16="http://schemas.microsoft.com/office/drawing/2014/main" id="{4BCB3D49-619A-6765-CC59-046ABE612FE1}"/>
                </a:ext>
              </a:extLst>
            </p:cNvPr>
            <p:cNvSpPr/>
            <p:nvPr/>
          </p:nvSpPr>
          <p:spPr>
            <a:xfrm>
              <a:off x="4507341" y="448711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: Shape 49">
              <a:extLst>
                <a:ext uri="{FF2B5EF4-FFF2-40B4-BE49-F238E27FC236}">
                  <a16:creationId xmlns:a16="http://schemas.microsoft.com/office/drawing/2014/main" id="{B8D713A5-05BA-486E-6CED-986655E3445D}"/>
                </a:ext>
              </a:extLst>
            </p:cNvPr>
            <p:cNvSpPr/>
            <p:nvPr/>
          </p:nvSpPr>
          <p:spPr>
            <a:xfrm>
              <a:off x="4659360" y="479953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: Shape 50">
              <a:extLst>
                <a:ext uri="{FF2B5EF4-FFF2-40B4-BE49-F238E27FC236}">
                  <a16:creationId xmlns:a16="http://schemas.microsoft.com/office/drawing/2014/main" id="{2EC0098F-CDA1-28A5-948B-DED2ECBC7468}"/>
                </a:ext>
              </a:extLst>
            </p:cNvPr>
            <p:cNvSpPr/>
            <p:nvPr/>
          </p:nvSpPr>
          <p:spPr>
            <a:xfrm>
              <a:off x="4806046" y="50789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: Shape 51">
              <a:extLst>
                <a:ext uri="{FF2B5EF4-FFF2-40B4-BE49-F238E27FC236}">
                  <a16:creationId xmlns:a16="http://schemas.microsoft.com/office/drawing/2014/main" id="{2A189EF6-A9C5-D19A-10B5-960D3464E24F}"/>
                </a:ext>
              </a:extLst>
            </p:cNvPr>
            <p:cNvSpPr/>
            <p:nvPr/>
          </p:nvSpPr>
          <p:spPr>
            <a:xfrm>
              <a:off x="539988" y="2223595"/>
              <a:ext cx="151257" cy="159829"/>
            </a:xfrm>
            <a:custGeom>
              <a:avLst/>
              <a:gdLst>
                <a:gd name="connsiteX0" fmla="*/ 151257 w 151257"/>
                <a:gd name="connsiteY0" fmla="*/ 159829 h 159829"/>
                <a:gd name="connsiteX1" fmla="*/ 151257 w 151257"/>
                <a:gd name="connsiteY1" fmla="*/ 83439 h 159829"/>
                <a:gd name="connsiteX2" fmla="*/ 67818 w 151257"/>
                <a:gd name="connsiteY2" fmla="*/ 0 h 159829"/>
                <a:gd name="connsiteX3" fmla="*/ 0 w 151257"/>
                <a:gd name="connsiteY3" fmla="*/ 0 h 159829"/>
                <a:gd name="connsiteX4" fmla="*/ 0 w 151257"/>
                <a:gd name="connsiteY4" fmla="*/ 76391 h 159829"/>
                <a:gd name="connsiteX5" fmla="*/ 83439 w 151257"/>
                <a:gd name="connsiteY5" fmla="*/ 159829 h 159829"/>
                <a:gd name="connsiteX6" fmla="*/ 151257 w 151257"/>
                <a:gd name="connsiteY6" fmla="*/ 159829 h 1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57" h="159829">
                  <a:moveTo>
                    <a:pt x="151257" y="159829"/>
                  </a:moveTo>
                  <a:lnTo>
                    <a:pt x="151257" y="83439"/>
                  </a:lnTo>
                  <a:cubicBezTo>
                    <a:pt x="151257" y="37529"/>
                    <a:pt x="113729" y="0"/>
                    <a:pt x="67818" y="0"/>
                  </a:cubicBezTo>
                  <a:lnTo>
                    <a:pt x="0" y="0"/>
                  </a:lnTo>
                  <a:lnTo>
                    <a:pt x="0" y="76391"/>
                  </a:lnTo>
                  <a:cubicBezTo>
                    <a:pt x="0" y="122301"/>
                    <a:pt x="37529" y="159829"/>
                    <a:pt x="83439" y="159829"/>
                  </a:cubicBezTo>
                  <a:lnTo>
                    <a:pt x="151257" y="159829"/>
                  </a:lnTo>
                  <a:close/>
                </a:path>
              </a:pathLst>
            </a:custGeom>
            <a:solidFill>
              <a:srgbClr val="0C29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: Shape 52">
              <a:extLst>
                <a:ext uri="{FF2B5EF4-FFF2-40B4-BE49-F238E27FC236}">
                  <a16:creationId xmlns:a16="http://schemas.microsoft.com/office/drawing/2014/main" id="{97EAE257-A73B-6854-FA30-C80667E682B0}"/>
                </a:ext>
              </a:extLst>
            </p:cNvPr>
            <p:cNvSpPr/>
            <p:nvPr/>
          </p:nvSpPr>
          <p:spPr>
            <a:xfrm>
              <a:off x="243761" y="2223595"/>
              <a:ext cx="447484" cy="566261"/>
            </a:xfrm>
            <a:custGeom>
              <a:avLst/>
              <a:gdLst>
                <a:gd name="connsiteX0" fmla="*/ 83344 w 447484"/>
                <a:gd name="connsiteY0" fmla="*/ 566261 h 566261"/>
                <a:gd name="connsiteX1" fmla="*/ 364046 w 447484"/>
                <a:gd name="connsiteY1" fmla="*/ 566261 h 566261"/>
                <a:gd name="connsiteX2" fmla="*/ 447485 w 447484"/>
                <a:gd name="connsiteY2" fmla="*/ 482822 h 566261"/>
                <a:gd name="connsiteX3" fmla="*/ 447485 w 447484"/>
                <a:gd name="connsiteY3" fmla="*/ 240316 h 566261"/>
                <a:gd name="connsiteX4" fmla="*/ 447485 w 447484"/>
                <a:gd name="connsiteY4" fmla="*/ 159829 h 566261"/>
                <a:gd name="connsiteX5" fmla="*/ 379667 w 447484"/>
                <a:gd name="connsiteY5" fmla="*/ 159829 h 566261"/>
                <a:gd name="connsiteX6" fmla="*/ 375952 w 447484"/>
                <a:gd name="connsiteY6" fmla="*/ 159829 h 566261"/>
                <a:gd name="connsiteX7" fmla="*/ 372999 w 447484"/>
                <a:gd name="connsiteY7" fmla="*/ 159544 h 566261"/>
                <a:gd name="connsiteX8" fmla="*/ 296228 w 447484"/>
                <a:gd name="connsiteY8" fmla="*/ 76391 h 566261"/>
                <a:gd name="connsiteX9" fmla="*/ 296228 w 447484"/>
                <a:gd name="connsiteY9" fmla="*/ 0 h 566261"/>
                <a:gd name="connsiteX10" fmla="*/ 237458 w 447484"/>
                <a:gd name="connsiteY10" fmla="*/ 0 h 566261"/>
                <a:gd name="connsiteX11" fmla="*/ 156496 w 447484"/>
                <a:gd name="connsiteY11" fmla="*/ 78676 h 566261"/>
                <a:gd name="connsiteX12" fmla="*/ 77153 w 447484"/>
                <a:gd name="connsiteY12" fmla="*/ 159639 h 566261"/>
                <a:gd name="connsiteX13" fmla="*/ 0 w 447484"/>
                <a:gd name="connsiteY13" fmla="*/ 240506 h 566261"/>
                <a:gd name="connsiteX14" fmla="*/ 0 w 447484"/>
                <a:gd name="connsiteY14" fmla="*/ 482632 h 566261"/>
                <a:gd name="connsiteX15" fmla="*/ 83344 w 447484"/>
                <a:gd name="connsiteY15" fmla="*/ 566261 h 56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7484" h="566261">
                  <a:moveTo>
                    <a:pt x="83344" y="566261"/>
                  </a:moveTo>
                  <a:lnTo>
                    <a:pt x="364046" y="566261"/>
                  </a:lnTo>
                  <a:cubicBezTo>
                    <a:pt x="409956" y="566261"/>
                    <a:pt x="447485" y="528733"/>
                    <a:pt x="447485" y="482822"/>
                  </a:cubicBezTo>
                  <a:lnTo>
                    <a:pt x="447485" y="240316"/>
                  </a:lnTo>
                  <a:lnTo>
                    <a:pt x="447485" y="159829"/>
                  </a:lnTo>
                  <a:lnTo>
                    <a:pt x="379667" y="159829"/>
                  </a:lnTo>
                  <a:cubicBezTo>
                    <a:pt x="378428" y="159829"/>
                    <a:pt x="377190" y="159829"/>
                    <a:pt x="375952" y="159829"/>
                  </a:cubicBezTo>
                  <a:cubicBezTo>
                    <a:pt x="374999" y="159734"/>
                    <a:pt x="373951" y="159639"/>
                    <a:pt x="372999" y="159544"/>
                  </a:cubicBezTo>
                  <a:cubicBezTo>
                    <a:pt x="330232" y="156115"/>
                    <a:pt x="296228" y="120015"/>
                    <a:pt x="296228" y="76391"/>
                  </a:cubicBezTo>
                  <a:lnTo>
                    <a:pt x="296228" y="0"/>
                  </a:lnTo>
                  <a:lnTo>
                    <a:pt x="237458" y="0"/>
                  </a:lnTo>
                  <a:cubicBezTo>
                    <a:pt x="193643" y="0"/>
                    <a:pt x="157734" y="34957"/>
                    <a:pt x="156496" y="78676"/>
                  </a:cubicBezTo>
                  <a:cubicBezTo>
                    <a:pt x="155258" y="122110"/>
                    <a:pt x="120396" y="157543"/>
                    <a:pt x="77153" y="159639"/>
                  </a:cubicBezTo>
                  <a:cubicBezTo>
                    <a:pt x="33909" y="161734"/>
                    <a:pt x="0" y="197263"/>
                    <a:pt x="0" y="240506"/>
                  </a:cubicBezTo>
                  <a:lnTo>
                    <a:pt x="0" y="482632"/>
                  </a:lnTo>
                  <a:cubicBezTo>
                    <a:pt x="0" y="528733"/>
                    <a:pt x="37529" y="566261"/>
                    <a:pt x="83344" y="566261"/>
                  </a:cubicBezTo>
                  <a:close/>
                </a:path>
              </a:pathLst>
            </a:custGeom>
            <a:solidFill>
              <a:srgbClr val="0C29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: Shape 53">
              <a:extLst>
                <a:ext uri="{FF2B5EF4-FFF2-40B4-BE49-F238E27FC236}">
                  <a16:creationId xmlns:a16="http://schemas.microsoft.com/office/drawing/2014/main" id="{730E8A59-C261-2441-D3CD-1D5B9448F240}"/>
                </a:ext>
              </a:extLst>
            </p:cNvPr>
            <p:cNvSpPr/>
            <p:nvPr/>
          </p:nvSpPr>
          <p:spPr>
            <a:xfrm>
              <a:off x="718392" y="1652285"/>
              <a:ext cx="1079087" cy="1436369"/>
            </a:xfrm>
            <a:custGeom>
              <a:avLst/>
              <a:gdLst>
                <a:gd name="connsiteX0" fmla="*/ 235363 w 1079087"/>
                <a:gd name="connsiteY0" fmla="*/ 707612 h 1436369"/>
                <a:gd name="connsiteX1" fmla="*/ 366617 w 1079087"/>
                <a:gd name="connsiteY1" fmla="*/ 707612 h 1436369"/>
                <a:gd name="connsiteX2" fmla="*/ 373856 w 1079087"/>
                <a:gd name="connsiteY2" fmla="*/ 707326 h 1436369"/>
                <a:gd name="connsiteX3" fmla="*/ 387953 w 1079087"/>
                <a:gd name="connsiteY3" fmla="*/ 707326 h 1436369"/>
                <a:gd name="connsiteX4" fmla="*/ 388906 w 1079087"/>
                <a:gd name="connsiteY4" fmla="*/ 707422 h 1436369"/>
                <a:gd name="connsiteX5" fmla="*/ 463772 w 1079087"/>
                <a:gd name="connsiteY5" fmla="*/ 788194 h 1436369"/>
                <a:gd name="connsiteX6" fmla="*/ 463772 w 1079087"/>
                <a:gd name="connsiteY6" fmla="*/ 789527 h 1436369"/>
                <a:gd name="connsiteX7" fmla="*/ 386239 w 1079087"/>
                <a:gd name="connsiteY7" fmla="*/ 870490 h 1436369"/>
                <a:gd name="connsiteX8" fmla="*/ 306896 w 1079087"/>
                <a:gd name="connsiteY8" fmla="*/ 945166 h 1436369"/>
                <a:gd name="connsiteX9" fmla="*/ 226314 w 1079087"/>
                <a:gd name="connsiteY9" fmla="*/ 1017746 h 1436369"/>
                <a:gd name="connsiteX10" fmla="*/ 206407 w 1079087"/>
                <a:gd name="connsiteY10" fmla="*/ 1017746 h 1436369"/>
                <a:gd name="connsiteX11" fmla="*/ 146495 w 1079087"/>
                <a:gd name="connsiteY11" fmla="*/ 1077658 h 1436369"/>
                <a:gd name="connsiteX12" fmla="*/ 146495 w 1079087"/>
                <a:gd name="connsiteY12" fmla="*/ 1083850 h 1436369"/>
                <a:gd name="connsiteX13" fmla="*/ 206407 w 1079087"/>
                <a:gd name="connsiteY13" fmla="*/ 1143762 h 1436369"/>
                <a:gd name="connsiteX14" fmla="*/ 225362 w 1079087"/>
                <a:gd name="connsiteY14" fmla="*/ 1143762 h 1436369"/>
                <a:gd name="connsiteX15" fmla="*/ 306324 w 1079087"/>
                <a:gd name="connsiteY15" fmla="*/ 1224724 h 1436369"/>
                <a:gd name="connsiteX16" fmla="*/ 306324 w 1079087"/>
                <a:gd name="connsiteY16" fmla="*/ 1229392 h 1436369"/>
                <a:gd name="connsiteX17" fmla="*/ 225362 w 1079087"/>
                <a:gd name="connsiteY17" fmla="*/ 1310354 h 1436369"/>
                <a:gd name="connsiteX18" fmla="*/ 59912 w 1079087"/>
                <a:gd name="connsiteY18" fmla="*/ 1310354 h 1436369"/>
                <a:gd name="connsiteX19" fmla="*/ 0 w 1079087"/>
                <a:gd name="connsiteY19" fmla="*/ 1370266 h 1436369"/>
                <a:gd name="connsiteX20" fmla="*/ 0 w 1079087"/>
                <a:gd name="connsiteY20" fmla="*/ 1376458 h 1436369"/>
                <a:gd name="connsiteX21" fmla="*/ 59912 w 1079087"/>
                <a:gd name="connsiteY21" fmla="*/ 1436370 h 1436369"/>
                <a:gd name="connsiteX22" fmla="*/ 389954 w 1079087"/>
                <a:gd name="connsiteY22" fmla="*/ 1436370 h 1436369"/>
                <a:gd name="connsiteX23" fmla="*/ 397764 w 1079087"/>
                <a:gd name="connsiteY23" fmla="*/ 1436370 h 1436369"/>
                <a:gd name="connsiteX24" fmla="*/ 521208 w 1079087"/>
                <a:gd name="connsiteY24" fmla="*/ 1436370 h 1436369"/>
                <a:gd name="connsiteX25" fmla="*/ 603980 w 1079087"/>
                <a:gd name="connsiteY25" fmla="*/ 1363218 h 1436369"/>
                <a:gd name="connsiteX26" fmla="*/ 684371 w 1079087"/>
                <a:gd name="connsiteY26" fmla="*/ 1292162 h 1436369"/>
                <a:gd name="connsiteX27" fmla="*/ 838390 w 1079087"/>
                <a:gd name="connsiteY27" fmla="*/ 1292162 h 1436369"/>
                <a:gd name="connsiteX28" fmla="*/ 920782 w 1079087"/>
                <a:gd name="connsiteY28" fmla="*/ 1221581 h 1436369"/>
                <a:gd name="connsiteX29" fmla="*/ 998315 w 1079087"/>
                <a:gd name="connsiteY29" fmla="*/ 1153192 h 1436369"/>
                <a:gd name="connsiteX30" fmla="*/ 1079087 w 1079087"/>
                <a:gd name="connsiteY30" fmla="*/ 1069848 h 1436369"/>
                <a:gd name="connsiteX31" fmla="*/ 1079087 w 1079087"/>
                <a:gd name="connsiteY31" fmla="*/ 956310 h 1436369"/>
                <a:gd name="connsiteX32" fmla="*/ 998792 w 1079087"/>
                <a:gd name="connsiteY32" fmla="*/ 872966 h 1436369"/>
                <a:gd name="connsiteX33" fmla="*/ 921258 w 1079087"/>
                <a:gd name="connsiteY33" fmla="*/ 800672 h 1436369"/>
                <a:gd name="connsiteX34" fmla="*/ 840581 w 1079087"/>
                <a:gd name="connsiteY34" fmla="*/ 726186 h 1436369"/>
                <a:gd name="connsiteX35" fmla="*/ 761810 w 1079087"/>
                <a:gd name="connsiteY35" fmla="*/ 645223 h 1436369"/>
                <a:gd name="connsiteX36" fmla="*/ 761810 w 1079087"/>
                <a:gd name="connsiteY36" fmla="*/ 515969 h 1436369"/>
                <a:gd name="connsiteX37" fmla="*/ 684657 w 1079087"/>
                <a:gd name="connsiteY37" fmla="*/ 432816 h 1436369"/>
                <a:gd name="connsiteX38" fmla="*/ 609695 w 1079087"/>
                <a:gd name="connsiteY38" fmla="*/ 352044 h 1436369"/>
                <a:gd name="connsiteX39" fmla="*/ 609695 w 1079087"/>
                <a:gd name="connsiteY39" fmla="*/ 224980 h 1436369"/>
                <a:gd name="connsiteX40" fmla="*/ 527780 w 1079087"/>
                <a:gd name="connsiteY40" fmla="*/ 141541 h 1436369"/>
                <a:gd name="connsiteX41" fmla="*/ 449009 w 1079087"/>
                <a:gd name="connsiteY41" fmla="*/ 71818 h 1436369"/>
                <a:gd name="connsiteX42" fmla="*/ 366427 w 1079087"/>
                <a:gd name="connsiteY42" fmla="*/ 0 h 1436369"/>
                <a:gd name="connsiteX43" fmla="*/ 235363 w 1079087"/>
                <a:gd name="connsiteY43" fmla="*/ 0 h 1436369"/>
                <a:gd name="connsiteX44" fmla="*/ 151924 w 1079087"/>
                <a:gd name="connsiteY44" fmla="*/ 83439 h 1436369"/>
                <a:gd name="connsiteX45" fmla="*/ 151924 w 1079087"/>
                <a:gd name="connsiteY45" fmla="*/ 624268 h 1436369"/>
                <a:gd name="connsiteX46" fmla="*/ 235363 w 1079087"/>
                <a:gd name="connsiteY46" fmla="*/ 707612 h 143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79087" h="1436369">
                  <a:moveTo>
                    <a:pt x="235363" y="707612"/>
                  </a:moveTo>
                  <a:lnTo>
                    <a:pt x="366617" y="707612"/>
                  </a:lnTo>
                  <a:cubicBezTo>
                    <a:pt x="369094" y="707612"/>
                    <a:pt x="371475" y="707517"/>
                    <a:pt x="373856" y="707326"/>
                  </a:cubicBezTo>
                  <a:cubicBezTo>
                    <a:pt x="378809" y="706850"/>
                    <a:pt x="383000" y="706850"/>
                    <a:pt x="387953" y="707326"/>
                  </a:cubicBezTo>
                  <a:cubicBezTo>
                    <a:pt x="388239" y="707326"/>
                    <a:pt x="388620" y="707422"/>
                    <a:pt x="388906" y="707422"/>
                  </a:cubicBezTo>
                  <a:cubicBezTo>
                    <a:pt x="431292" y="710660"/>
                    <a:pt x="463772" y="745712"/>
                    <a:pt x="463772" y="788194"/>
                  </a:cubicBezTo>
                  <a:lnTo>
                    <a:pt x="463772" y="789527"/>
                  </a:lnTo>
                  <a:cubicBezTo>
                    <a:pt x="463772" y="832866"/>
                    <a:pt x="429578" y="868585"/>
                    <a:pt x="386239" y="870490"/>
                  </a:cubicBezTo>
                  <a:cubicBezTo>
                    <a:pt x="344900" y="872299"/>
                    <a:pt x="311182" y="904494"/>
                    <a:pt x="306896" y="945166"/>
                  </a:cubicBezTo>
                  <a:cubicBezTo>
                    <a:pt x="302514" y="986599"/>
                    <a:pt x="267938" y="1017746"/>
                    <a:pt x="226314" y="1017746"/>
                  </a:cubicBezTo>
                  <a:lnTo>
                    <a:pt x="206407" y="1017746"/>
                  </a:lnTo>
                  <a:cubicBezTo>
                    <a:pt x="173450" y="1017746"/>
                    <a:pt x="146495" y="1044702"/>
                    <a:pt x="146495" y="1077658"/>
                  </a:cubicBezTo>
                  <a:lnTo>
                    <a:pt x="146495" y="1083850"/>
                  </a:lnTo>
                  <a:cubicBezTo>
                    <a:pt x="146495" y="1116806"/>
                    <a:pt x="173450" y="1143762"/>
                    <a:pt x="206407" y="1143762"/>
                  </a:cubicBezTo>
                  <a:lnTo>
                    <a:pt x="225362" y="1143762"/>
                  </a:lnTo>
                  <a:cubicBezTo>
                    <a:pt x="269939" y="1143762"/>
                    <a:pt x="306324" y="1180148"/>
                    <a:pt x="306324" y="1224724"/>
                  </a:cubicBezTo>
                  <a:lnTo>
                    <a:pt x="306324" y="1229392"/>
                  </a:lnTo>
                  <a:cubicBezTo>
                    <a:pt x="306324" y="1273969"/>
                    <a:pt x="269939" y="1310354"/>
                    <a:pt x="225362" y="1310354"/>
                  </a:cubicBezTo>
                  <a:lnTo>
                    <a:pt x="59912" y="1310354"/>
                  </a:lnTo>
                  <a:cubicBezTo>
                    <a:pt x="26956" y="1310354"/>
                    <a:pt x="0" y="1337310"/>
                    <a:pt x="0" y="1370266"/>
                  </a:cubicBezTo>
                  <a:lnTo>
                    <a:pt x="0" y="1376458"/>
                  </a:lnTo>
                  <a:cubicBezTo>
                    <a:pt x="0" y="1409414"/>
                    <a:pt x="26956" y="1436370"/>
                    <a:pt x="59912" y="1436370"/>
                  </a:cubicBezTo>
                  <a:lnTo>
                    <a:pt x="389954" y="1436370"/>
                  </a:lnTo>
                  <a:lnTo>
                    <a:pt x="397764" y="1436370"/>
                  </a:lnTo>
                  <a:lnTo>
                    <a:pt x="521208" y="1436370"/>
                  </a:lnTo>
                  <a:cubicBezTo>
                    <a:pt x="563594" y="1436370"/>
                    <a:pt x="598932" y="1404271"/>
                    <a:pt x="603980" y="1363218"/>
                  </a:cubicBezTo>
                  <a:cubicBezTo>
                    <a:pt x="609028" y="1322451"/>
                    <a:pt x="643223" y="1292162"/>
                    <a:pt x="684371" y="1292162"/>
                  </a:cubicBezTo>
                  <a:lnTo>
                    <a:pt x="838390" y="1292162"/>
                  </a:lnTo>
                  <a:cubicBezTo>
                    <a:pt x="879920" y="1292162"/>
                    <a:pt x="914590" y="1261396"/>
                    <a:pt x="920782" y="1221581"/>
                  </a:cubicBezTo>
                  <a:cubicBezTo>
                    <a:pt x="926878" y="1182719"/>
                    <a:pt x="958977" y="1154335"/>
                    <a:pt x="998315" y="1153192"/>
                  </a:cubicBezTo>
                  <a:cubicBezTo>
                    <a:pt x="1042988" y="1151763"/>
                    <a:pt x="1079087" y="1114806"/>
                    <a:pt x="1079087" y="1069848"/>
                  </a:cubicBezTo>
                  <a:lnTo>
                    <a:pt x="1079087" y="956310"/>
                  </a:lnTo>
                  <a:cubicBezTo>
                    <a:pt x="1079087" y="911447"/>
                    <a:pt x="1043273" y="874586"/>
                    <a:pt x="998792" y="872966"/>
                  </a:cubicBezTo>
                  <a:cubicBezTo>
                    <a:pt x="958310" y="871442"/>
                    <a:pt x="925640" y="840962"/>
                    <a:pt x="921258" y="800672"/>
                  </a:cubicBezTo>
                  <a:cubicBezTo>
                    <a:pt x="916877" y="759619"/>
                    <a:pt x="882396" y="727329"/>
                    <a:pt x="840581" y="726186"/>
                  </a:cubicBezTo>
                  <a:cubicBezTo>
                    <a:pt x="796766" y="724948"/>
                    <a:pt x="761810" y="689038"/>
                    <a:pt x="761810" y="645223"/>
                  </a:cubicBezTo>
                  <a:lnTo>
                    <a:pt x="761810" y="515969"/>
                  </a:lnTo>
                  <a:cubicBezTo>
                    <a:pt x="761810" y="472154"/>
                    <a:pt x="727615" y="436055"/>
                    <a:pt x="684657" y="432816"/>
                  </a:cubicBezTo>
                  <a:cubicBezTo>
                    <a:pt x="642271" y="429577"/>
                    <a:pt x="609695" y="394525"/>
                    <a:pt x="609695" y="352044"/>
                  </a:cubicBezTo>
                  <a:lnTo>
                    <a:pt x="609695" y="224980"/>
                  </a:lnTo>
                  <a:cubicBezTo>
                    <a:pt x="609695" y="179641"/>
                    <a:pt x="572929" y="142399"/>
                    <a:pt x="527780" y="141541"/>
                  </a:cubicBezTo>
                  <a:cubicBezTo>
                    <a:pt x="487680" y="140875"/>
                    <a:pt x="454533" y="111538"/>
                    <a:pt x="449009" y="71818"/>
                  </a:cubicBezTo>
                  <a:cubicBezTo>
                    <a:pt x="443294" y="31337"/>
                    <a:pt x="408337" y="0"/>
                    <a:pt x="366427" y="0"/>
                  </a:cubicBezTo>
                  <a:lnTo>
                    <a:pt x="235363" y="0"/>
                  </a:lnTo>
                  <a:cubicBezTo>
                    <a:pt x="189452" y="0"/>
                    <a:pt x="151924" y="37528"/>
                    <a:pt x="151924" y="83439"/>
                  </a:cubicBezTo>
                  <a:lnTo>
                    <a:pt x="151924" y="624268"/>
                  </a:lnTo>
                  <a:cubicBezTo>
                    <a:pt x="151924" y="670084"/>
                    <a:pt x="189452" y="707612"/>
                    <a:pt x="235363" y="707612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: Shape 54">
              <a:extLst>
                <a:ext uri="{FF2B5EF4-FFF2-40B4-BE49-F238E27FC236}">
                  <a16:creationId xmlns:a16="http://schemas.microsoft.com/office/drawing/2014/main" id="{DE056888-C898-D865-5027-C946EE753A21}"/>
                </a:ext>
              </a:extLst>
            </p:cNvPr>
            <p:cNvSpPr/>
            <p:nvPr/>
          </p:nvSpPr>
          <p:spPr>
            <a:xfrm>
              <a:off x="4979019" y="1499219"/>
              <a:ext cx="450437" cy="290036"/>
            </a:xfrm>
            <a:custGeom>
              <a:avLst/>
              <a:gdLst>
                <a:gd name="connsiteX0" fmla="*/ 450438 w 450437"/>
                <a:gd name="connsiteY0" fmla="*/ 0 h 290036"/>
                <a:gd name="connsiteX1" fmla="*/ 70009 w 450437"/>
                <a:gd name="connsiteY1" fmla="*/ 0 h 290036"/>
                <a:gd name="connsiteX2" fmla="*/ 0 w 450437"/>
                <a:gd name="connsiteY2" fmla="*/ 70009 h 290036"/>
                <a:gd name="connsiteX3" fmla="*/ 0 w 450437"/>
                <a:gd name="connsiteY3" fmla="*/ 220028 h 290036"/>
                <a:gd name="connsiteX4" fmla="*/ 70009 w 450437"/>
                <a:gd name="connsiteY4" fmla="*/ 290036 h 290036"/>
                <a:gd name="connsiteX5" fmla="*/ 450438 w 450437"/>
                <a:gd name="connsiteY5" fmla="*/ 290036 h 290036"/>
                <a:gd name="connsiteX6" fmla="*/ 450438 w 450437"/>
                <a:gd name="connsiteY6" fmla="*/ 0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437" h="290036">
                  <a:moveTo>
                    <a:pt x="450438" y="0"/>
                  </a:moveTo>
                  <a:lnTo>
                    <a:pt x="70009" y="0"/>
                  </a:lnTo>
                  <a:cubicBezTo>
                    <a:pt x="31528" y="0"/>
                    <a:pt x="0" y="31528"/>
                    <a:pt x="0" y="70009"/>
                  </a:cubicBezTo>
                  <a:lnTo>
                    <a:pt x="0" y="220028"/>
                  </a:lnTo>
                  <a:cubicBezTo>
                    <a:pt x="0" y="258509"/>
                    <a:pt x="31528" y="290036"/>
                    <a:pt x="70009" y="290036"/>
                  </a:cubicBezTo>
                  <a:lnTo>
                    <a:pt x="450438" y="290036"/>
                  </a:lnTo>
                  <a:lnTo>
                    <a:pt x="450438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: Shape 55">
              <a:extLst>
                <a:ext uri="{FF2B5EF4-FFF2-40B4-BE49-F238E27FC236}">
                  <a16:creationId xmlns:a16="http://schemas.microsoft.com/office/drawing/2014/main" id="{09316AD7-AB07-78EB-ACCD-7944EECA2E2D}"/>
                </a:ext>
              </a:extLst>
            </p:cNvPr>
            <p:cNvSpPr/>
            <p:nvPr/>
          </p:nvSpPr>
          <p:spPr>
            <a:xfrm>
              <a:off x="4666981" y="1789445"/>
              <a:ext cx="762571" cy="290036"/>
            </a:xfrm>
            <a:custGeom>
              <a:avLst/>
              <a:gdLst>
                <a:gd name="connsiteX0" fmla="*/ 762476 w 762571"/>
                <a:gd name="connsiteY0" fmla="*/ 290036 h 290036"/>
                <a:gd name="connsiteX1" fmla="*/ 70009 w 762571"/>
                <a:gd name="connsiteY1" fmla="*/ 290036 h 290036"/>
                <a:gd name="connsiteX2" fmla="*/ 0 w 762571"/>
                <a:gd name="connsiteY2" fmla="*/ 220028 h 290036"/>
                <a:gd name="connsiteX3" fmla="*/ 0 w 762571"/>
                <a:gd name="connsiteY3" fmla="*/ 70009 h 290036"/>
                <a:gd name="connsiteX4" fmla="*/ 70009 w 762571"/>
                <a:gd name="connsiteY4" fmla="*/ 0 h 290036"/>
                <a:gd name="connsiteX5" fmla="*/ 208216 w 762571"/>
                <a:gd name="connsiteY5" fmla="*/ 0 h 290036"/>
                <a:gd name="connsiteX6" fmla="*/ 299847 w 762571"/>
                <a:gd name="connsiteY6" fmla="*/ 61531 h 290036"/>
                <a:gd name="connsiteX7" fmla="*/ 299847 w 762571"/>
                <a:gd name="connsiteY7" fmla="*/ 77629 h 290036"/>
                <a:gd name="connsiteX8" fmla="*/ 368046 w 762571"/>
                <a:gd name="connsiteY8" fmla="*/ 145828 h 290036"/>
                <a:gd name="connsiteX9" fmla="*/ 391763 w 762571"/>
                <a:gd name="connsiteY9" fmla="*/ 145828 h 290036"/>
                <a:gd name="connsiteX10" fmla="*/ 459962 w 762571"/>
                <a:gd name="connsiteY10" fmla="*/ 77629 h 290036"/>
                <a:gd name="connsiteX11" fmla="*/ 459962 w 762571"/>
                <a:gd name="connsiteY11" fmla="*/ 61531 h 290036"/>
                <a:gd name="connsiteX12" fmla="*/ 421005 w 762571"/>
                <a:gd name="connsiteY12" fmla="*/ 0 h 290036"/>
                <a:gd name="connsiteX13" fmla="*/ 762571 w 762571"/>
                <a:gd name="connsiteY13" fmla="*/ 0 h 290036"/>
                <a:gd name="connsiteX14" fmla="*/ 762571 w 762571"/>
                <a:gd name="connsiteY14" fmla="*/ 290036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571" h="290036">
                  <a:moveTo>
                    <a:pt x="762476" y="290036"/>
                  </a:moveTo>
                  <a:lnTo>
                    <a:pt x="70009" y="290036"/>
                  </a:lnTo>
                  <a:cubicBezTo>
                    <a:pt x="31528" y="290036"/>
                    <a:pt x="0" y="258509"/>
                    <a:pt x="0" y="220028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208216" y="0"/>
                  </a:lnTo>
                  <a:cubicBezTo>
                    <a:pt x="268224" y="1143"/>
                    <a:pt x="299847" y="34480"/>
                    <a:pt x="299847" y="61531"/>
                  </a:cubicBezTo>
                  <a:lnTo>
                    <a:pt x="299847" y="77629"/>
                  </a:lnTo>
                  <a:cubicBezTo>
                    <a:pt x="299847" y="115157"/>
                    <a:pt x="330517" y="145828"/>
                    <a:pt x="368046" y="145828"/>
                  </a:cubicBezTo>
                  <a:lnTo>
                    <a:pt x="391763" y="145828"/>
                  </a:lnTo>
                  <a:cubicBezTo>
                    <a:pt x="429292" y="145828"/>
                    <a:pt x="459962" y="115157"/>
                    <a:pt x="459962" y="77629"/>
                  </a:cubicBezTo>
                  <a:lnTo>
                    <a:pt x="459962" y="61531"/>
                  </a:lnTo>
                  <a:cubicBezTo>
                    <a:pt x="459962" y="34480"/>
                    <a:pt x="443960" y="10954"/>
                    <a:pt x="421005" y="0"/>
                  </a:cubicBezTo>
                  <a:lnTo>
                    <a:pt x="762571" y="0"/>
                  </a:lnTo>
                  <a:lnTo>
                    <a:pt x="762571" y="290036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: Shape 56">
              <a:extLst>
                <a:ext uri="{FF2B5EF4-FFF2-40B4-BE49-F238E27FC236}">
                  <a16:creationId xmlns:a16="http://schemas.microsoft.com/office/drawing/2014/main" id="{FE7D75C4-0F68-9910-8360-97875B967C67}"/>
                </a:ext>
              </a:extLst>
            </p:cNvPr>
            <p:cNvSpPr/>
            <p:nvPr/>
          </p:nvSpPr>
          <p:spPr>
            <a:xfrm>
              <a:off x="4752787" y="2078719"/>
              <a:ext cx="676764" cy="280797"/>
            </a:xfrm>
            <a:custGeom>
              <a:avLst/>
              <a:gdLst>
                <a:gd name="connsiteX0" fmla="*/ 676764 w 676764"/>
                <a:gd name="connsiteY0" fmla="*/ 63056 h 280797"/>
                <a:gd name="connsiteX1" fmla="*/ 676764 w 676764"/>
                <a:gd name="connsiteY1" fmla="*/ 75914 h 280797"/>
                <a:gd name="connsiteX2" fmla="*/ 676764 w 676764"/>
                <a:gd name="connsiteY2" fmla="*/ 84106 h 280797"/>
                <a:gd name="connsiteX3" fmla="*/ 616281 w 676764"/>
                <a:gd name="connsiteY3" fmla="*/ 144590 h 280797"/>
                <a:gd name="connsiteX4" fmla="*/ 526174 w 676764"/>
                <a:gd name="connsiteY4" fmla="*/ 144590 h 280797"/>
                <a:gd name="connsiteX5" fmla="*/ 526174 w 676764"/>
                <a:gd name="connsiteY5" fmla="*/ 220313 h 280797"/>
                <a:gd name="connsiteX6" fmla="*/ 465691 w 676764"/>
                <a:gd name="connsiteY6" fmla="*/ 280797 h 280797"/>
                <a:gd name="connsiteX7" fmla="*/ 227566 w 676764"/>
                <a:gd name="connsiteY7" fmla="*/ 280797 h 280797"/>
                <a:gd name="connsiteX8" fmla="*/ 227566 w 676764"/>
                <a:gd name="connsiteY8" fmla="*/ 205073 h 280797"/>
                <a:gd name="connsiteX9" fmla="*/ 167082 w 676764"/>
                <a:gd name="connsiteY9" fmla="*/ 144590 h 280797"/>
                <a:gd name="connsiteX10" fmla="*/ 7348 w 676764"/>
                <a:gd name="connsiteY10" fmla="*/ 144590 h 280797"/>
                <a:gd name="connsiteX11" fmla="*/ 67832 w 676764"/>
                <a:gd name="connsiteY11" fmla="*/ 84106 h 280797"/>
                <a:gd name="connsiteX12" fmla="*/ 67832 w 676764"/>
                <a:gd name="connsiteY12" fmla="*/ 63056 h 280797"/>
                <a:gd name="connsiteX13" fmla="*/ 7348 w 676764"/>
                <a:gd name="connsiteY13" fmla="*/ 2572 h 280797"/>
                <a:gd name="connsiteX14" fmla="*/ 96502 w 676764"/>
                <a:gd name="connsiteY14" fmla="*/ 1905 h 280797"/>
                <a:gd name="connsiteX15" fmla="*/ 96502 w 676764"/>
                <a:gd name="connsiteY15" fmla="*/ 0 h 280797"/>
                <a:gd name="connsiteX16" fmla="*/ 465691 w 676764"/>
                <a:gd name="connsiteY16" fmla="*/ 0 h 280797"/>
                <a:gd name="connsiteX17" fmla="*/ 676764 w 676764"/>
                <a:gd name="connsiteY17" fmla="*/ 0 h 280797"/>
                <a:gd name="connsiteX18" fmla="*/ 676764 w 676764"/>
                <a:gd name="connsiteY18" fmla="*/ 63056 h 2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6764" h="280797">
                  <a:moveTo>
                    <a:pt x="676764" y="63056"/>
                  </a:moveTo>
                  <a:lnTo>
                    <a:pt x="676764" y="75914"/>
                  </a:lnTo>
                  <a:lnTo>
                    <a:pt x="676764" y="84106"/>
                  </a:lnTo>
                  <a:cubicBezTo>
                    <a:pt x="676764" y="117348"/>
                    <a:pt x="649523" y="144590"/>
                    <a:pt x="616281" y="144590"/>
                  </a:cubicBezTo>
                  <a:lnTo>
                    <a:pt x="526174" y="144590"/>
                  </a:lnTo>
                  <a:lnTo>
                    <a:pt x="526174" y="220313"/>
                  </a:lnTo>
                  <a:cubicBezTo>
                    <a:pt x="526174" y="253556"/>
                    <a:pt x="498933" y="280797"/>
                    <a:pt x="465691" y="280797"/>
                  </a:cubicBezTo>
                  <a:lnTo>
                    <a:pt x="227566" y="280797"/>
                  </a:lnTo>
                  <a:lnTo>
                    <a:pt x="227566" y="205073"/>
                  </a:lnTo>
                  <a:cubicBezTo>
                    <a:pt x="227566" y="171831"/>
                    <a:pt x="200324" y="144590"/>
                    <a:pt x="167082" y="144590"/>
                  </a:cubicBezTo>
                  <a:lnTo>
                    <a:pt x="7348" y="144590"/>
                  </a:lnTo>
                  <a:cubicBezTo>
                    <a:pt x="40590" y="144590"/>
                    <a:pt x="67832" y="117443"/>
                    <a:pt x="67832" y="84106"/>
                  </a:cubicBezTo>
                  <a:lnTo>
                    <a:pt x="67832" y="63056"/>
                  </a:lnTo>
                  <a:cubicBezTo>
                    <a:pt x="67832" y="29813"/>
                    <a:pt x="40590" y="2572"/>
                    <a:pt x="7348" y="2572"/>
                  </a:cubicBezTo>
                  <a:cubicBezTo>
                    <a:pt x="-18370" y="2572"/>
                    <a:pt x="26302" y="2286"/>
                    <a:pt x="96502" y="1905"/>
                  </a:cubicBezTo>
                  <a:lnTo>
                    <a:pt x="96502" y="0"/>
                  </a:lnTo>
                  <a:lnTo>
                    <a:pt x="465691" y="0"/>
                  </a:lnTo>
                  <a:lnTo>
                    <a:pt x="676764" y="0"/>
                  </a:lnTo>
                  <a:lnTo>
                    <a:pt x="676764" y="63056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: Shape 57">
              <a:extLst>
                <a:ext uri="{FF2B5EF4-FFF2-40B4-BE49-F238E27FC236}">
                  <a16:creationId xmlns:a16="http://schemas.microsoft.com/office/drawing/2014/main" id="{EE02F6E8-2AAD-C037-85B5-93DC2E12F193}"/>
                </a:ext>
              </a:extLst>
            </p:cNvPr>
            <p:cNvSpPr/>
            <p:nvPr/>
          </p:nvSpPr>
          <p:spPr>
            <a:xfrm>
              <a:off x="4480672" y="2223214"/>
              <a:ext cx="495776" cy="136207"/>
            </a:xfrm>
            <a:custGeom>
              <a:avLst/>
              <a:gdLst>
                <a:gd name="connsiteX0" fmla="*/ 495776 w 495776"/>
                <a:gd name="connsiteY0" fmla="*/ 136208 h 136207"/>
                <a:gd name="connsiteX1" fmla="*/ 495776 w 495776"/>
                <a:gd name="connsiteY1" fmla="*/ 60484 h 136207"/>
                <a:gd name="connsiteX2" fmla="*/ 435292 w 495776"/>
                <a:gd name="connsiteY2" fmla="*/ 0 h 136207"/>
                <a:gd name="connsiteX3" fmla="*/ 89630 w 495776"/>
                <a:gd name="connsiteY3" fmla="*/ 0 h 136207"/>
                <a:gd name="connsiteX4" fmla="*/ 29146 w 495776"/>
                <a:gd name="connsiteY4" fmla="*/ 60484 h 136207"/>
                <a:gd name="connsiteX5" fmla="*/ 29146 w 495776"/>
                <a:gd name="connsiteY5" fmla="*/ 73914 h 136207"/>
                <a:gd name="connsiteX6" fmla="*/ 0 w 495776"/>
                <a:gd name="connsiteY6" fmla="*/ 136208 h 136207"/>
                <a:gd name="connsiteX7" fmla="*/ 495776 w 495776"/>
                <a:gd name="connsiteY7" fmla="*/ 136208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76" h="136207">
                  <a:moveTo>
                    <a:pt x="495776" y="136208"/>
                  </a:moveTo>
                  <a:lnTo>
                    <a:pt x="495776" y="60484"/>
                  </a:lnTo>
                  <a:cubicBezTo>
                    <a:pt x="495776" y="27242"/>
                    <a:pt x="468534" y="0"/>
                    <a:pt x="435292" y="0"/>
                  </a:cubicBezTo>
                  <a:lnTo>
                    <a:pt x="89630" y="0"/>
                  </a:lnTo>
                  <a:cubicBezTo>
                    <a:pt x="56388" y="0"/>
                    <a:pt x="29146" y="27242"/>
                    <a:pt x="29146" y="60484"/>
                  </a:cubicBezTo>
                  <a:lnTo>
                    <a:pt x="29146" y="73914"/>
                  </a:lnTo>
                  <a:cubicBezTo>
                    <a:pt x="29146" y="98870"/>
                    <a:pt x="17907" y="121253"/>
                    <a:pt x="0" y="136208"/>
                  </a:cubicBezTo>
                  <a:lnTo>
                    <a:pt x="495776" y="136208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: Shape 58">
              <a:extLst>
                <a:ext uri="{FF2B5EF4-FFF2-40B4-BE49-F238E27FC236}">
                  <a16:creationId xmlns:a16="http://schemas.microsoft.com/office/drawing/2014/main" id="{D3D77C7E-F042-DC7C-B686-5B769A81D9F4}"/>
                </a:ext>
              </a:extLst>
            </p:cNvPr>
            <p:cNvSpPr/>
            <p:nvPr/>
          </p:nvSpPr>
          <p:spPr>
            <a:xfrm>
              <a:off x="3380820" y="2942637"/>
              <a:ext cx="1117568" cy="468344"/>
            </a:xfrm>
            <a:custGeom>
              <a:avLst/>
              <a:gdLst>
                <a:gd name="connsiteX0" fmla="*/ 1117568 w 1117568"/>
                <a:gd name="connsiteY0" fmla="*/ 208883 h 468344"/>
                <a:gd name="connsiteX1" fmla="*/ 1117568 w 1117568"/>
                <a:gd name="connsiteY1" fmla="*/ 303943 h 468344"/>
                <a:gd name="connsiteX2" fmla="*/ 1047559 w 1117568"/>
                <a:gd name="connsiteY2" fmla="*/ 303276 h 468344"/>
                <a:gd name="connsiteX3" fmla="*/ 1041273 w 1117568"/>
                <a:gd name="connsiteY3" fmla="*/ 303276 h 468344"/>
                <a:gd name="connsiteX4" fmla="*/ 960310 w 1117568"/>
                <a:gd name="connsiteY4" fmla="*/ 384238 h 468344"/>
                <a:gd name="connsiteX5" fmla="*/ 960310 w 1117568"/>
                <a:gd name="connsiteY5" fmla="*/ 398335 h 468344"/>
                <a:gd name="connsiteX6" fmla="*/ 890302 w 1117568"/>
                <a:gd name="connsiteY6" fmla="*/ 468344 h 468344"/>
                <a:gd name="connsiteX7" fmla="*/ 323088 w 1117568"/>
                <a:gd name="connsiteY7" fmla="*/ 468344 h 468344"/>
                <a:gd name="connsiteX8" fmla="*/ 322421 w 1117568"/>
                <a:gd name="connsiteY8" fmla="*/ 398335 h 468344"/>
                <a:gd name="connsiteX9" fmla="*/ 322421 w 1117568"/>
                <a:gd name="connsiteY9" fmla="*/ 384238 h 468344"/>
                <a:gd name="connsiteX10" fmla="*/ 241459 w 1117568"/>
                <a:gd name="connsiteY10" fmla="*/ 303276 h 468344"/>
                <a:gd name="connsiteX11" fmla="*/ 224695 w 1117568"/>
                <a:gd name="connsiteY11" fmla="*/ 303276 h 468344"/>
                <a:gd name="connsiteX12" fmla="*/ 154876 w 1117568"/>
                <a:gd name="connsiteY12" fmla="*/ 238887 h 468344"/>
                <a:gd name="connsiteX13" fmla="*/ 74104 w 1117568"/>
                <a:gd name="connsiteY13" fmla="*/ 164401 h 468344"/>
                <a:gd name="connsiteX14" fmla="*/ 70009 w 1117568"/>
                <a:gd name="connsiteY14" fmla="*/ 164401 h 468344"/>
                <a:gd name="connsiteX15" fmla="*/ 0 w 1117568"/>
                <a:gd name="connsiteY15" fmla="*/ 94393 h 468344"/>
                <a:gd name="connsiteX16" fmla="*/ 0 w 1117568"/>
                <a:gd name="connsiteY16" fmla="*/ 70009 h 468344"/>
                <a:gd name="connsiteX17" fmla="*/ 70009 w 1117568"/>
                <a:gd name="connsiteY17" fmla="*/ 0 h 468344"/>
                <a:gd name="connsiteX18" fmla="*/ 403003 w 1117568"/>
                <a:gd name="connsiteY18" fmla="*/ 0 h 468344"/>
                <a:gd name="connsiteX19" fmla="*/ 452533 w 1117568"/>
                <a:gd name="connsiteY19" fmla="*/ 0 h 468344"/>
                <a:gd name="connsiteX20" fmla="*/ 567880 w 1117568"/>
                <a:gd name="connsiteY20" fmla="*/ 0 h 468344"/>
                <a:gd name="connsiteX21" fmla="*/ 637699 w 1117568"/>
                <a:gd name="connsiteY21" fmla="*/ 64389 h 468344"/>
                <a:gd name="connsiteX22" fmla="*/ 718471 w 1117568"/>
                <a:gd name="connsiteY22" fmla="*/ 138874 h 468344"/>
                <a:gd name="connsiteX23" fmla="*/ 1047655 w 1117568"/>
                <a:gd name="connsiteY23" fmla="*/ 138874 h 468344"/>
                <a:gd name="connsiteX24" fmla="*/ 1117568 w 1117568"/>
                <a:gd name="connsiteY24" fmla="*/ 208883 h 4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7568" h="468344">
                  <a:moveTo>
                    <a:pt x="1117568" y="208883"/>
                  </a:moveTo>
                  <a:lnTo>
                    <a:pt x="1117568" y="303943"/>
                  </a:lnTo>
                  <a:lnTo>
                    <a:pt x="1047559" y="303276"/>
                  </a:lnTo>
                  <a:lnTo>
                    <a:pt x="1041273" y="303276"/>
                  </a:lnTo>
                  <a:cubicBezTo>
                    <a:pt x="996696" y="303276"/>
                    <a:pt x="960310" y="339662"/>
                    <a:pt x="960310" y="384238"/>
                  </a:cubicBezTo>
                  <a:lnTo>
                    <a:pt x="960310" y="398335"/>
                  </a:lnTo>
                  <a:cubicBezTo>
                    <a:pt x="960310" y="436816"/>
                    <a:pt x="928783" y="468344"/>
                    <a:pt x="890302" y="468344"/>
                  </a:cubicBezTo>
                  <a:lnTo>
                    <a:pt x="323088" y="468344"/>
                  </a:lnTo>
                  <a:lnTo>
                    <a:pt x="322421" y="398335"/>
                  </a:lnTo>
                  <a:lnTo>
                    <a:pt x="322421" y="384238"/>
                  </a:lnTo>
                  <a:cubicBezTo>
                    <a:pt x="322421" y="339662"/>
                    <a:pt x="286036" y="303276"/>
                    <a:pt x="241459" y="303276"/>
                  </a:cubicBezTo>
                  <a:lnTo>
                    <a:pt x="224695" y="303276"/>
                  </a:lnTo>
                  <a:cubicBezTo>
                    <a:pt x="188023" y="303276"/>
                    <a:pt x="157734" y="274796"/>
                    <a:pt x="154876" y="238887"/>
                  </a:cubicBezTo>
                  <a:cubicBezTo>
                    <a:pt x="151447" y="196691"/>
                    <a:pt x="116491" y="164401"/>
                    <a:pt x="74104" y="164401"/>
                  </a:cubicBezTo>
                  <a:lnTo>
                    <a:pt x="70009" y="164401"/>
                  </a:lnTo>
                  <a:cubicBezTo>
                    <a:pt x="31528" y="164401"/>
                    <a:pt x="0" y="132874"/>
                    <a:pt x="0" y="94393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403003" y="0"/>
                  </a:lnTo>
                  <a:lnTo>
                    <a:pt x="452533" y="0"/>
                  </a:lnTo>
                  <a:lnTo>
                    <a:pt x="567880" y="0"/>
                  </a:lnTo>
                  <a:cubicBezTo>
                    <a:pt x="604456" y="0"/>
                    <a:pt x="634841" y="28480"/>
                    <a:pt x="637699" y="64389"/>
                  </a:cubicBezTo>
                  <a:cubicBezTo>
                    <a:pt x="641128" y="106585"/>
                    <a:pt x="676084" y="138874"/>
                    <a:pt x="718471" y="138874"/>
                  </a:cubicBezTo>
                  <a:lnTo>
                    <a:pt x="1047655" y="138874"/>
                  </a:lnTo>
                  <a:cubicBezTo>
                    <a:pt x="1086040" y="138874"/>
                    <a:pt x="1117568" y="170402"/>
                    <a:pt x="1117568" y="208883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: Shape 59">
              <a:extLst>
                <a:ext uri="{FF2B5EF4-FFF2-40B4-BE49-F238E27FC236}">
                  <a16:creationId xmlns:a16="http://schemas.microsoft.com/office/drawing/2014/main" id="{6F0EBDFD-3F08-D782-AF03-2305F33666DF}"/>
                </a:ext>
              </a:extLst>
            </p:cNvPr>
            <p:cNvSpPr/>
            <p:nvPr/>
          </p:nvSpPr>
          <p:spPr>
            <a:xfrm>
              <a:off x="4183110" y="3246961"/>
              <a:ext cx="781336" cy="280130"/>
            </a:xfrm>
            <a:custGeom>
              <a:avLst/>
              <a:gdLst>
                <a:gd name="connsiteX0" fmla="*/ 0 w 781336"/>
                <a:gd name="connsiteY0" fmla="*/ 164116 h 280130"/>
                <a:gd name="connsiteX1" fmla="*/ 0 w 781336"/>
                <a:gd name="connsiteY1" fmla="*/ 280130 h 280130"/>
                <a:gd name="connsiteX2" fmla="*/ 241363 w 781336"/>
                <a:gd name="connsiteY2" fmla="*/ 280130 h 280130"/>
                <a:gd name="connsiteX3" fmla="*/ 290894 w 781336"/>
                <a:gd name="connsiteY3" fmla="*/ 280130 h 280130"/>
                <a:gd name="connsiteX4" fmla="*/ 406241 w 781336"/>
                <a:gd name="connsiteY4" fmla="*/ 280130 h 280130"/>
                <a:gd name="connsiteX5" fmla="*/ 476060 w 781336"/>
                <a:gd name="connsiteY5" fmla="*/ 215741 h 280130"/>
                <a:gd name="connsiteX6" fmla="*/ 556832 w 781336"/>
                <a:gd name="connsiteY6" fmla="*/ 141256 h 280130"/>
                <a:gd name="connsiteX7" fmla="*/ 781336 w 781336"/>
                <a:gd name="connsiteY7" fmla="*/ 141256 h 280130"/>
                <a:gd name="connsiteX8" fmla="*/ 781336 w 781336"/>
                <a:gd name="connsiteY8" fmla="*/ 1524 h 280130"/>
                <a:gd name="connsiteX9" fmla="*/ 530162 w 781336"/>
                <a:gd name="connsiteY9" fmla="*/ 1524 h 280130"/>
                <a:gd name="connsiteX10" fmla="*/ 223647 w 781336"/>
                <a:gd name="connsiteY10" fmla="*/ 0 h 280130"/>
                <a:gd name="connsiteX11" fmla="*/ 157925 w 781336"/>
                <a:gd name="connsiteY11" fmla="*/ 80010 h 280130"/>
                <a:gd name="connsiteX12" fmla="*/ 157925 w 781336"/>
                <a:gd name="connsiteY12" fmla="*/ 94107 h 280130"/>
                <a:gd name="connsiteX13" fmla="*/ 87916 w 781336"/>
                <a:gd name="connsiteY13" fmla="*/ 164116 h 280130"/>
                <a:gd name="connsiteX14" fmla="*/ 0 w 781336"/>
                <a:gd name="connsiteY14" fmla="*/ 164116 h 2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336" h="280130">
                  <a:moveTo>
                    <a:pt x="0" y="164116"/>
                  </a:moveTo>
                  <a:lnTo>
                    <a:pt x="0" y="280130"/>
                  </a:lnTo>
                  <a:lnTo>
                    <a:pt x="241363" y="280130"/>
                  </a:lnTo>
                  <a:lnTo>
                    <a:pt x="290894" y="280130"/>
                  </a:lnTo>
                  <a:lnTo>
                    <a:pt x="406241" y="280130"/>
                  </a:lnTo>
                  <a:cubicBezTo>
                    <a:pt x="442817" y="280130"/>
                    <a:pt x="473202" y="251651"/>
                    <a:pt x="476060" y="215741"/>
                  </a:cubicBezTo>
                  <a:cubicBezTo>
                    <a:pt x="479488" y="173546"/>
                    <a:pt x="514445" y="141256"/>
                    <a:pt x="556832" y="141256"/>
                  </a:cubicBezTo>
                  <a:lnTo>
                    <a:pt x="781336" y="141256"/>
                  </a:lnTo>
                  <a:lnTo>
                    <a:pt x="781336" y="1524"/>
                  </a:lnTo>
                  <a:lnTo>
                    <a:pt x="530162" y="1524"/>
                  </a:lnTo>
                  <a:lnTo>
                    <a:pt x="223647" y="0"/>
                  </a:lnTo>
                  <a:cubicBezTo>
                    <a:pt x="188500" y="8858"/>
                    <a:pt x="157925" y="42196"/>
                    <a:pt x="157925" y="80010"/>
                  </a:cubicBezTo>
                  <a:lnTo>
                    <a:pt x="157925" y="94107"/>
                  </a:lnTo>
                  <a:cubicBezTo>
                    <a:pt x="157925" y="132588"/>
                    <a:pt x="126397" y="164116"/>
                    <a:pt x="87916" y="164116"/>
                  </a:cubicBezTo>
                  <a:lnTo>
                    <a:pt x="0" y="164116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: Shape 60">
              <a:extLst>
                <a:ext uri="{FF2B5EF4-FFF2-40B4-BE49-F238E27FC236}">
                  <a16:creationId xmlns:a16="http://schemas.microsoft.com/office/drawing/2014/main" id="{26FD5FCB-A659-C66D-4A11-CBCF2BC06EBA}"/>
                </a:ext>
              </a:extLst>
            </p:cNvPr>
            <p:cNvSpPr/>
            <p:nvPr/>
          </p:nvSpPr>
          <p:spPr>
            <a:xfrm>
              <a:off x="3700479" y="2359612"/>
              <a:ext cx="1578101" cy="888872"/>
            </a:xfrm>
            <a:custGeom>
              <a:avLst/>
              <a:gdLst>
                <a:gd name="connsiteX0" fmla="*/ 1423702 w 1578101"/>
                <a:gd name="connsiteY0" fmla="*/ 828389 h 888872"/>
                <a:gd name="connsiteX1" fmla="*/ 1363218 w 1578101"/>
                <a:gd name="connsiteY1" fmla="*/ 888873 h 888872"/>
                <a:gd name="connsiteX2" fmla="*/ 1012793 w 1578101"/>
                <a:gd name="connsiteY2" fmla="*/ 888873 h 888872"/>
                <a:gd name="connsiteX3" fmla="*/ 797909 w 1578101"/>
                <a:gd name="connsiteY3" fmla="*/ 887063 h 888872"/>
                <a:gd name="connsiteX4" fmla="*/ 797909 w 1578101"/>
                <a:gd name="connsiteY4" fmla="*/ 792004 h 888872"/>
                <a:gd name="connsiteX5" fmla="*/ 727900 w 1578101"/>
                <a:gd name="connsiteY5" fmla="*/ 721995 h 888872"/>
                <a:gd name="connsiteX6" fmla="*/ 398716 w 1578101"/>
                <a:gd name="connsiteY6" fmla="*/ 721995 h 888872"/>
                <a:gd name="connsiteX7" fmla="*/ 317945 w 1578101"/>
                <a:gd name="connsiteY7" fmla="*/ 647509 h 888872"/>
                <a:gd name="connsiteX8" fmla="*/ 248126 w 1578101"/>
                <a:gd name="connsiteY8" fmla="*/ 583120 h 888872"/>
                <a:gd name="connsiteX9" fmla="*/ 132683 w 1578101"/>
                <a:gd name="connsiteY9" fmla="*/ 583120 h 888872"/>
                <a:gd name="connsiteX10" fmla="*/ 83153 w 1578101"/>
                <a:gd name="connsiteY10" fmla="*/ 583120 h 888872"/>
                <a:gd name="connsiteX11" fmla="*/ 0 w 1578101"/>
                <a:gd name="connsiteY11" fmla="*/ 583120 h 888872"/>
                <a:gd name="connsiteX12" fmla="*/ 0 w 1578101"/>
                <a:gd name="connsiteY12" fmla="*/ 60484 h 888872"/>
                <a:gd name="connsiteX13" fmla="*/ 60484 w 1578101"/>
                <a:gd name="connsiteY13" fmla="*/ 0 h 888872"/>
                <a:gd name="connsiteX14" fmla="*/ 1420939 w 1578101"/>
                <a:gd name="connsiteY14" fmla="*/ 0 h 888872"/>
                <a:gd name="connsiteX15" fmla="*/ 1420939 w 1578101"/>
                <a:gd name="connsiteY15" fmla="*/ 338328 h 888872"/>
                <a:gd name="connsiteX16" fmla="*/ 1420939 w 1578101"/>
                <a:gd name="connsiteY16" fmla="*/ 390716 h 888872"/>
                <a:gd name="connsiteX17" fmla="*/ 1481423 w 1578101"/>
                <a:gd name="connsiteY17" fmla="*/ 451199 h 888872"/>
                <a:gd name="connsiteX18" fmla="*/ 1575721 w 1578101"/>
                <a:gd name="connsiteY18" fmla="*/ 451199 h 888872"/>
                <a:gd name="connsiteX19" fmla="*/ 1578102 w 1578101"/>
                <a:gd name="connsiteY19" fmla="*/ 729996 h 888872"/>
                <a:gd name="connsiteX20" fmla="*/ 1496282 w 1578101"/>
                <a:gd name="connsiteY20" fmla="*/ 729996 h 888872"/>
                <a:gd name="connsiteX21" fmla="*/ 1423797 w 1578101"/>
                <a:gd name="connsiteY21" fmla="*/ 797624 h 888872"/>
                <a:gd name="connsiteX22" fmla="*/ 1423702 w 1578101"/>
                <a:gd name="connsiteY22" fmla="*/ 828389 h 8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8101" h="888872">
                  <a:moveTo>
                    <a:pt x="1423702" y="828389"/>
                  </a:moveTo>
                  <a:cubicBezTo>
                    <a:pt x="1423511" y="861632"/>
                    <a:pt x="1396460" y="888873"/>
                    <a:pt x="1363218" y="888873"/>
                  </a:cubicBezTo>
                  <a:lnTo>
                    <a:pt x="1012793" y="888873"/>
                  </a:lnTo>
                  <a:lnTo>
                    <a:pt x="797909" y="887063"/>
                  </a:lnTo>
                  <a:lnTo>
                    <a:pt x="797909" y="792004"/>
                  </a:lnTo>
                  <a:cubicBezTo>
                    <a:pt x="797909" y="753523"/>
                    <a:pt x="766381" y="721995"/>
                    <a:pt x="727900" y="721995"/>
                  </a:cubicBezTo>
                  <a:lnTo>
                    <a:pt x="398716" y="721995"/>
                  </a:lnTo>
                  <a:cubicBezTo>
                    <a:pt x="356425" y="721995"/>
                    <a:pt x="321373" y="689705"/>
                    <a:pt x="317945" y="647509"/>
                  </a:cubicBezTo>
                  <a:cubicBezTo>
                    <a:pt x="315087" y="611600"/>
                    <a:pt x="284797" y="583120"/>
                    <a:pt x="248126" y="583120"/>
                  </a:cubicBezTo>
                  <a:lnTo>
                    <a:pt x="132683" y="583120"/>
                  </a:lnTo>
                  <a:lnTo>
                    <a:pt x="83153" y="583120"/>
                  </a:lnTo>
                  <a:lnTo>
                    <a:pt x="0" y="583120"/>
                  </a:lnTo>
                  <a:lnTo>
                    <a:pt x="0" y="60484"/>
                  </a:lnTo>
                  <a:cubicBezTo>
                    <a:pt x="0" y="27242"/>
                    <a:pt x="27241" y="0"/>
                    <a:pt x="60484" y="0"/>
                  </a:cubicBezTo>
                  <a:lnTo>
                    <a:pt x="1420939" y="0"/>
                  </a:lnTo>
                  <a:lnTo>
                    <a:pt x="1420939" y="338328"/>
                  </a:lnTo>
                  <a:lnTo>
                    <a:pt x="1420939" y="390716"/>
                  </a:lnTo>
                  <a:cubicBezTo>
                    <a:pt x="1420939" y="423958"/>
                    <a:pt x="1448181" y="451199"/>
                    <a:pt x="1481423" y="451199"/>
                  </a:cubicBezTo>
                  <a:lnTo>
                    <a:pt x="1575721" y="451199"/>
                  </a:lnTo>
                  <a:lnTo>
                    <a:pt x="1578102" y="729996"/>
                  </a:lnTo>
                  <a:lnTo>
                    <a:pt x="1496282" y="729996"/>
                  </a:lnTo>
                  <a:cubicBezTo>
                    <a:pt x="1457801" y="729996"/>
                    <a:pt x="1423988" y="759047"/>
                    <a:pt x="1423797" y="797624"/>
                  </a:cubicBezTo>
                  <a:lnTo>
                    <a:pt x="1423702" y="828389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: Shape 61">
              <a:extLst>
                <a:ext uri="{FF2B5EF4-FFF2-40B4-BE49-F238E27FC236}">
                  <a16:creationId xmlns:a16="http://schemas.microsoft.com/office/drawing/2014/main" id="{BB2A79DE-7BFF-00A8-DA98-F3A75DD6DBA0}"/>
                </a:ext>
              </a:extLst>
            </p:cNvPr>
            <p:cNvSpPr/>
            <p:nvPr/>
          </p:nvSpPr>
          <p:spPr>
            <a:xfrm>
              <a:off x="2589388" y="2358278"/>
              <a:ext cx="1112234" cy="1175003"/>
            </a:xfrm>
            <a:custGeom>
              <a:avLst/>
              <a:gdLst>
                <a:gd name="connsiteX0" fmla="*/ 162115 w 1112234"/>
                <a:gd name="connsiteY0" fmla="*/ 371475 h 1175003"/>
                <a:gd name="connsiteX1" fmla="*/ 162115 w 1112234"/>
                <a:gd name="connsiteY1" fmla="*/ 164402 h 1175003"/>
                <a:gd name="connsiteX2" fmla="*/ 219837 w 1112234"/>
                <a:gd name="connsiteY2" fmla="*/ 164116 h 1175003"/>
                <a:gd name="connsiteX3" fmla="*/ 246412 w 1112234"/>
                <a:gd name="connsiteY3" fmla="*/ 164116 h 1175003"/>
                <a:gd name="connsiteX4" fmla="*/ 322802 w 1112234"/>
                <a:gd name="connsiteY4" fmla="*/ 87725 h 1175003"/>
                <a:gd name="connsiteX5" fmla="*/ 322802 w 1112234"/>
                <a:gd name="connsiteY5" fmla="*/ 69723 h 1175003"/>
                <a:gd name="connsiteX6" fmla="*/ 279844 w 1112234"/>
                <a:gd name="connsiteY6" fmla="*/ 1143 h 1175003"/>
                <a:gd name="connsiteX7" fmla="*/ 876872 w 1112234"/>
                <a:gd name="connsiteY7" fmla="*/ 0 h 1175003"/>
                <a:gd name="connsiteX8" fmla="*/ 948309 w 1112234"/>
                <a:gd name="connsiteY8" fmla="*/ 69723 h 1175003"/>
                <a:gd name="connsiteX9" fmla="*/ 948309 w 1112234"/>
                <a:gd name="connsiteY9" fmla="*/ 87725 h 1175003"/>
                <a:gd name="connsiteX10" fmla="*/ 1024699 w 1112234"/>
                <a:gd name="connsiteY10" fmla="*/ 164116 h 1175003"/>
                <a:gd name="connsiteX11" fmla="*/ 1051274 w 1112234"/>
                <a:gd name="connsiteY11" fmla="*/ 164116 h 1175003"/>
                <a:gd name="connsiteX12" fmla="*/ 1112234 w 1112234"/>
                <a:gd name="connsiteY12" fmla="*/ 133636 h 1175003"/>
                <a:gd name="connsiteX13" fmla="*/ 1112234 w 1112234"/>
                <a:gd name="connsiteY13" fmla="*/ 584263 h 1175003"/>
                <a:gd name="connsiteX14" fmla="*/ 861346 w 1112234"/>
                <a:gd name="connsiteY14" fmla="*/ 584263 h 1175003"/>
                <a:gd name="connsiteX15" fmla="*/ 791337 w 1112234"/>
                <a:gd name="connsiteY15" fmla="*/ 654272 h 1175003"/>
                <a:gd name="connsiteX16" fmla="*/ 791337 w 1112234"/>
                <a:gd name="connsiteY16" fmla="*/ 678656 h 1175003"/>
                <a:gd name="connsiteX17" fmla="*/ 861346 w 1112234"/>
                <a:gd name="connsiteY17" fmla="*/ 748665 h 1175003"/>
                <a:gd name="connsiteX18" fmla="*/ 865441 w 1112234"/>
                <a:gd name="connsiteY18" fmla="*/ 748665 h 1175003"/>
                <a:gd name="connsiteX19" fmla="*/ 946213 w 1112234"/>
                <a:gd name="connsiteY19" fmla="*/ 823150 h 1175003"/>
                <a:gd name="connsiteX20" fmla="*/ 1016032 w 1112234"/>
                <a:gd name="connsiteY20" fmla="*/ 887539 h 1175003"/>
                <a:gd name="connsiteX21" fmla="*/ 1032796 w 1112234"/>
                <a:gd name="connsiteY21" fmla="*/ 887539 h 1175003"/>
                <a:gd name="connsiteX22" fmla="*/ 1112234 w 1112234"/>
                <a:gd name="connsiteY22" fmla="*/ 952786 h 1175003"/>
                <a:gd name="connsiteX23" fmla="*/ 1112234 w 1112234"/>
                <a:gd name="connsiteY23" fmla="*/ 1103948 h 1175003"/>
                <a:gd name="connsiteX24" fmla="*/ 1042225 w 1112234"/>
                <a:gd name="connsiteY24" fmla="*/ 1173956 h 1175003"/>
                <a:gd name="connsiteX25" fmla="*/ 743236 w 1112234"/>
                <a:gd name="connsiteY25" fmla="*/ 1173956 h 1175003"/>
                <a:gd name="connsiteX26" fmla="*/ 735330 w 1112234"/>
                <a:gd name="connsiteY26" fmla="*/ 1174337 h 1175003"/>
                <a:gd name="connsiteX27" fmla="*/ 720757 w 1112234"/>
                <a:gd name="connsiteY27" fmla="*/ 1175004 h 1175003"/>
                <a:gd name="connsiteX28" fmla="*/ 162782 w 1112234"/>
                <a:gd name="connsiteY28" fmla="*/ 1175004 h 1175003"/>
                <a:gd name="connsiteX29" fmla="*/ 162782 w 1112234"/>
                <a:gd name="connsiteY29" fmla="*/ 1111853 h 1175003"/>
                <a:gd name="connsiteX30" fmla="*/ 81820 w 1112234"/>
                <a:gd name="connsiteY30" fmla="*/ 1030891 h 1175003"/>
                <a:gd name="connsiteX31" fmla="*/ 70009 w 1112234"/>
                <a:gd name="connsiteY31" fmla="*/ 1030891 h 1175003"/>
                <a:gd name="connsiteX32" fmla="*/ 0 w 1112234"/>
                <a:gd name="connsiteY32" fmla="*/ 960882 h 1175003"/>
                <a:gd name="connsiteX33" fmla="*/ 0 w 1112234"/>
                <a:gd name="connsiteY33" fmla="*/ 522446 h 1175003"/>
                <a:gd name="connsiteX34" fmla="*/ 70009 w 1112234"/>
                <a:gd name="connsiteY34" fmla="*/ 452438 h 1175003"/>
                <a:gd name="connsiteX35" fmla="*/ 81153 w 1112234"/>
                <a:gd name="connsiteY35" fmla="*/ 452438 h 1175003"/>
                <a:gd name="connsiteX36" fmla="*/ 162115 w 1112234"/>
                <a:gd name="connsiteY36" fmla="*/ 371475 h 11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12234" h="1175003">
                  <a:moveTo>
                    <a:pt x="162115" y="371475"/>
                  </a:moveTo>
                  <a:lnTo>
                    <a:pt x="162115" y="164402"/>
                  </a:lnTo>
                  <a:lnTo>
                    <a:pt x="219837" y="164116"/>
                  </a:lnTo>
                  <a:lnTo>
                    <a:pt x="246412" y="164116"/>
                  </a:lnTo>
                  <a:cubicBezTo>
                    <a:pt x="288417" y="164116"/>
                    <a:pt x="322802" y="129730"/>
                    <a:pt x="322802" y="87725"/>
                  </a:cubicBezTo>
                  <a:lnTo>
                    <a:pt x="322802" y="69723"/>
                  </a:lnTo>
                  <a:cubicBezTo>
                    <a:pt x="322802" y="39719"/>
                    <a:pt x="305181" y="13621"/>
                    <a:pt x="279844" y="1143"/>
                  </a:cubicBezTo>
                  <a:cubicBezTo>
                    <a:pt x="462439" y="1143"/>
                    <a:pt x="695897" y="0"/>
                    <a:pt x="876872" y="0"/>
                  </a:cubicBezTo>
                  <a:cubicBezTo>
                    <a:pt x="939736" y="1524"/>
                    <a:pt x="948309" y="38767"/>
                    <a:pt x="948309" y="69723"/>
                  </a:cubicBezTo>
                  <a:lnTo>
                    <a:pt x="948309" y="87725"/>
                  </a:lnTo>
                  <a:cubicBezTo>
                    <a:pt x="948309" y="129730"/>
                    <a:pt x="982694" y="164116"/>
                    <a:pt x="1024699" y="164116"/>
                  </a:cubicBezTo>
                  <a:lnTo>
                    <a:pt x="1051274" y="164116"/>
                  </a:lnTo>
                  <a:cubicBezTo>
                    <a:pt x="1076134" y="164116"/>
                    <a:pt x="1098232" y="152114"/>
                    <a:pt x="1112234" y="133636"/>
                  </a:cubicBezTo>
                  <a:lnTo>
                    <a:pt x="1112234" y="584263"/>
                  </a:lnTo>
                  <a:lnTo>
                    <a:pt x="861346" y="584263"/>
                  </a:lnTo>
                  <a:cubicBezTo>
                    <a:pt x="822865" y="584263"/>
                    <a:pt x="791337" y="615791"/>
                    <a:pt x="791337" y="654272"/>
                  </a:cubicBezTo>
                  <a:lnTo>
                    <a:pt x="791337" y="678656"/>
                  </a:lnTo>
                  <a:cubicBezTo>
                    <a:pt x="791337" y="717137"/>
                    <a:pt x="822865" y="748665"/>
                    <a:pt x="861346" y="748665"/>
                  </a:cubicBezTo>
                  <a:lnTo>
                    <a:pt x="865441" y="748665"/>
                  </a:lnTo>
                  <a:cubicBezTo>
                    <a:pt x="907828" y="748665"/>
                    <a:pt x="942784" y="780955"/>
                    <a:pt x="946213" y="823150"/>
                  </a:cubicBezTo>
                  <a:cubicBezTo>
                    <a:pt x="949071" y="859060"/>
                    <a:pt x="979360" y="887539"/>
                    <a:pt x="1016032" y="887539"/>
                  </a:cubicBezTo>
                  <a:lnTo>
                    <a:pt x="1032796" y="887539"/>
                  </a:lnTo>
                  <a:cubicBezTo>
                    <a:pt x="1072039" y="887539"/>
                    <a:pt x="1104900" y="915638"/>
                    <a:pt x="1112234" y="952786"/>
                  </a:cubicBezTo>
                  <a:lnTo>
                    <a:pt x="1112234" y="1103948"/>
                  </a:lnTo>
                  <a:cubicBezTo>
                    <a:pt x="1112234" y="1142429"/>
                    <a:pt x="1080706" y="1173956"/>
                    <a:pt x="1042225" y="1173956"/>
                  </a:cubicBezTo>
                  <a:lnTo>
                    <a:pt x="743236" y="1173956"/>
                  </a:lnTo>
                  <a:cubicBezTo>
                    <a:pt x="740473" y="1173956"/>
                    <a:pt x="738092" y="1174052"/>
                    <a:pt x="735330" y="1174337"/>
                  </a:cubicBezTo>
                  <a:cubicBezTo>
                    <a:pt x="730567" y="1174814"/>
                    <a:pt x="725710" y="1175004"/>
                    <a:pt x="720757" y="1175004"/>
                  </a:cubicBezTo>
                  <a:lnTo>
                    <a:pt x="162782" y="1175004"/>
                  </a:lnTo>
                  <a:lnTo>
                    <a:pt x="162782" y="1111853"/>
                  </a:lnTo>
                  <a:cubicBezTo>
                    <a:pt x="162782" y="1067276"/>
                    <a:pt x="126397" y="1030891"/>
                    <a:pt x="81820" y="1030891"/>
                  </a:cubicBezTo>
                  <a:lnTo>
                    <a:pt x="70009" y="1030891"/>
                  </a:lnTo>
                  <a:cubicBezTo>
                    <a:pt x="31528" y="1030891"/>
                    <a:pt x="0" y="999363"/>
                    <a:pt x="0" y="960882"/>
                  </a:cubicBezTo>
                  <a:lnTo>
                    <a:pt x="0" y="522446"/>
                  </a:lnTo>
                  <a:cubicBezTo>
                    <a:pt x="0" y="483965"/>
                    <a:pt x="31528" y="452438"/>
                    <a:pt x="70009" y="452438"/>
                  </a:cubicBezTo>
                  <a:lnTo>
                    <a:pt x="81153" y="452438"/>
                  </a:lnTo>
                  <a:cubicBezTo>
                    <a:pt x="125730" y="452438"/>
                    <a:pt x="162115" y="416052"/>
                    <a:pt x="162115" y="371475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: Shape 62">
              <a:extLst>
                <a:ext uri="{FF2B5EF4-FFF2-40B4-BE49-F238E27FC236}">
                  <a16:creationId xmlns:a16="http://schemas.microsoft.com/office/drawing/2014/main" id="{A591211D-F84F-DAD3-449F-C9119D41CE66}"/>
                </a:ext>
              </a:extLst>
            </p:cNvPr>
            <p:cNvSpPr/>
            <p:nvPr/>
          </p:nvSpPr>
          <p:spPr>
            <a:xfrm>
              <a:off x="2763124" y="1790874"/>
              <a:ext cx="304800" cy="536924"/>
            </a:xfrm>
            <a:custGeom>
              <a:avLst/>
              <a:gdLst>
                <a:gd name="connsiteX0" fmla="*/ 303657 w 304800"/>
                <a:gd name="connsiteY0" fmla="*/ 536639 h 536924"/>
                <a:gd name="connsiteX1" fmla="*/ 304800 w 304800"/>
                <a:gd name="connsiteY1" fmla="*/ 57626 h 536924"/>
                <a:gd name="connsiteX2" fmla="*/ 247174 w 304800"/>
                <a:gd name="connsiteY2" fmla="*/ 0 h 536924"/>
                <a:gd name="connsiteX3" fmla="*/ 227076 w 304800"/>
                <a:gd name="connsiteY3" fmla="*/ 0 h 536924"/>
                <a:gd name="connsiteX4" fmla="*/ 169450 w 304800"/>
                <a:gd name="connsiteY4" fmla="*/ 57626 h 536924"/>
                <a:gd name="connsiteX5" fmla="*/ 169450 w 304800"/>
                <a:gd name="connsiteY5" fmla="*/ 66866 h 536924"/>
                <a:gd name="connsiteX6" fmla="*/ 88487 w 304800"/>
                <a:gd name="connsiteY6" fmla="*/ 147828 h 536924"/>
                <a:gd name="connsiteX7" fmla="*/ 76390 w 304800"/>
                <a:gd name="connsiteY7" fmla="*/ 147828 h 536924"/>
                <a:gd name="connsiteX8" fmla="*/ 0 w 304800"/>
                <a:gd name="connsiteY8" fmla="*/ 224219 h 536924"/>
                <a:gd name="connsiteX9" fmla="*/ 0 w 304800"/>
                <a:gd name="connsiteY9" fmla="*/ 432340 h 536924"/>
                <a:gd name="connsiteX10" fmla="*/ 0 w 304800"/>
                <a:gd name="connsiteY10" fmla="*/ 434531 h 536924"/>
                <a:gd name="connsiteX11" fmla="*/ 0 w 304800"/>
                <a:gd name="connsiteY11" fmla="*/ 439579 h 536924"/>
                <a:gd name="connsiteX12" fmla="*/ 0 w 304800"/>
                <a:gd name="connsiteY12" fmla="*/ 441770 h 536924"/>
                <a:gd name="connsiteX13" fmla="*/ 0 w 304800"/>
                <a:gd name="connsiteY13" fmla="*/ 459772 h 536924"/>
                <a:gd name="connsiteX14" fmla="*/ 76390 w 304800"/>
                <a:gd name="connsiteY14" fmla="*/ 536162 h 536924"/>
                <a:gd name="connsiteX15" fmla="*/ 94107 w 304800"/>
                <a:gd name="connsiteY15" fmla="*/ 536162 h 536924"/>
                <a:gd name="connsiteX16" fmla="*/ 117824 w 304800"/>
                <a:gd name="connsiteY16" fmla="*/ 536924 h 536924"/>
                <a:gd name="connsiteX17" fmla="*/ 303657 w 304800"/>
                <a:gd name="connsiteY17" fmla="*/ 536639 h 53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536924">
                  <a:moveTo>
                    <a:pt x="303657" y="536639"/>
                  </a:moveTo>
                  <a:lnTo>
                    <a:pt x="304800" y="57626"/>
                  </a:lnTo>
                  <a:cubicBezTo>
                    <a:pt x="304800" y="25908"/>
                    <a:pt x="278892" y="0"/>
                    <a:pt x="247174" y="0"/>
                  </a:cubicBezTo>
                  <a:lnTo>
                    <a:pt x="227076" y="0"/>
                  </a:lnTo>
                  <a:cubicBezTo>
                    <a:pt x="195358" y="0"/>
                    <a:pt x="169450" y="25908"/>
                    <a:pt x="169450" y="57626"/>
                  </a:cubicBezTo>
                  <a:lnTo>
                    <a:pt x="169450" y="66866"/>
                  </a:lnTo>
                  <a:cubicBezTo>
                    <a:pt x="169450" y="111443"/>
                    <a:pt x="133064" y="147828"/>
                    <a:pt x="88487" y="147828"/>
                  </a:cubicBezTo>
                  <a:lnTo>
                    <a:pt x="76390" y="147828"/>
                  </a:lnTo>
                  <a:cubicBezTo>
                    <a:pt x="34385" y="147828"/>
                    <a:pt x="0" y="182213"/>
                    <a:pt x="0" y="224219"/>
                  </a:cubicBezTo>
                  <a:lnTo>
                    <a:pt x="0" y="432340"/>
                  </a:lnTo>
                  <a:cubicBezTo>
                    <a:pt x="0" y="433102"/>
                    <a:pt x="0" y="433864"/>
                    <a:pt x="0" y="434531"/>
                  </a:cubicBezTo>
                  <a:cubicBezTo>
                    <a:pt x="95" y="436340"/>
                    <a:pt x="95" y="437864"/>
                    <a:pt x="0" y="439579"/>
                  </a:cubicBezTo>
                  <a:cubicBezTo>
                    <a:pt x="0" y="440341"/>
                    <a:pt x="0" y="441008"/>
                    <a:pt x="0" y="441770"/>
                  </a:cubicBezTo>
                  <a:lnTo>
                    <a:pt x="0" y="459772"/>
                  </a:lnTo>
                  <a:cubicBezTo>
                    <a:pt x="0" y="501777"/>
                    <a:pt x="34385" y="536162"/>
                    <a:pt x="76390" y="536162"/>
                  </a:cubicBezTo>
                  <a:lnTo>
                    <a:pt x="94107" y="536162"/>
                  </a:lnTo>
                  <a:cubicBezTo>
                    <a:pt x="102775" y="536162"/>
                    <a:pt x="108871" y="536924"/>
                    <a:pt x="117824" y="536924"/>
                  </a:cubicBezTo>
                  <a:cubicBezTo>
                    <a:pt x="176022" y="536924"/>
                    <a:pt x="238982" y="536829"/>
                    <a:pt x="303657" y="536639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: Shape 63">
              <a:extLst>
                <a:ext uri="{FF2B5EF4-FFF2-40B4-BE49-F238E27FC236}">
                  <a16:creationId xmlns:a16="http://schemas.microsoft.com/office/drawing/2014/main" id="{6E9D30F0-5EAC-5BAE-3160-96625D08690F}"/>
                </a:ext>
              </a:extLst>
            </p:cNvPr>
            <p:cNvSpPr/>
            <p:nvPr/>
          </p:nvSpPr>
          <p:spPr>
            <a:xfrm>
              <a:off x="3109262" y="2015378"/>
              <a:ext cx="266318" cy="238580"/>
            </a:xfrm>
            <a:custGeom>
              <a:avLst/>
              <a:gdLst>
                <a:gd name="connsiteX0" fmla="*/ 208693 w 266318"/>
                <a:gd name="connsiteY0" fmla="*/ 71533 h 238580"/>
                <a:gd name="connsiteX1" fmla="*/ 188690 w 266318"/>
                <a:gd name="connsiteY1" fmla="*/ 71533 h 238580"/>
                <a:gd name="connsiteX2" fmla="*/ 183547 w 266318"/>
                <a:gd name="connsiteY2" fmla="*/ 71818 h 238580"/>
                <a:gd name="connsiteX3" fmla="*/ 183547 w 266318"/>
                <a:gd name="connsiteY3" fmla="*/ 15907 h 238580"/>
                <a:gd name="connsiteX4" fmla="*/ 148876 w 266318"/>
                <a:gd name="connsiteY4" fmla="*/ 286 h 238580"/>
                <a:gd name="connsiteX5" fmla="*/ 136779 w 266318"/>
                <a:gd name="connsiteY5" fmla="*/ 286 h 238580"/>
                <a:gd name="connsiteX6" fmla="*/ 46006 w 266318"/>
                <a:gd name="connsiteY6" fmla="*/ 0 h 238580"/>
                <a:gd name="connsiteX7" fmla="*/ 0 w 266318"/>
                <a:gd name="connsiteY7" fmla="*/ 46006 h 238580"/>
                <a:gd name="connsiteX8" fmla="*/ 0 w 266318"/>
                <a:gd name="connsiteY8" fmla="*/ 134969 h 238580"/>
                <a:gd name="connsiteX9" fmla="*/ 0 w 266318"/>
                <a:gd name="connsiteY9" fmla="*/ 174403 h 238580"/>
                <a:gd name="connsiteX10" fmla="*/ 0 w 266318"/>
                <a:gd name="connsiteY10" fmla="*/ 177451 h 238580"/>
                <a:gd name="connsiteX11" fmla="*/ 0 w 266318"/>
                <a:gd name="connsiteY11" fmla="*/ 178784 h 238580"/>
                <a:gd name="connsiteX12" fmla="*/ 0 w 266318"/>
                <a:gd name="connsiteY12" fmla="*/ 189643 h 238580"/>
                <a:gd name="connsiteX13" fmla="*/ 48768 w 266318"/>
                <a:gd name="connsiteY13" fmla="*/ 238411 h 238580"/>
                <a:gd name="connsiteX14" fmla="*/ 56674 w 266318"/>
                <a:gd name="connsiteY14" fmla="*/ 238411 h 238580"/>
                <a:gd name="connsiteX15" fmla="*/ 180213 w 266318"/>
                <a:gd name="connsiteY15" fmla="*/ 238411 h 238580"/>
                <a:gd name="connsiteX16" fmla="*/ 188690 w 266318"/>
                <a:gd name="connsiteY16" fmla="*/ 238411 h 238580"/>
                <a:gd name="connsiteX17" fmla="*/ 208693 w 266318"/>
                <a:gd name="connsiteY17" fmla="*/ 238411 h 238580"/>
                <a:gd name="connsiteX18" fmla="*/ 266319 w 266318"/>
                <a:gd name="connsiteY18" fmla="*/ 180784 h 238580"/>
                <a:gd name="connsiteX19" fmla="*/ 266319 w 266318"/>
                <a:gd name="connsiteY19" fmla="*/ 129159 h 238580"/>
                <a:gd name="connsiteX20" fmla="*/ 208693 w 266318"/>
                <a:gd name="connsiteY20" fmla="*/ 71533 h 23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318" h="238580">
                  <a:moveTo>
                    <a:pt x="208693" y="71533"/>
                  </a:moveTo>
                  <a:lnTo>
                    <a:pt x="188690" y="71533"/>
                  </a:lnTo>
                  <a:cubicBezTo>
                    <a:pt x="186976" y="71533"/>
                    <a:pt x="185261" y="71628"/>
                    <a:pt x="183547" y="71818"/>
                  </a:cubicBezTo>
                  <a:lnTo>
                    <a:pt x="183547" y="15907"/>
                  </a:lnTo>
                  <a:cubicBezTo>
                    <a:pt x="183547" y="-3143"/>
                    <a:pt x="167926" y="286"/>
                    <a:pt x="148876" y="286"/>
                  </a:cubicBezTo>
                  <a:lnTo>
                    <a:pt x="136779" y="286"/>
                  </a:lnTo>
                  <a:cubicBezTo>
                    <a:pt x="117729" y="286"/>
                    <a:pt x="46006" y="0"/>
                    <a:pt x="46006" y="0"/>
                  </a:cubicBezTo>
                  <a:cubicBezTo>
                    <a:pt x="20669" y="0"/>
                    <a:pt x="0" y="20669"/>
                    <a:pt x="0" y="46006"/>
                  </a:cubicBezTo>
                  <a:lnTo>
                    <a:pt x="0" y="134969"/>
                  </a:lnTo>
                  <a:cubicBezTo>
                    <a:pt x="0" y="135446"/>
                    <a:pt x="0" y="173926"/>
                    <a:pt x="0" y="174403"/>
                  </a:cubicBezTo>
                  <a:cubicBezTo>
                    <a:pt x="0" y="175450"/>
                    <a:pt x="0" y="176403"/>
                    <a:pt x="0" y="177451"/>
                  </a:cubicBezTo>
                  <a:cubicBezTo>
                    <a:pt x="0" y="177927"/>
                    <a:pt x="0" y="178308"/>
                    <a:pt x="0" y="178784"/>
                  </a:cubicBezTo>
                  <a:lnTo>
                    <a:pt x="0" y="189643"/>
                  </a:lnTo>
                  <a:cubicBezTo>
                    <a:pt x="0" y="216503"/>
                    <a:pt x="22003" y="238411"/>
                    <a:pt x="48768" y="238411"/>
                  </a:cubicBezTo>
                  <a:lnTo>
                    <a:pt x="56674" y="238411"/>
                  </a:lnTo>
                  <a:cubicBezTo>
                    <a:pt x="61913" y="238411"/>
                    <a:pt x="142494" y="238506"/>
                    <a:pt x="180213" y="238411"/>
                  </a:cubicBezTo>
                  <a:cubicBezTo>
                    <a:pt x="182975" y="238792"/>
                    <a:pt x="185833" y="238411"/>
                    <a:pt x="188690" y="238411"/>
                  </a:cubicBezTo>
                  <a:lnTo>
                    <a:pt x="208693" y="238411"/>
                  </a:lnTo>
                  <a:cubicBezTo>
                    <a:pt x="240411" y="238411"/>
                    <a:pt x="266319" y="212503"/>
                    <a:pt x="266319" y="180784"/>
                  </a:cubicBezTo>
                  <a:lnTo>
                    <a:pt x="266319" y="129159"/>
                  </a:lnTo>
                  <a:cubicBezTo>
                    <a:pt x="266319" y="97441"/>
                    <a:pt x="240411" y="71533"/>
                    <a:pt x="208693" y="71533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: Shape 64">
              <a:extLst>
                <a:ext uri="{FF2B5EF4-FFF2-40B4-BE49-F238E27FC236}">
                  <a16:creationId xmlns:a16="http://schemas.microsoft.com/office/drawing/2014/main" id="{787D069B-B9D0-A4C4-F7D6-61D8A254D748}"/>
                </a:ext>
              </a:extLst>
            </p:cNvPr>
            <p:cNvSpPr/>
            <p:nvPr/>
          </p:nvSpPr>
          <p:spPr>
            <a:xfrm>
              <a:off x="2926191" y="4271089"/>
              <a:ext cx="135255" cy="274415"/>
            </a:xfrm>
            <a:custGeom>
              <a:avLst/>
              <a:gdLst>
                <a:gd name="connsiteX0" fmla="*/ 57626 w 135255"/>
                <a:gd name="connsiteY0" fmla="*/ 274415 h 274415"/>
                <a:gd name="connsiteX1" fmla="*/ 77629 w 135255"/>
                <a:gd name="connsiteY1" fmla="*/ 274415 h 274415"/>
                <a:gd name="connsiteX2" fmla="*/ 135255 w 135255"/>
                <a:gd name="connsiteY2" fmla="*/ 216789 h 274415"/>
                <a:gd name="connsiteX3" fmla="*/ 135255 w 135255"/>
                <a:gd name="connsiteY3" fmla="*/ 57626 h 274415"/>
                <a:gd name="connsiteX4" fmla="*/ 77629 w 135255"/>
                <a:gd name="connsiteY4" fmla="*/ 0 h 274415"/>
                <a:gd name="connsiteX5" fmla="*/ 57626 w 135255"/>
                <a:gd name="connsiteY5" fmla="*/ 0 h 274415"/>
                <a:gd name="connsiteX6" fmla="*/ 0 w 135255"/>
                <a:gd name="connsiteY6" fmla="*/ 57626 h 274415"/>
                <a:gd name="connsiteX7" fmla="*/ 0 w 135255"/>
                <a:gd name="connsiteY7" fmla="*/ 216789 h 274415"/>
                <a:gd name="connsiteX8" fmla="*/ 57626 w 135255"/>
                <a:gd name="connsiteY8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5" h="274415">
                  <a:moveTo>
                    <a:pt x="57626" y="274415"/>
                  </a:moveTo>
                  <a:lnTo>
                    <a:pt x="77629" y="274415"/>
                  </a:lnTo>
                  <a:cubicBezTo>
                    <a:pt x="109347" y="274415"/>
                    <a:pt x="135255" y="248507"/>
                    <a:pt x="135255" y="216789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16789"/>
                  </a:lnTo>
                  <a:cubicBezTo>
                    <a:pt x="0" y="248412"/>
                    <a:pt x="25908" y="274415"/>
                    <a:pt x="57626" y="274415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: Shape 65">
              <a:extLst>
                <a:ext uri="{FF2B5EF4-FFF2-40B4-BE49-F238E27FC236}">
                  <a16:creationId xmlns:a16="http://schemas.microsoft.com/office/drawing/2014/main" id="{5CA145EF-9525-C8C5-AD71-F28B650310CC}"/>
                </a:ext>
              </a:extLst>
            </p:cNvPr>
            <p:cNvSpPr/>
            <p:nvPr/>
          </p:nvSpPr>
          <p:spPr>
            <a:xfrm>
              <a:off x="2129520" y="2520773"/>
              <a:ext cx="621982" cy="435008"/>
            </a:xfrm>
            <a:custGeom>
              <a:avLst/>
              <a:gdLst>
                <a:gd name="connsiteX0" fmla="*/ 331280 w 621982"/>
                <a:gd name="connsiteY0" fmla="*/ 2 h 435008"/>
                <a:gd name="connsiteX1" fmla="*/ 247841 w 621982"/>
                <a:gd name="connsiteY1" fmla="*/ 83441 h 435008"/>
                <a:gd name="connsiteX2" fmla="*/ 247841 w 621982"/>
                <a:gd name="connsiteY2" fmla="*/ 146592 h 435008"/>
                <a:gd name="connsiteX3" fmla="*/ 83439 w 621982"/>
                <a:gd name="connsiteY3" fmla="*/ 146592 h 435008"/>
                <a:gd name="connsiteX4" fmla="*/ 0 w 621982"/>
                <a:gd name="connsiteY4" fmla="*/ 230030 h 435008"/>
                <a:gd name="connsiteX5" fmla="*/ 0 w 621982"/>
                <a:gd name="connsiteY5" fmla="*/ 283751 h 435008"/>
                <a:gd name="connsiteX6" fmla="*/ 232410 w 621982"/>
                <a:gd name="connsiteY6" fmla="*/ 283751 h 435008"/>
                <a:gd name="connsiteX7" fmla="*/ 315849 w 621982"/>
                <a:gd name="connsiteY7" fmla="*/ 367190 h 435008"/>
                <a:gd name="connsiteX8" fmla="*/ 393001 w 621982"/>
                <a:gd name="connsiteY8" fmla="*/ 435009 h 435008"/>
                <a:gd name="connsiteX9" fmla="*/ 459867 w 621982"/>
                <a:gd name="connsiteY9" fmla="*/ 434437 h 435008"/>
                <a:gd name="connsiteX10" fmla="*/ 459867 w 621982"/>
                <a:gd name="connsiteY10" fmla="*/ 360142 h 435008"/>
                <a:gd name="connsiteX11" fmla="*/ 529876 w 621982"/>
                <a:gd name="connsiteY11" fmla="*/ 290133 h 435008"/>
                <a:gd name="connsiteX12" fmla="*/ 541020 w 621982"/>
                <a:gd name="connsiteY12" fmla="*/ 290133 h 435008"/>
                <a:gd name="connsiteX13" fmla="*/ 621983 w 621982"/>
                <a:gd name="connsiteY13" fmla="*/ 209171 h 435008"/>
                <a:gd name="connsiteX14" fmla="*/ 621983 w 621982"/>
                <a:gd name="connsiteY14" fmla="*/ 2097 h 435008"/>
                <a:gd name="connsiteX15" fmla="*/ 331280 w 621982"/>
                <a:gd name="connsiteY15" fmla="*/ 2 h 43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1982" h="435008">
                  <a:moveTo>
                    <a:pt x="331280" y="2"/>
                  </a:moveTo>
                  <a:cubicBezTo>
                    <a:pt x="285369" y="-284"/>
                    <a:pt x="247841" y="37530"/>
                    <a:pt x="247841" y="83441"/>
                  </a:cubicBezTo>
                  <a:lnTo>
                    <a:pt x="247841" y="146592"/>
                  </a:lnTo>
                  <a:lnTo>
                    <a:pt x="83439" y="146592"/>
                  </a:lnTo>
                  <a:cubicBezTo>
                    <a:pt x="37529" y="146592"/>
                    <a:pt x="0" y="184120"/>
                    <a:pt x="0" y="230030"/>
                  </a:cubicBezTo>
                  <a:lnTo>
                    <a:pt x="0" y="283751"/>
                  </a:lnTo>
                  <a:lnTo>
                    <a:pt x="232410" y="283751"/>
                  </a:lnTo>
                  <a:cubicBezTo>
                    <a:pt x="278321" y="283751"/>
                    <a:pt x="315849" y="321280"/>
                    <a:pt x="315849" y="367190"/>
                  </a:cubicBezTo>
                  <a:cubicBezTo>
                    <a:pt x="312706" y="406052"/>
                    <a:pt x="339947" y="427103"/>
                    <a:pt x="393001" y="435009"/>
                  </a:cubicBezTo>
                  <a:lnTo>
                    <a:pt x="459867" y="434437"/>
                  </a:lnTo>
                  <a:lnTo>
                    <a:pt x="459867" y="360142"/>
                  </a:lnTo>
                  <a:cubicBezTo>
                    <a:pt x="459867" y="321661"/>
                    <a:pt x="491395" y="290133"/>
                    <a:pt x="529876" y="290133"/>
                  </a:cubicBezTo>
                  <a:lnTo>
                    <a:pt x="541020" y="290133"/>
                  </a:lnTo>
                  <a:cubicBezTo>
                    <a:pt x="585597" y="290133"/>
                    <a:pt x="621983" y="253748"/>
                    <a:pt x="621983" y="209171"/>
                  </a:cubicBezTo>
                  <a:lnTo>
                    <a:pt x="621983" y="2097"/>
                  </a:lnTo>
                  <a:lnTo>
                    <a:pt x="331280" y="2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: Shape 66">
              <a:extLst>
                <a:ext uri="{FF2B5EF4-FFF2-40B4-BE49-F238E27FC236}">
                  <a16:creationId xmlns:a16="http://schemas.microsoft.com/office/drawing/2014/main" id="{BC9CA31C-2E58-3367-AFB3-7A19A8182BD5}"/>
                </a:ext>
              </a:extLst>
            </p:cNvPr>
            <p:cNvSpPr/>
            <p:nvPr/>
          </p:nvSpPr>
          <p:spPr>
            <a:xfrm>
              <a:off x="1962262" y="2804429"/>
              <a:ext cx="627126" cy="447484"/>
            </a:xfrm>
            <a:custGeom>
              <a:avLst/>
              <a:gdLst>
                <a:gd name="connsiteX0" fmla="*/ 627126 w 627126"/>
                <a:gd name="connsiteY0" fmla="*/ 447485 h 447484"/>
                <a:gd name="connsiteX1" fmla="*/ 627126 w 627126"/>
                <a:gd name="connsiteY1" fmla="*/ 150686 h 447484"/>
                <a:gd name="connsiteX2" fmla="*/ 560260 w 627126"/>
                <a:gd name="connsiteY2" fmla="*/ 151257 h 447484"/>
                <a:gd name="connsiteX3" fmla="*/ 483108 w 627126"/>
                <a:gd name="connsiteY3" fmla="*/ 83439 h 447484"/>
                <a:gd name="connsiteX4" fmla="*/ 399669 w 627126"/>
                <a:gd name="connsiteY4" fmla="*/ 0 h 447484"/>
                <a:gd name="connsiteX5" fmla="*/ 168212 w 627126"/>
                <a:gd name="connsiteY5" fmla="*/ 0 h 447484"/>
                <a:gd name="connsiteX6" fmla="*/ 168212 w 627126"/>
                <a:gd name="connsiteY6" fmla="*/ 69437 h 447484"/>
                <a:gd name="connsiteX7" fmla="*/ 84106 w 627126"/>
                <a:gd name="connsiteY7" fmla="*/ 158401 h 447484"/>
                <a:gd name="connsiteX8" fmla="*/ 0 w 627126"/>
                <a:gd name="connsiteY8" fmla="*/ 158401 h 447484"/>
                <a:gd name="connsiteX9" fmla="*/ 381 w 627126"/>
                <a:gd name="connsiteY9" fmla="*/ 212788 h 447484"/>
                <a:gd name="connsiteX10" fmla="*/ 83820 w 627126"/>
                <a:gd name="connsiteY10" fmla="*/ 296228 h 447484"/>
                <a:gd name="connsiteX11" fmla="*/ 225457 w 627126"/>
                <a:gd name="connsiteY11" fmla="*/ 296228 h 447484"/>
                <a:gd name="connsiteX12" fmla="*/ 318421 w 627126"/>
                <a:gd name="connsiteY12" fmla="*/ 364046 h 447484"/>
                <a:gd name="connsiteX13" fmla="*/ 401860 w 627126"/>
                <a:gd name="connsiteY13" fmla="*/ 447485 h 447484"/>
                <a:gd name="connsiteX14" fmla="*/ 627126 w 627126"/>
                <a:gd name="connsiteY14" fmla="*/ 447485 h 44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7126" h="447484">
                  <a:moveTo>
                    <a:pt x="627126" y="447485"/>
                  </a:moveTo>
                  <a:lnTo>
                    <a:pt x="627126" y="150686"/>
                  </a:lnTo>
                  <a:lnTo>
                    <a:pt x="560260" y="151257"/>
                  </a:lnTo>
                  <a:cubicBezTo>
                    <a:pt x="507301" y="143351"/>
                    <a:pt x="479965" y="122301"/>
                    <a:pt x="483108" y="83439"/>
                  </a:cubicBezTo>
                  <a:cubicBezTo>
                    <a:pt x="483108" y="37529"/>
                    <a:pt x="445580" y="0"/>
                    <a:pt x="399669" y="0"/>
                  </a:cubicBezTo>
                  <a:lnTo>
                    <a:pt x="168212" y="0"/>
                  </a:lnTo>
                  <a:lnTo>
                    <a:pt x="168212" y="69437"/>
                  </a:lnTo>
                  <a:cubicBezTo>
                    <a:pt x="168212" y="115348"/>
                    <a:pt x="130016" y="158401"/>
                    <a:pt x="84106" y="158401"/>
                  </a:cubicBezTo>
                  <a:lnTo>
                    <a:pt x="0" y="158401"/>
                  </a:lnTo>
                  <a:lnTo>
                    <a:pt x="381" y="212788"/>
                  </a:lnTo>
                  <a:cubicBezTo>
                    <a:pt x="667" y="258699"/>
                    <a:pt x="37909" y="296228"/>
                    <a:pt x="83820" y="296228"/>
                  </a:cubicBezTo>
                  <a:lnTo>
                    <a:pt x="225457" y="296228"/>
                  </a:lnTo>
                  <a:cubicBezTo>
                    <a:pt x="307753" y="293180"/>
                    <a:pt x="320326" y="324993"/>
                    <a:pt x="318421" y="364046"/>
                  </a:cubicBezTo>
                  <a:cubicBezTo>
                    <a:pt x="318421" y="409956"/>
                    <a:pt x="355949" y="447485"/>
                    <a:pt x="401860" y="447485"/>
                  </a:cubicBezTo>
                  <a:lnTo>
                    <a:pt x="627126" y="447485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: Shape 67">
              <a:extLst>
                <a:ext uri="{FF2B5EF4-FFF2-40B4-BE49-F238E27FC236}">
                  <a16:creationId xmlns:a16="http://schemas.microsoft.com/office/drawing/2014/main" id="{EC44AA69-C6DB-7DF1-5CAF-382D55B0DFEE}"/>
                </a:ext>
              </a:extLst>
            </p:cNvPr>
            <p:cNvSpPr/>
            <p:nvPr/>
          </p:nvSpPr>
          <p:spPr>
            <a:xfrm>
              <a:off x="2437369" y="3095990"/>
              <a:ext cx="152019" cy="156019"/>
            </a:xfrm>
            <a:custGeom>
              <a:avLst/>
              <a:gdLst>
                <a:gd name="connsiteX0" fmla="*/ 152019 w 152019"/>
                <a:gd name="connsiteY0" fmla="*/ 0 h 156019"/>
                <a:gd name="connsiteX1" fmla="*/ 57626 w 152019"/>
                <a:gd name="connsiteY1" fmla="*/ 0 h 156019"/>
                <a:gd name="connsiteX2" fmla="*/ 0 w 152019"/>
                <a:gd name="connsiteY2" fmla="*/ 57626 h 156019"/>
                <a:gd name="connsiteX3" fmla="*/ 0 w 152019"/>
                <a:gd name="connsiteY3" fmla="*/ 156019 h 156019"/>
                <a:gd name="connsiteX4" fmla="*/ 152019 w 152019"/>
                <a:gd name="connsiteY4" fmla="*/ 156019 h 156019"/>
                <a:gd name="connsiteX5" fmla="*/ 152019 w 152019"/>
                <a:gd name="connsiteY5" fmla="*/ 0 h 15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19" h="156019">
                  <a:moveTo>
                    <a:pt x="152019" y="0"/>
                  </a:move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156019"/>
                  </a:lnTo>
                  <a:lnTo>
                    <a:pt x="152019" y="156019"/>
                  </a:lnTo>
                  <a:lnTo>
                    <a:pt x="152019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: Shape 68">
              <a:extLst>
                <a:ext uri="{FF2B5EF4-FFF2-40B4-BE49-F238E27FC236}">
                  <a16:creationId xmlns:a16="http://schemas.microsoft.com/office/drawing/2014/main" id="{226834B0-FB29-3A6A-A276-856153B72832}"/>
                </a:ext>
              </a:extLst>
            </p:cNvPr>
            <p:cNvSpPr/>
            <p:nvPr/>
          </p:nvSpPr>
          <p:spPr>
            <a:xfrm>
              <a:off x="866029" y="2961973"/>
              <a:ext cx="1885569" cy="1438655"/>
            </a:xfrm>
            <a:custGeom>
              <a:avLst/>
              <a:gdLst>
                <a:gd name="connsiteX0" fmla="*/ 945452 w 1885569"/>
                <a:gd name="connsiteY0" fmla="*/ 114776 h 1438655"/>
                <a:gd name="connsiteX1" fmla="*/ 945452 w 1885569"/>
                <a:gd name="connsiteY1" fmla="*/ 205835 h 1438655"/>
                <a:gd name="connsiteX2" fmla="*/ 864489 w 1885569"/>
                <a:gd name="connsiteY2" fmla="*/ 286798 h 1438655"/>
                <a:gd name="connsiteX3" fmla="*/ 558165 w 1885569"/>
                <a:gd name="connsiteY3" fmla="*/ 286798 h 1438655"/>
                <a:gd name="connsiteX4" fmla="*/ 475393 w 1885569"/>
                <a:gd name="connsiteY4" fmla="*/ 359759 h 1438655"/>
                <a:gd name="connsiteX5" fmla="*/ 395002 w 1885569"/>
                <a:gd name="connsiteY5" fmla="*/ 430530 h 1438655"/>
                <a:gd name="connsiteX6" fmla="*/ 57626 w 1885569"/>
                <a:gd name="connsiteY6" fmla="*/ 430530 h 1438655"/>
                <a:gd name="connsiteX7" fmla="*/ 0 w 1885569"/>
                <a:gd name="connsiteY7" fmla="*/ 488156 h 1438655"/>
                <a:gd name="connsiteX8" fmla="*/ 0 w 1885569"/>
                <a:gd name="connsiteY8" fmla="*/ 508159 h 1438655"/>
                <a:gd name="connsiteX9" fmla="*/ 57626 w 1885569"/>
                <a:gd name="connsiteY9" fmla="*/ 565785 h 1438655"/>
                <a:gd name="connsiteX10" fmla="*/ 222885 w 1885569"/>
                <a:gd name="connsiteY10" fmla="*/ 565785 h 1438655"/>
                <a:gd name="connsiteX11" fmla="*/ 303848 w 1885569"/>
                <a:gd name="connsiteY11" fmla="*/ 645890 h 1438655"/>
                <a:gd name="connsiteX12" fmla="*/ 361474 w 1885569"/>
                <a:gd name="connsiteY12" fmla="*/ 702850 h 1438655"/>
                <a:gd name="connsiteX13" fmla="*/ 550736 w 1885569"/>
                <a:gd name="connsiteY13" fmla="*/ 702850 h 1438655"/>
                <a:gd name="connsiteX14" fmla="*/ 631698 w 1885569"/>
                <a:gd name="connsiteY14" fmla="*/ 783812 h 1438655"/>
                <a:gd name="connsiteX15" fmla="*/ 631698 w 1885569"/>
                <a:gd name="connsiteY15" fmla="*/ 924687 h 1438655"/>
                <a:gd name="connsiteX16" fmla="*/ 550736 w 1885569"/>
                <a:gd name="connsiteY16" fmla="*/ 1005649 h 1438655"/>
                <a:gd name="connsiteX17" fmla="*/ 536257 w 1885569"/>
                <a:gd name="connsiteY17" fmla="*/ 1005649 h 1438655"/>
                <a:gd name="connsiteX18" fmla="*/ 478631 w 1885569"/>
                <a:gd name="connsiteY18" fmla="*/ 1063276 h 1438655"/>
                <a:gd name="connsiteX19" fmla="*/ 478631 w 1885569"/>
                <a:gd name="connsiteY19" fmla="*/ 1220914 h 1438655"/>
                <a:gd name="connsiteX20" fmla="*/ 397669 w 1885569"/>
                <a:gd name="connsiteY20" fmla="*/ 1301877 h 1438655"/>
                <a:gd name="connsiteX21" fmla="*/ 883634 w 1885569"/>
                <a:gd name="connsiteY21" fmla="*/ 1301877 h 1438655"/>
                <a:gd name="connsiteX22" fmla="*/ 941261 w 1885569"/>
                <a:gd name="connsiteY22" fmla="*/ 1359503 h 1438655"/>
                <a:gd name="connsiteX23" fmla="*/ 941261 w 1885569"/>
                <a:gd name="connsiteY23" fmla="*/ 1380363 h 1438655"/>
                <a:gd name="connsiteX24" fmla="*/ 941546 w 1885569"/>
                <a:gd name="connsiteY24" fmla="*/ 1380363 h 1438655"/>
                <a:gd name="connsiteX25" fmla="*/ 941546 w 1885569"/>
                <a:gd name="connsiteY25" fmla="*/ 1381030 h 1438655"/>
                <a:gd name="connsiteX26" fmla="*/ 999173 w 1885569"/>
                <a:gd name="connsiteY26" fmla="*/ 1438656 h 1438655"/>
                <a:gd name="connsiteX27" fmla="*/ 1261110 w 1885569"/>
                <a:gd name="connsiteY27" fmla="*/ 1438656 h 1438655"/>
                <a:gd name="connsiteX28" fmla="*/ 1261110 w 1885569"/>
                <a:gd name="connsiteY28" fmla="*/ 1362647 h 1438655"/>
                <a:gd name="connsiteX29" fmla="*/ 1318736 w 1885569"/>
                <a:gd name="connsiteY29" fmla="*/ 1305020 h 1438655"/>
                <a:gd name="connsiteX30" fmla="*/ 1765459 w 1885569"/>
                <a:gd name="connsiteY30" fmla="*/ 1305020 h 1438655"/>
                <a:gd name="connsiteX31" fmla="*/ 1785557 w 1885569"/>
                <a:gd name="connsiteY31" fmla="*/ 1304544 h 1438655"/>
                <a:gd name="connsiteX32" fmla="*/ 1827181 w 1885569"/>
                <a:gd name="connsiteY32" fmla="*/ 1303115 h 1438655"/>
                <a:gd name="connsiteX33" fmla="*/ 1884807 w 1885569"/>
                <a:gd name="connsiteY33" fmla="*/ 1245489 h 1438655"/>
                <a:gd name="connsiteX34" fmla="*/ 1885093 w 1885569"/>
                <a:gd name="connsiteY34" fmla="*/ 865251 h 1438655"/>
                <a:gd name="connsiteX35" fmla="*/ 1789367 w 1885569"/>
                <a:gd name="connsiteY35" fmla="*/ 865251 h 1438655"/>
                <a:gd name="connsiteX36" fmla="*/ 1731740 w 1885569"/>
                <a:gd name="connsiteY36" fmla="*/ 807625 h 1438655"/>
                <a:gd name="connsiteX37" fmla="*/ 1731740 w 1885569"/>
                <a:gd name="connsiteY37" fmla="*/ 629983 h 1438655"/>
                <a:gd name="connsiteX38" fmla="*/ 1789367 w 1885569"/>
                <a:gd name="connsiteY38" fmla="*/ 572357 h 1438655"/>
                <a:gd name="connsiteX39" fmla="*/ 1885474 w 1885569"/>
                <a:gd name="connsiteY39" fmla="*/ 572357 h 1438655"/>
                <a:gd name="connsiteX40" fmla="*/ 1885569 w 1885569"/>
                <a:gd name="connsiteY40" fmla="*/ 495967 h 1438655"/>
                <a:gd name="connsiteX41" fmla="*/ 1805464 w 1885569"/>
                <a:gd name="connsiteY41" fmla="*/ 427101 h 1438655"/>
                <a:gd name="connsiteX42" fmla="*/ 1793653 w 1885569"/>
                <a:gd name="connsiteY42" fmla="*/ 427101 h 1438655"/>
                <a:gd name="connsiteX43" fmla="*/ 1723644 w 1885569"/>
                <a:gd name="connsiteY43" fmla="*/ 357092 h 1438655"/>
                <a:gd name="connsiteX44" fmla="*/ 1723644 w 1885569"/>
                <a:gd name="connsiteY44" fmla="*/ 289750 h 1438655"/>
                <a:gd name="connsiteX45" fmla="*/ 1498378 w 1885569"/>
                <a:gd name="connsiteY45" fmla="*/ 289750 h 1438655"/>
                <a:gd name="connsiteX46" fmla="*/ 1417225 w 1885569"/>
                <a:gd name="connsiteY46" fmla="*/ 225742 h 1438655"/>
                <a:gd name="connsiteX47" fmla="*/ 1415034 w 1885569"/>
                <a:gd name="connsiteY47" fmla="*/ 204025 h 1438655"/>
                <a:gd name="connsiteX48" fmla="*/ 1323308 w 1885569"/>
                <a:gd name="connsiteY48" fmla="*/ 138398 h 1438655"/>
                <a:gd name="connsiteX49" fmla="*/ 1320641 w 1885569"/>
                <a:gd name="connsiteY49" fmla="*/ 138398 h 1438655"/>
                <a:gd name="connsiteX50" fmla="*/ 1180338 w 1885569"/>
                <a:gd name="connsiteY50" fmla="*/ 138398 h 1438655"/>
                <a:gd name="connsiteX51" fmla="*/ 1121950 w 1885569"/>
                <a:gd name="connsiteY51" fmla="*/ 114490 h 1438655"/>
                <a:gd name="connsiteX52" fmla="*/ 1121950 w 1885569"/>
                <a:gd name="connsiteY52" fmla="*/ 114490 h 1438655"/>
                <a:gd name="connsiteX53" fmla="*/ 1115092 w 1885569"/>
                <a:gd name="connsiteY53" fmla="*/ 106966 h 1438655"/>
                <a:gd name="connsiteX54" fmla="*/ 1114616 w 1885569"/>
                <a:gd name="connsiteY54" fmla="*/ 106299 h 1438655"/>
                <a:gd name="connsiteX55" fmla="*/ 1114520 w 1885569"/>
                <a:gd name="connsiteY55" fmla="*/ 106204 h 1438655"/>
                <a:gd name="connsiteX56" fmla="*/ 1114425 w 1885569"/>
                <a:gd name="connsiteY56" fmla="*/ 106108 h 1438655"/>
                <a:gd name="connsiteX57" fmla="*/ 1109853 w 1885569"/>
                <a:gd name="connsiteY57" fmla="*/ 99631 h 1438655"/>
                <a:gd name="connsiteX58" fmla="*/ 1109853 w 1885569"/>
                <a:gd name="connsiteY58" fmla="*/ 99631 h 1438655"/>
                <a:gd name="connsiteX59" fmla="*/ 1108805 w 1885569"/>
                <a:gd name="connsiteY59" fmla="*/ 97917 h 1438655"/>
                <a:gd name="connsiteX60" fmla="*/ 1108805 w 1885569"/>
                <a:gd name="connsiteY60" fmla="*/ 97822 h 1438655"/>
                <a:gd name="connsiteX61" fmla="*/ 1108424 w 1885569"/>
                <a:gd name="connsiteY61" fmla="*/ 97155 h 1438655"/>
                <a:gd name="connsiteX62" fmla="*/ 1108329 w 1885569"/>
                <a:gd name="connsiteY62" fmla="*/ 96964 h 1438655"/>
                <a:gd name="connsiteX63" fmla="*/ 1107853 w 1885569"/>
                <a:gd name="connsiteY63" fmla="*/ 96107 h 1438655"/>
                <a:gd name="connsiteX64" fmla="*/ 1107853 w 1885569"/>
                <a:gd name="connsiteY64" fmla="*/ 96107 h 1438655"/>
                <a:gd name="connsiteX65" fmla="*/ 1107377 w 1885569"/>
                <a:gd name="connsiteY65" fmla="*/ 95250 h 1438655"/>
                <a:gd name="connsiteX66" fmla="*/ 1107377 w 1885569"/>
                <a:gd name="connsiteY66" fmla="*/ 95250 h 1438655"/>
                <a:gd name="connsiteX67" fmla="*/ 1106996 w 1885569"/>
                <a:gd name="connsiteY67" fmla="*/ 94488 h 1438655"/>
                <a:gd name="connsiteX68" fmla="*/ 1106900 w 1885569"/>
                <a:gd name="connsiteY68" fmla="*/ 94393 h 1438655"/>
                <a:gd name="connsiteX69" fmla="*/ 1106424 w 1885569"/>
                <a:gd name="connsiteY69" fmla="*/ 93536 h 1438655"/>
                <a:gd name="connsiteX70" fmla="*/ 1106424 w 1885569"/>
                <a:gd name="connsiteY70" fmla="*/ 93440 h 1438655"/>
                <a:gd name="connsiteX71" fmla="*/ 1106329 w 1885569"/>
                <a:gd name="connsiteY71" fmla="*/ 93154 h 1438655"/>
                <a:gd name="connsiteX72" fmla="*/ 1105948 w 1885569"/>
                <a:gd name="connsiteY72" fmla="*/ 92392 h 1438655"/>
                <a:gd name="connsiteX73" fmla="*/ 1105567 w 1885569"/>
                <a:gd name="connsiteY73" fmla="*/ 91630 h 1438655"/>
                <a:gd name="connsiteX74" fmla="*/ 1105091 w 1885569"/>
                <a:gd name="connsiteY74" fmla="*/ 90678 h 1438655"/>
                <a:gd name="connsiteX75" fmla="*/ 1104995 w 1885569"/>
                <a:gd name="connsiteY75" fmla="*/ 90583 h 1438655"/>
                <a:gd name="connsiteX76" fmla="*/ 1104614 w 1885569"/>
                <a:gd name="connsiteY76" fmla="*/ 89821 h 1438655"/>
                <a:gd name="connsiteX77" fmla="*/ 1104614 w 1885569"/>
                <a:gd name="connsiteY77" fmla="*/ 89821 h 1438655"/>
                <a:gd name="connsiteX78" fmla="*/ 1104233 w 1885569"/>
                <a:gd name="connsiteY78" fmla="*/ 88963 h 1438655"/>
                <a:gd name="connsiteX79" fmla="*/ 1104233 w 1885569"/>
                <a:gd name="connsiteY79" fmla="*/ 88963 h 1438655"/>
                <a:gd name="connsiteX80" fmla="*/ 1103852 w 1885569"/>
                <a:gd name="connsiteY80" fmla="*/ 88011 h 1438655"/>
                <a:gd name="connsiteX81" fmla="*/ 1103662 w 1885569"/>
                <a:gd name="connsiteY81" fmla="*/ 87535 h 1438655"/>
                <a:gd name="connsiteX82" fmla="*/ 1103281 w 1885569"/>
                <a:gd name="connsiteY82" fmla="*/ 86582 h 1438655"/>
                <a:gd name="connsiteX83" fmla="*/ 1103186 w 1885569"/>
                <a:gd name="connsiteY83" fmla="*/ 86392 h 1438655"/>
                <a:gd name="connsiteX84" fmla="*/ 1102614 w 1885569"/>
                <a:gd name="connsiteY84" fmla="*/ 84963 h 1438655"/>
                <a:gd name="connsiteX85" fmla="*/ 1102424 w 1885569"/>
                <a:gd name="connsiteY85" fmla="*/ 84582 h 1438655"/>
                <a:gd name="connsiteX86" fmla="*/ 1097090 w 1885569"/>
                <a:gd name="connsiteY86" fmla="*/ 55245 h 1438655"/>
                <a:gd name="connsiteX87" fmla="*/ 1097090 w 1885569"/>
                <a:gd name="connsiteY87" fmla="*/ 0 h 1438655"/>
                <a:gd name="connsiteX88" fmla="*/ 1029367 w 1885569"/>
                <a:gd name="connsiteY88" fmla="*/ 0 h 1438655"/>
                <a:gd name="connsiteX89" fmla="*/ 945928 w 1885569"/>
                <a:gd name="connsiteY89" fmla="*/ 83439 h 1438655"/>
                <a:gd name="connsiteX90" fmla="*/ 945452 w 1885569"/>
                <a:gd name="connsiteY90" fmla="*/ 114776 h 1438655"/>
                <a:gd name="connsiteX91" fmla="*/ 945452 w 1885569"/>
                <a:gd name="connsiteY91" fmla="*/ 114776 h 143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885569" h="1438655">
                  <a:moveTo>
                    <a:pt x="945452" y="114776"/>
                  </a:moveTo>
                  <a:lnTo>
                    <a:pt x="945452" y="205835"/>
                  </a:lnTo>
                  <a:cubicBezTo>
                    <a:pt x="945452" y="250412"/>
                    <a:pt x="909066" y="286798"/>
                    <a:pt x="864489" y="286798"/>
                  </a:cubicBezTo>
                  <a:lnTo>
                    <a:pt x="558165" y="286798"/>
                  </a:lnTo>
                  <a:cubicBezTo>
                    <a:pt x="515874" y="286798"/>
                    <a:pt x="480632" y="318706"/>
                    <a:pt x="475393" y="359759"/>
                  </a:cubicBezTo>
                  <a:cubicBezTo>
                    <a:pt x="470249" y="400431"/>
                    <a:pt x="436055" y="430530"/>
                    <a:pt x="395002" y="430530"/>
                  </a:cubicBezTo>
                  <a:lnTo>
                    <a:pt x="57626" y="430530"/>
                  </a:lnTo>
                  <a:cubicBezTo>
                    <a:pt x="25908" y="430530"/>
                    <a:pt x="0" y="456438"/>
                    <a:pt x="0" y="488156"/>
                  </a:cubicBezTo>
                  <a:lnTo>
                    <a:pt x="0" y="508159"/>
                  </a:lnTo>
                  <a:cubicBezTo>
                    <a:pt x="0" y="539877"/>
                    <a:pt x="25908" y="565785"/>
                    <a:pt x="57626" y="565785"/>
                  </a:cubicBezTo>
                  <a:lnTo>
                    <a:pt x="222885" y="565785"/>
                  </a:lnTo>
                  <a:cubicBezTo>
                    <a:pt x="267176" y="565785"/>
                    <a:pt x="303371" y="601599"/>
                    <a:pt x="303848" y="645890"/>
                  </a:cubicBezTo>
                  <a:cubicBezTo>
                    <a:pt x="304229" y="677323"/>
                    <a:pt x="329946" y="702850"/>
                    <a:pt x="361474" y="702850"/>
                  </a:cubicBezTo>
                  <a:lnTo>
                    <a:pt x="550736" y="702850"/>
                  </a:lnTo>
                  <a:cubicBezTo>
                    <a:pt x="595313" y="702850"/>
                    <a:pt x="631698" y="739235"/>
                    <a:pt x="631698" y="783812"/>
                  </a:cubicBezTo>
                  <a:lnTo>
                    <a:pt x="631698" y="924687"/>
                  </a:lnTo>
                  <a:cubicBezTo>
                    <a:pt x="631698" y="969264"/>
                    <a:pt x="595313" y="1005649"/>
                    <a:pt x="550736" y="1005649"/>
                  </a:cubicBezTo>
                  <a:lnTo>
                    <a:pt x="536257" y="1005649"/>
                  </a:lnTo>
                  <a:cubicBezTo>
                    <a:pt x="504539" y="1005649"/>
                    <a:pt x="478631" y="1031557"/>
                    <a:pt x="478631" y="1063276"/>
                  </a:cubicBezTo>
                  <a:lnTo>
                    <a:pt x="478631" y="1220914"/>
                  </a:lnTo>
                  <a:cubicBezTo>
                    <a:pt x="478631" y="1265491"/>
                    <a:pt x="442246" y="1301877"/>
                    <a:pt x="397669" y="1301877"/>
                  </a:cubicBezTo>
                  <a:lnTo>
                    <a:pt x="883634" y="1301877"/>
                  </a:lnTo>
                  <a:cubicBezTo>
                    <a:pt x="915353" y="1301877"/>
                    <a:pt x="941261" y="1327785"/>
                    <a:pt x="941261" y="1359503"/>
                  </a:cubicBezTo>
                  <a:lnTo>
                    <a:pt x="941261" y="1380363"/>
                  </a:lnTo>
                  <a:lnTo>
                    <a:pt x="941546" y="1380363"/>
                  </a:lnTo>
                  <a:lnTo>
                    <a:pt x="941546" y="1381030"/>
                  </a:lnTo>
                  <a:cubicBezTo>
                    <a:pt x="941546" y="1412748"/>
                    <a:pt x="967454" y="1438656"/>
                    <a:pt x="999173" y="1438656"/>
                  </a:cubicBezTo>
                  <a:lnTo>
                    <a:pt x="1261110" y="1438656"/>
                  </a:lnTo>
                  <a:lnTo>
                    <a:pt x="1261110" y="1362647"/>
                  </a:lnTo>
                  <a:cubicBezTo>
                    <a:pt x="1261110" y="1330928"/>
                    <a:pt x="1287018" y="1305020"/>
                    <a:pt x="1318736" y="1305020"/>
                  </a:cubicBezTo>
                  <a:lnTo>
                    <a:pt x="1765459" y="1305020"/>
                  </a:lnTo>
                  <a:lnTo>
                    <a:pt x="1785557" y="1304544"/>
                  </a:lnTo>
                  <a:lnTo>
                    <a:pt x="1827181" y="1303115"/>
                  </a:lnTo>
                  <a:cubicBezTo>
                    <a:pt x="1858804" y="1302067"/>
                    <a:pt x="1884807" y="1277207"/>
                    <a:pt x="1884807" y="1245489"/>
                  </a:cubicBezTo>
                  <a:cubicBezTo>
                    <a:pt x="1884807" y="1118806"/>
                    <a:pt x="1884902" y="991933"/>
                    <a:pt x="1885093" y="865251"/>
                  </a:cubicBezTo>
                  <a:lnTo>
                    <a:pt x="1789367" y="865251"/>
                  </a:lnTo>
                  <a:cubicBezTo>
                    <a:pt x="1757648" y="865251"/>
                    <a:pt x="1731740" y="839343"/>
                    <a:pt x="1731740" y="807625"/>
                  </a:cubicBezTo>
                  <a:lnTo>
                    <a:pt x="1731740" y="629983"/>
                  </a:lnTo>
                  <a:cubicBezTo>
                    <a:pt x="1731740" y="598265"/>
                    <a:pt x="1757648" y="572357"/>
                    <a:pt x="1789367" y="572357"/>
                  </a:cubicBezTo>
                  <a:lnTo>
                    <a:pt x="1885474" y="572357"/>
                  </a:lnTo>
                  <a:lnTo>
                    <a:pt x="1885569" y="495967"/>
                  </a:lnTo>
                  <a:cubicBezTo>
                    <a:pt x="1879663" y="457009"/>
                    <a:pt x="1845945" y="427101"/>
                    <a:pt x="1805464" y="427101"/>
                  </a:cubicBezTo>
                  <a:lnTo>
                    <a:pt x="1793653" y="427101"/>
                  </a:lnTo>
                  <a:cubicBezTo>
                    <a:pt x="1755172" y="427101"/>
                    <a:pt x="1723644" y="395573"/>
                    <a:pt x="1723644" y="357092"/>
                  </a:cubicBezTo>
                  <a:lnTo>
                    <a:pt x="1723644" y="289750"/>
                  </a:lnTo>
                  <a:lnTo>
                    <a:pt x="1498378" y="289750"/>
                  </a:lnTo>
                  <a:cubicBezTo>
                    <a:pt x="1459135" y="289750"/>
                    <a:pt x="1426083" y="262318"/>
                    <a:pt x="1417225" y="225742"/>
                  </a:cubicBezTo>
                  <a:cubicBezTo>
                    <a:pt x="1415415" y="218313"/>
                    <a:pt x="1414748" y="211741"/>
                    <a:pt x="1415034" y="204025"/>
                  </a:cubicBezTo>
                  <a:cubicBezTo>
                    <a:pt x="1416272" y="166211"/>
                    <a:pt x="1402842" y="135826"/>
                    <a:pt x="1323308" y="138398"/>
                  </a:cubicBezTo>
                  <a:cubicBezTo>
                    <a:pt x="1322356" y="138398"/>
                    <a:pt x="1321594" y="138398"/>
                    <a:pt x="1320641" y="138398"/>
                  </a:cubicBezTo>
                  <a:lnTo>
                    <a:pt x="1180338" y="138398"/>
                  </a:lnTo>
                  <a:cubicBezTo>
                    <a:pt x="1157669" y="138398"/>
                    <a:pt x="1137095" y="129254"/>
                    <a:pt x="1121950" y="114490"/>
                  </a:cubicBezTo>
                  <a:lnTo>
                    <a:pt x="1121950" y="114490"/>
                  </a:lnTo>
                  <a:cubicBezTo>
                    <a:pt x="1119569" y="112109"/>
                    <a:pt x="1117283" y="109633"/>
                    <a:pt x="1115092" y="106966"/>
                  </a:cubicBezTo>
                  <a:lnTo>
                    <a:pt x="1114616" y="106299"/>
                  </a:lnTo>
                  <a:lnTo>
                    <a:pt x="1114520" y="106204"/>
                  </a:lnTo>
                  <a:lnTo>
                    <a:pt x="1114425" y="106108"/>
                  </a:lnTo>
                  <a:cubicBezTo>
                    <a:pt x="1112806" y="104013"/>
                    <a:pt x="1111282" y="101822"/>
                    <a:pt x="1109853" y="99631"/>
                  </a:cubicBezTo>
                  <a:lnTo>
                    <a:pt x="1109853" y="99631"/>
                  </a:lnTo>
                  <a:cubicBezTo>
                    <a:pt x="1109472" y="99060"/>
                    <a:pt x="1109186" y="98488"/>
                    <a:pt x="1108805" y="97917"/>
                  </a:cubicBezTo>
                  <a:lnTo>
                    <a:pt x="1108805" y="97822"/>
                  </a:lnTo>
                  <a:lnTo>
                    <a:pt x="1108424" y="97155"/>
                  </a:lnTo>
                  <a:lnTo>
                    <a:pt x="1108329" y="96964"/>
                  </a:lnTo>
                  <a:lnTo>
                    <a:pt x="1107853" y="96107"/>
                  </a:lnTo>
                  <a:lnTo>
                    <a:pt x="1107853" y="96107"/>
                  </a:lnTo>
                  <a:lnTo>
                    <a:pt x="1107377" y="95250"/>
                  </a:lnTo>
                  <a:lnTo>
                    <a:pt x="1107377" y="95250"/>
                  </a:lnTo>
                  <a:lnTo>
                    <a:pt x="1106996" y="94488"/>
                  </a:lnTo>
                  <a:lnTo>
                    <a:pt x="1106900" y="94393"/>
                  </a:lnTo>
                  <a:lnTo>
                    <a:pt x="1106424" y="93536"/>
                  </a:lnTo>
                  <a:lnTo>
                    <a:pt x="1106424" y="93440"/>
                  </a:lnTo>
                  <a:lnTo>
                    <a:pt x="1106329" y="93154"/>
                  </a:lnTo>
                  <a:lnTo>
                    <a:pt x="1105948" y="92392"/>
                  </a:lnTo>
                  <a:lnTo>
                    <a:pt x="1105567" y="91630"/>
                  </a:lnTo>
                  <a:lnTo>
                    <a:pt x="1105091" y="90678"/>
                  </a:lnTo>
                  <a:lnTo>
                    <a:pt x="1104995" y="90583"/>
                  </a:lnTo>
                  <a:lnTo>
                    <a:pt x="1104614" y="89821"/>
                  </a:lnTo>
                  <a:lnTo>
                    <a:pt x="1104614" y="89821"/>
                  </a:lnTo>
                  <a:lnTo>
                    <a:pt x="1104233" y="88963"/>
                  </a:lnTo>
                  <a:lnTo>
                    <a:pt x="1104233" y="88963"/>
                  </a:lnTo>
                  <a:lnTo>
                    <a:pt x="1103852" y="88011"/>
                  </a:lnTo>
                  <a:lnTo>
                    <a:pt x="1103662" y="87535"/>
                  </a:lnTo>
                  <a:lnTo>
                    <a:pt x="1103281" y="86582"/>
                  </a:lnTo>
                  <a:lnTo>
                    <a:pt x="1103186" y="86392"/>
                  </a:lnTo>
                  <a:lnTo>
                    <a:pt x="1102614" y="84963"/>
                  </a:lnTo>
                  <a:lnTo>
                    <a:pt x="1102424" y="84582"/>
                  </a:lnTo>
                  <a:cubicBezTo>
                    <a:pt x="1098995" y="75438"/>
                    <a:pt x="1097090" y="65532"/>
                    <a:pt x="1097090" y="55245"/>
                  </a:cubicBezTo>
                  <a:lnTo>
                    <a:pt x="1097090" y="0"/>
                  </a:lnTo>
                  <a:lnTo>
                    <a:pt x="1029367" y="0"/>
                  </a:lnTo>
                  <a:cubicBezTo>
                    <a:pt x="983456" y="0"/>
                    <a:pt x="945928" y="37529"/>
                    <a:pt x="945928" y="83439"/>
                  </a:cubicBezTo>
                  <a:lnTo>
                    <a:pt x="945452" y="114776"/>
                  </a:lnTo>
                  <a:lnTo>
                    <a:pt x="945452" y="114776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: Shape 69">
              <a:extLst>
                <a:ext uri="{FF2B5EF4-FFF2-40B4-BE49-F238E27FC236}">
                  <a16:creationId xmlns:a16="http://schemas.microsoft.com/office/drawing/2014/main" id="{269F1DB0-3890-941A-DC41-8CA0132FC514}"/>
                </a:ext>
              </a:extLst>
            </p:cNvPr>
            <p:cNvSpPr/>
            <p:nvPr/>
          </p:nvSpPr>
          <p:spPr>
            <a:xfrm>
              <a:off x="1972549" y="4846494"/>
              <a:ext cx="135254" cy="128873"/>
            </a:xfrm>
            <a:custGeom>
              <a:avLst/>
              <a:gdLst>
                <a:gd name="connsiteX0" fmla="*/ 57626 w 135254"/>
                <a:gd name="connsiteY0" fmla="*/ 128874 h 128873"/>
                <a:gd name="connsiteX1" fmla="*/ 77629 w 135254"/>
                <a:gd name="connsiteY1" fmla="*/ 128874 h 128873"/>
                <a:gd name="connsiteX2" fmla="*/ 135255 w 135254"/>
                <a:gd name="connsiteY2" fmla="*/ 71247 h 128873"/>
                <a:gd name="connsiteX3" fmla="*/ 135255 w 135254"/>
                <a:gd name="connsiteY3" fmla="*/ 57626 h 128873"/>
                <a:gd name="connsiteX4" fmla="*/ 77629 w 135254"/>
                <a:gd name="connsiteY4" fmla="*/ 0 h 128873"/>
                <a:gd name="connsiteX5" fmla="*/ 57626 w 135254"/>
                <a:gd name="connsiteY5" fmla="*/ 0 h 128873"/>
                <a:gd name="connsiteX6" fmla="*/ 0 w 135254"/>
                <a:gd name="connsiteY6" fmla="*/ 57626 h 128873"/>
                <a:gd name="connsiteX7" fmla="*/ 0 w 135254"/>
                <a:gd name="connsiteY7" fmla="*/ 71247 h 128873"/>
                <a:gd name="connsiteX8" fmla="*/ 57626 w 135254"/>
                <a:gd name="connsiteY8" fmla="*/ 128874 h 1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4" h="128873">
                  <a:moveTo>
                    <a:pt x="57626" y="128874"/>
                  </a:moveTo>
                  <a:lnTo>
                    <a:pt x="77629" y="128874"/>
                  </a:lnTo>
                  <a:cubicBezTo>
                    <a:pt x="109347" y="128874"/>
                    <a:pt x="135255" y="102965"/>
                    <a:pt x="135255" y="71247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71247"/>
                  </a:lnTo>
                  <a:cubicBezTo>
                    <a:pt x="0" y="102965"/>
                    <a:pt x="25908" y="128874"/>
                    <a:pt x="57626" y="12887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: Shape 70">
              <a:extLst>
                <a:ext uri="{FF2B5EF4-FFF2-40B4-BE49-F238E27FC236}">
                  <a16:creationId xmlns:a16="http://schemas.microsoft.com/office/drawing/2014/main" id="{81F0F71B-04F5-C4A7-9D2D-3B3E7586DBA7}"/>
                </a:ext>
              </a:extLst>
            </p:cNvPr>
            <p:cNvSpPr/>
            <p:nvPr/>
          </p:nvSpPr>
          <p:spPr>
            <a:xfrm>
              <a:off x="2926191" y="4710763"/>
              <a:ext cx="299656" cy="417766"/>
            </a:xfrm>
            <a:custGeom>
              <a:avLst/>
              <a:gdLst>
                <a:gd name="connsiteX0" fmla="*/ 57626 w 299656"/>
                <a:gd name="connsiteY0" fmla="*/ 417767 h 417766"/>
                <a:gd name="connsiteX1" fmla="*/ 77629 w 299656"/>
                <a:gd name="connsiteY1" fmla="*/ 417767 h 417766"/>
                <a:gd name="connsiteX2" fmla="*/ 135255 w 299656"/>
                <a:gd name="connsiteY2" fmla="*/ 360140 h 417766"/>
                <a:gd name="connsiteX3" fmla="*/ 135255 w 299656"/>
                <a:gd name="connsiteY3" fmla="*/ 216217 h 417766"/>
                <a:gd name="connsiteX4" fmla="*/ 216218 w 299656"/>
                <a:gd name="connsiteY4" fmla="*/ 135255 h 417766"/>
                <a:gd name="connsiteX5" fmla="*/ 242030 w 299656"/>
                <a:gd name="connsiteY5" fmla="*/ 135255 h 417766"/>
                <a:gd name="connsiteX6" fmla="*/ 299656 w 299656"/>
                <a:gd name="connsiteY6" fmla="*/ 77629 h 417766"/>
                <a:gd name="connsiteX7" fmla="*/ 299656 w 299656"/>
                <a:gd name="connsiteY7" fmla="*/ 57626 h 417766"/>
                <a:gd name="connsiteX8" fmla="*/ 242030 w 299656"/>
                <a:gd name="connsiteY8" fmla="*/ 0 h 417766"/>
                <a:gd name="connsiteX9" fmla="*/ 77629 w 299656"/>
                <a:gd name="connsiteY9" fmla="*/ 0 h 417766"/>
                <a:gd name="connsiteX10" fmla="*/ 57626 w 299656"/>
                <a:gd name="connsiteY10" fmla="*/ 0 h 417766"/>
                <a:gd name="connsiteX11" fmla="*/ 56197 w 299656"/>
                <a:gd name="connsiteY11" fmla="*/ 0 h 417766"/>
                <a:gd name="connsiteX12" fmla="*/ 56197 w 299656"/>
                <a:gd name="connsiteY12" fmla="*/ 0 h 417766"/>
                <a:gd name="connsiteX13" fmla="*/ 54769 w 299656"/>
                <a:gd name="connsiteY13" fmla="*/ 95 h 417766"/>
                <a:gd name="connsiteX14" fmla="*/ 54769 w 299656"/>
                <a:gd name="connsiteY14" fmla="*/ 95 h 417766"/>
                <a:gd name="connsiteX15" fmla="*/ 53340 w 299656"/>
                <a:gd name="connsiteY15" fmla="*/ 190 h 417766"/>
                <a:gd name="connsiteX16" fmla="*/ 53340 w 299656"/>
                <a:gd name="connsiteY16" fmla="*/ 190 h 417766"/>
                <a:gd name="connsiteX17" fmla="*/ 51911 w 299656"/>
                <a:gd name="connsiteY17" fmla="*/ 286 h 417766"/>
                <a:gd name="connsiteX18" fmla="*/ 51911 w 299656"/>
                <a:gd name="connsiteY18" fmla="*/ 286 h 417766"/>
                <a:gd name="connsiteX19" fmla="*/ 50482 w 299656"/>
                <a:gd name="connsiteY19" fmla="*/ 476 h 417766"/>
                <a:gd name="connsiteX20" fmla="*/ 50482 w 299656"/>
                <a:gd name="connsiteY20" fmla="*/ 476 h 417766"/>
                <a:gd name="connsiteX21" fmla="*/ 49054 w 299656"/>
                <a:gd name="connsiteY21" fmla="*/ 667 h 417766"/>
                <a:gd name="connsiteX22" fmla="*/ 49054 w 299656"/>
                <a:gd name="connsiteY22" fmla="*/ 667 h 417766"/>
                <a:gd name="connsiteX23" fmla="*/ 47625 w 299656"/>
                <a:gd name="connsiteY23" fmla="*/ 857 h 417766"/>
                <a:gd name="connsiteX24" fmla="*/ 47625 w 299656"/>
                <a:gd name="connsiteY24" fmla="*/ 857 h 417766"/>
                <a:gd name="connsiteX25" fmla="*/ 46196 w 299656"/>
                <a:gd name="connsiteY25" fmla="*/ 1143 h 417766"/>
                <a:gd name="connsiteX26" fmla="*/ 46196 w 299656"/>
                <a:gd name="connsiteY26" fmla="*/ 1143 h 417766"/>
                <a:gd name="connsiteX27" fmla="*/ 44768 w 299656"/>
                <a:gd name="connsiteY27" fmla="*/ 1429 h 417766"/>
                <a:gd name="connsiteX28" fmla="*/ 44768 w 299656"/>
                <a:gd name="connsiteY28" fmla="*/ 1429 h 417766"/>
                <a:gd name="connsiteX29" fmla="*/ 43339 w 299656"/>
                <a:gd name="connsiteY29" fmla="*/ 1809 h 417766"/>
                <a:gd name="connsiteX30" fmla="*/ 43339 w 299656"/>
                <a:gd name="connsiteY30" fmla="*/ 1809 h 417766"/>
                <a:gd name="connsiteX31" fmla="*/ 42005 w 299656"/>
                <a:gd name="connsiteY31" fmla="*/ 2191 h 417766"/>
                <a:gd name="connsiteX32" fmla="*/ 42005 w 299656"/>
                <a:gd name="connsiteY32" fmla="*/ 2191 h 417766"/>
                <a:gd name="connsiteX33" fmla="*/ 40672 w 299656"/>
                <a:gd name="connsiteY33" fmla="*/ 2572 h 417766"/>
                <a:gd name="connsiteX34" fmla="*/ 40672 w 299656"/>
                <a:gd name="connsiteY34" fmla="*/ 2572 h 417766"/>
                <a:gd name="connsiteX35" fmla="*/ 39338 w 299656"/>
                <a:gd name="connsiteY35" fmla="*/ 3048 h 417766"/>
                <a:gd name="connsiteX36" fmla="*/ 39338 w 299656"/>
                <a:gd name="connsiteY36" fmla="*/ 3048 h 417766"/>
                <a:gd name="connsiteX37" fmla="*/ 38005 w 299656"/>
                <a:gd name="connsiteY37" fmla="*/ 3524 h 417766"/>
                <a:gd name="connsiteX38" fmla="*/ 38005 w 299656"/>
                <a:gd name="connsiteY38" fmla="*/ 3524 h 417766"/>
                <a:gd name="connsiteX39" fmla="*/ 36671 w 299656"/>
                <a:gd name="connsiteY39" fmla="*/ 4000 h 417766"/>
                <a:gd name="connsiteX40" fmla="*/ 36671 w 299656"/>
                <a:gd name="connsiteY40" fmla="*/ 4000 h 417766"/>
                <a:gd name="connsiteX41" fmla="*/ 35338 w 299656"/>
                <a:gd name="connsiteY41" fmla="*/ 4572 h 417766"/>
                <a:gd name="connsiteX42" fmla="*/ 35338 w 299656"/>
                <a:gd name="connsiteY42" fmla="*/ 4572 h 417766"/>
                <a:gd name="connsiteX43" fmla="*/ 34099 w 299656"/>
                <a:gd name="connsiteY43" fmla="*/ 5143 h 417766"/>
                <a:gd name="connsiteX44" fmla="*/ 34099 w 299656"/>
                <a:gd name="connsiteY44" fmla="*/ 5143 h 417766"/>
                <a:gd name="connsiteX45" fmla="*/ 32861 w 299656"/>
                <a:gd name="connsiteY45" fmla="*/ 5715 h 417766"/>
                <a:gd name="connsiteX46" fmla="*/ 32861 w 299656"/>
                <a:gd name="connsiteY46" fmla="*/ 5715 h 417766"/>
                <a:gd name="connsiteX47" fmla="*/ 31623 w 299656"/>
                <a:gd name="connsiteY47" fmla="*/ 6382 h 417766"/>
                <a:gd name="connsiteX48" fmla="*/ 31623 w 299656"/>
                <a:gd name="connsiteY48" fmla="*/ 6382 h 417766"/>
                <a:gd name="connsiteX49" fmla="*/ 30385 w 299656"/>
                <a:gd name="connsiteY49" fmla="*/ 7048 h 417766"/>
                <a:gd name="connsiteX50" fmla="*/ 30385 w 299656"/>
                <a:gd name="connsiteY50" fmla="*/ 7048 h 417766"/>
                <a:gd name="connsiteX51" fmla="*/ 29146 w 299656"/>
                <a:gd name="connsiteY51" fmla="*/ 7715 h 417766"/>
                <a:gd name="connsiteX52" fmla="*/ 29146 w 299656"/>
                <a:gd name="connsiteY52" fmla="*/ 7715 h 417766"/>
                <a:gd name="connsiteX53" fmla="*/ 27908 w 299656"/>
                <a:gd name="connsiteY53" fmla="*/ 8382 h 417766"/>
                <a:gd name="connsiteX54" fmla="*/ 27908 w 299656"/>
                <a:gd name="connsiteY54" fmla="*/ 8382 h 417766"/>
                <a:gd name="connsiteX55" fmla="*/ 26765 w 299656"/>
                <a:gd name="connsiteY55" fmla="*/ 9144 h 417766"/>
                <a:gd name="connsiteX56" fmla="*/ 26765 w 299656"/>
                <a:gd name="connsiteY56" fmla="*/ 9144 h 417766"/>
                <a:gd name="connsiteX57" fmla="*/ 25622 w 299656"/>
                <a:gd name="connsiteY57" fmla="*/ 9906 h 417766"/>
                <a:gd name="connsiteX58" fmla="*/ 25622 w 299656"/>
                <a:gd name="connsiteY58" fmla="*/ 9906 h 417766"/>
                <a:gd name="connsiteX59" fmla="*/ 24479 w 299656"/>
                <a:gd name="connsiteY59" fmla="*/ 10668 h 417766"/>
                <a:gd name="connsiteX60" fmla="*/ 24479 w 299656"/>
                <a:gd name="connsiteY60" fmla="*/ 10668 h 417766"/>
                <a:gd name="connsiteX61" fmla="*/ 23336 w 299656"/>
                <a:gd name="connsiteY61" fmla="*/ 11525 h 417766"/>
                <a:gd name="connsiteX62" fmla="*/ 23336 w 299656"/>
                <a:gd name="connsiteY62" fmla="*/ 11525 h 417766"/>
                <a:gd name="connsiteX63" fmla="*/ 22193 w 299656"/>
                <a:gd name="connsiteY63" fmla="*/ 12382 h 417766"/>
                <a:gd name="connsiteX64" fmla="*/ 22193 w 299656"/>
                <a:gd name="connsiteY64" fmla="*/ 12382 h 417766"/>
                <a:gd name="connsiteX65" fmla="*/ 21146 w 299656"/>
                <a:gd name="connsiteY65" fmla="*/ 13240 h 417766"/>
                <a:gd name="connsiteX66" fmla="*/ 21146 w 299656"/>
                <a:gd name="connsiteY66" fmla="*/ 13240 h 417766"/>
                <a:gd name="connsiteX67" fmla="*/ 20098 w 299656"/>
                <a:gd name="connsiteY67" fmla="*/ 14097 h 417766"/>
                <a:gd name="connsiteX68" fmla="*/ 20098 w 299656"/>
                <a:gd name="connsiteY68" fmla="*/ 14097 h 417766"/>
                <a:gd name="connsiteX69" fmla="*/ 19050 w 299656"/>
                <a:gd name="connsiteY69" fmla="*/ 15049 h 417766"/>
                <a:gd name="connsiteX70" fmla="*/ 19050 w 299656"/>
                <a:gd name="connsiteY70" fmla="*/ 15049 h 417766"/>
                <a:gd name="connsiteX71" fmla="*/ 18002 w 299656"/>
                <a:gd name="connsiteY71" fmla="*/ 16002 h 417766"/>
                <a:gd name="connsiteX72" fmla="*/ 18002 w 299656"/>
                <a:gd name="connsiteY72" fmla="*/ 16002 h 417766"/>
                <a:gd name="connsiteX73" fmla="*/ 17050 w 299656"/>
                <a:gd name="connsiteY73" fmla="*/ 16954 h 417766"/>
                <a:gd name="connsiteX74" fmla="*/ 17050 w 299656"/>
                <a:gd name="connsiteY74" fmla="*/ 16954 h 417766"/>
                <a:gd name="connsiteX75" fmla="*/ 16097 w 299656"/>
                <a:gd name="connsiteY75" fmla="*/ 17907 h 417766"/>
                <a:gd name="connsiteX76" fmla="*/ 16097 w 299656"/>
                <a:gd name="connsiteY76" fmla="*/ 17907 h 417766"/>
                <a:gd name="connsiteX77" fmla="*/ 15145 w 299656"/>
                <a:gd name="connsiteY77" fmla="*/ 18955 h 417766"/>
                <a:gd name="connsiteX78" fmla="*/ 15145 w 299656"/>
                <a:gd name="connsiteY78" fmla="*/ 18955 h 417766"/>
                <a:gd name="connsiteX79" fmla="*/ 14192 w 299656"/>
                <a:gd name="connsiteY79" fmla="*/ 20002 h 417766"/>
                <a:gd name="connsiteX80" fmla="*/ 14192 w 299656"/>
                <a:gd name="connsiteY80" fmla="*/ 20002 h 417766"/>
                <a:gd name="connsiteX81" fmla="*/ 13335 w 299656"/>
                <a:gd name="connsiteY81" fmla="*/ 21050 h 417766"/>
                <a:gd name="connsiteX82" fmla="*/ 13335 w 299656"/>
                <a:gd name="connsiteY82" fmla="*/ 21050 h 417766"/>
                <a:gd name="connsiteX83" fmla="*/ 12478 w 299656"/>
                <a:gd name="connsiteY83" fmla="*/ 22098 h 417766"/>
                <a:gd name="connsiteX84" fmla="*/ 12478 w 299656"/>
                <a:gd name="connsiteY84" fmla="*/ 22098 h 417766"/>
                <a:gd name="connsiteX85" fmla="*/ 11621 w 299656"/>
                <a:gd name="connsiteY85" fmla="*/ 23146 h 417766"/>
                <a:gd name="connsiteX86" fmla="*/ 11621 w 299656"/>
                <a:gd name="connsiteY86" fmla="*/ 23146 h 417766"/>
                <a:gd name="connsiteX87" fmla="*/ 10763 w 299656"/>
                <a:gd name="connsiteY87" fmla="*/ 24289 h 417766"/>
                <a:gd name="connsiteX88" fmla="*/ 10763 w 299656"/>
                <a:gd name="connsiteY88" fmla="*/ 24289 h 417766"/>
                <a:gd name="connsiteX89" fmla="*/ 10001 w 299656"/>
                <a:gd name="connsiteY89" fmla="*/ 25432 h 417766"/>
                <a:gd name="connsiteX90" fmla="*/ 10001 w 299656"/>
                <a:gd name="connsiteY90" fmla="*/ 25432 h 417766"/>
                <a:gd name="connsiteX91" fmla="*/ 9239 w 299656"/>
                <a:gd name="connsiteY91" fmla="*/ 26575 h 417766"/>
                <a:gd name="connsiteX92" fmla="*/ 9239 w 299656"/>
                <a:gd name="connsiteY92" fmla="*/ 26575 h 417766"/>
                <a:gd name="connsiteX93" fmla="*/ 8477 w 299656"/>
                <a:gd name="connsiteY93" fmla="*/ 27717 h 417766"/>
                <a:gd name="connsiteX94" fmla="*/ 8477 w 299656"/>
                <a:gd name="connsiteY94" fmla="*/ 27717 h 417766"/>
                <a:gd name="connsiteX95" fmla="*/ 7811 w 299656"/>
                <a:gd name="connsiteY95" fmla="*/ 28956 h 417766"/>
                <a:gd name="connsiteX96" fmla="*/ 7811 w 299656"/>
                <a:gd name="connsiteY96" fmla="*/ 28956 h 417766"/>
                <a:gd name="connsiteX97" fmla="*/ 7144 w 299656"/>
                <a:gd name="connsiteY97" fmla="*/ 30194 h 417766"/>
                <a:gd name="connsiteX98" fmla="*/ 7144 w 299656"/>
                <a:gd name="connsiteY98" fmla="*/ 30194 h 417766"/>
                <a:gd name="connsiteX99" fmla="*/ 6477 w 299656"/>
                <a:gd name="connsiteY99" fmla="*/ 31432 h 417766"/>
                <a:gd name="connsiteX100" fmla="*/ 6477 w 299656"/>
                <a:gd name="connsiteY100" fmla="*/ 31432 h 417766"/>
                <a:gd name="connsiteX101" fmla="*/ 5810 w 299656"/>
                <a:gd name="connsiteY101" fmla="*/ 32671 h 417766"/>
                <a:gd name="connsiteX102" fmla="*/ 5810 w 299656"/>
                <a:gd name="connsiteY102" fmla="*/ 32671 h 417766"/>
                <a:gd name="connsiteX103" fmla="*/ 5239 w 299656"/>
                <a:gd name="connsiteY103" fmla="*/ 33909 h 417766"/>
                <a:gd name="connsiteX104" fmla="*/ 5239 w 299656"/>
                <a:gd name="connsiteY104" fmla="*/ 33909 h 417766"/>
                <a:gd name="connsiteX105" fmla="*/ 4667 w 299656"/>
                <a:gd name="connsiteY105" fmla="*/ 35147 h 417766"/>
                <a:gd name="connsiteX106" fmla="*/ 4667 w 299656"/>
                <a:gd name="connsiteY106" fmla="*/ 35147 h 417766"/>
                <a:gd name="connsiteX107" fmla="*/ 4096 w 299656"/>
                <a:gd name="connsiteY107" fmla="*/ 36481 h 417766"/>
                <a:gd name="connsiteX108" fmla="*/ 4096 w 299656"/>
                <a:gd name="connsiteY108" fmla="*/ 36481 h 417766"/>
                <a:gd name="connsiteX109" fmla="*/ 3620 w 299656"/>
                <a:gd name="connsiteY109" fmla="*/ 37814 h 417766"/>
                <a:gd name="connsiteX110" fmla="*/ 3620 w 299656"/>
                <a:gd name="connsiteY110" fmla="*/ 37814 h 417766"/>
                <a:gd name="connsiteX111" fmla="*/ 3143 w 299656"/>
                <a:gd name="connsiteY111" fmla="*/ 39148 h 417766"/>
                <a:gd name="connsiteX112" fmla="*/ 3143 w 299656"/>
                <a:gd name="connsiteY112" fmla="*/ 39148 h 417766"/>
                <a:gd name="connsiteX113" fmla="*/ 2667 w 299656"/>
                <a:gd name="connsiteY113" fmla="*/ 40481 h 417766"/>
                <a:gd name="connsiteX114" fmla="*/ 2667 w 299656"/>
                <a:gd name="connsiteY114" fmla="*/ 40481 h 417766"/>
                <a:gd name="connsiteX115" fmla="*/ 2286 w 299656"/>
                <a:gd name="connsiteY115" fmla="*/ 41815 h 417766"/>
                <a:gd name="connsiteX116" fmla="*/ 2286 w 299656"/>
                <a:gd name="connsiteY116" fmla="*/ 41815 h 417766"/>
                <a:gd name="connsiteX117" fmla="*/ 1905 w 299656"/>
                <a:gd name="connsiteY117" fmla="*/ 43148 h 417766"/>
                <a:gd name="connsiteX118" fmla="*/ 1905 w 299656"/>
                <a:gd name="connsiteY118" fmla="*/ 43148 h 417766"/>
                <a:gd name="connsiteX119" fmla="*/ 1524 w 299656"/>
                <a:gd name="connsiteY119" fmla="*/ 44482 h 417766"/>
                <a:gd name="connsiteX120" fmla="*/ 1524 w 299656"/>
                <a:gd name="connsiteY120" fmla="*/ 44482 h 417766"/>
                <a:gd name="connsiteX121" fmla="*/ 1238 w 299656"/>
                <a:gd name="connsiteY121" fmla="*/ 45910 h 417766"/>
                <a:gd name="connsiteX122" fmla="*/ 1238 w 299656"/>
                <a:gd name="connsiteY122" fmla="*/ 45910 h 417766"/>
                <a:gd name="connsiteX123" fmla="*/ 953 w 299656"/>
                <a:gd name="connsiteY123" fmla="*/ 47339 h 417766"/>
                <a:gd name="connsiteX124" fmla="*/ 953 w 299656"/>
                <a:gd name="connsiteY124" fmla="*/ 47339 h 417766"/>
                <a:gd name="connsiteX125" fmla="*/ 667 w 299656"/>
                <a:gd name="connsiteY125" fmla="*/ 48768 h 417766"/>
                <a:gd name="connsiteX126" fmla="*/ 667 w 299656"/>
                <a:gd name="connsiteY126" fmla="*/ 48768 h 417766"/>
                <a:gd name="connsiteX127" fmla="*/ 476 w 299656"/>
                <a:gd name="connsiteY127" fmla="*/ 50197 h 417766"/>
                <a:gd name="connsiteX128" fmla="*/ 476 w 299656"/>
                <a:gd name="connsiteY128" fmla="*/ 50197 h 417766"/>
                <a:gd name="connsiteX129" fmla="*/ 286 w 299656"/>
                <a:gd name="connsiteY129" fmla="*/ 51625 h 417766"/>
                <a:gd name="connsiteX130" fmla="*/ 286 w 299656"/>
                <a:gd name="connsiteY130" fmla="*/ 51625 h 417766"/>
                <a:gd name="connsiteX131" fmla="*/ 190 w 299656"/>
                <a:gd name="connsiteY131" fmla="*/ 53054 h 417766"/>
                <a:gd name="connsiteX132" fmla="*/ 190 w 299656"/>
                <a:gd name="connsiteY132" fmla="*/ 53054 h 417766"/>
                <a:gd name="connsiteX133" fmla="*/ 95 w 299656"/>
                <a:gd name="connsiteY133" fmla="*/ 54483 h 417766"/>
                <a:gd name="connsiteX134" fmla="*/ 95 w 299656"/>
                <a:gd name="connsiteY134" fmla="*/ 54483 h 417766"/>
                <a:gd name="connsiteX135" fmla="*/ 95 w 299656"/>
                <a:gd name="connsiteY135" fmla="*/ 54959 h 417766"/>
                <a:gd name="connsiteX136" fmla="*/ 0 w 299656"/>
                <a:gd name="connsiteY136" fmla="*/ 56864 h 417766"/>
                <a:gd name="connsiteX137" fmla="*/ 0 w 299656"/>
                <a:gd name="connsiteY137" fmla="*/ 57340 h 417766"/>
                <a:gd name="connsiteX138" fmla="*/ 0 w 299656"/>
                <a:gd name="connsiteY138" fmla="*/ 57340 h 417766"/>
                <a:gd name="connsiteX139" fmla="*/ 0 w 299656"/>
                <a:gd name="connsiteY139" fmla="*/ 77343 h 417766"/>
                <a:gd name="connsiteX140" fmla="*/ 0 w 299656"/>
                <a:gd name="connsiteY140" fmla="*/ 359855 h 417766"/>
                <a:gd name="connsiteX141" fmla="*/ 57626 w 299656"/>
                <a:gd name="connsiteY141" fmla="*/ 417767 h 417766"/>
                <a:gd name="connsiteX142" fmla="*/ 57626 w 299656"/>
                <a:gd name="connsiteY142" fmla="*/ 417767 h 417766"/>
                <a:gd name="connsiteX143" fmla="*/ 57626 w 299656"/>
                <a:gd name="connsiteY143" fmla="*/ 0 h 417766"/>
                <a:gd name="connsiteX144" fmla="*/ 57626 w 299656"/>
                <a:gd name="connsiteY144" fmla="*/ 0 h 417766"/>
                <a:gd name="connsiteX145" fmla="*/ 57626 w 299656"/>
                <a:gd name="connsiteY145" fmla="*/ 0 h 41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299656" h="417766">
                  <a:moveTo>
                    <a:pt x="57626" y="417767"/>
                  </a:moveTo>
                  <a:lnTo>
                    <a:pt x="77629" y="417767"/>
                  </a:lnTo>
                  <a:cubicBezTo>
                    <a:pt x="109347" y="417767"/>
                    <a:pt x="135255" y="391858"/>
                    <a:pt x="135255" y="360140"/>
                  </a:cubicBezTo>
                  <a:lnTo>
                    <a:pt x="135255" y="216217"/>
                  </a:lnTo>
                  <a:cubicBezTo>
                    <a:pt x="135255" y="171640"/>
                    <a:pt x="171640" y="135255"/>
                    <a:pt x="216218" y="135255"/>
                  </a:cubicBezTo>
                  <a:lnTo>
                    <a:pt x="242030" y="135255"/>
                  </a:lnTo>
                  <a:cubicBezTo>
                    <a:pt x="273748" y="135255"/>
                    <a:pt x="299656" y="109347"/>
                    <a:pt x="299656" y="77629"/>
                  </a:cubicBezTo>
                  <a:lnTo>
                    <a:pt x="299656" y="57626"/>
                  </a:lnTo>
                  <a:cubicBezTo>
                    <a:pt x="299656" y="25908"/>
                    <a:pt x="273748" y="0"/>
                    <a:pt x="242030" y="0"/>
                  </a:cubicBezTo>
                  <a:lnTo>
                    <a:pt x="77629" y="0"/>
                  </a:lnTo>
                  <a:lnTo>
                    <a:pt x="57626" y="0"/>
                  </a:lnTo>
                  <a:lnTo>
                    <a:pt x="56197" y="0"/>
                  </a:lnTo>
                  <a:lnTo>
                    <a:pt x="56197" y="0"/>
                  </a:lnTo>
                  <a:lnTo>
                    <a:pt x="54769" y="95"/>
                  </a:lnTo>
                  <a:lnTo>
                    <a:pt x="54769" y="95"/>
                  </a:lnTo>
                  <a:lnTo>
                    <a:pt x="53340" y="190"/>
                  </a:lnTo>
                  <a:lnTo>
                    <a:pt x="53340" y="190"/>
                  </a:lnTo>
                  <a:lnTo>
                    <a:pt x="51911" y="286"/>
                  </a:lnTo>
                  <a:lnTo>
                    <a:pt x="51911" y="286"/>
                  </a:lnTo>
                  <a:lnTo>
                    <a:pt x="50482" y="476"/>
                  </a:lnTo>
                  <a:lnTo>
                    <a:pt x="50482" y="476"/>
                  </a:lnTo>
                  <a:lnTo>
                    <a:pt x="49054" y="667"/>
                  </a:lnTo>
                  <a:lnTo>
                    <a:pt x="49054" y="667"/>
                  </a:lnTo>
                  <a:lnTo>
                    <a:pt x="47625" y="857"/>
                  </a:lnTo>
                  <a:lnTo>
                    <a:pt x="47625" y="857"/>
                  </a:lnTo>
                  <a:cubicBezTo>
                    <a:pt x="47149" y="952"/>
                    <a:pt x="46672" y="1048"/>
                    <a:pt x="46196" y="1143"/>
                  </a:cubicBezTo>
                  <a:lnTo>
                    <a:pt x="46196" y="1143"/>
                  </a:lnTo>
                  <a:lnTo>
                    <a:pt x="44768" y="1429"/>
                  </a:lnTo>
                  <a:lnTo>
                    <a:pt x="44768" y="1429"/>
                  </a:lnTo>
                  <a:lnTo>
                    <a:pt x="43339" y="1809"/>
                  </a:lnTo>
                  <a:lnTo>
                    <a:pt x="43339" y="1809"/>
                  </a:lnTo>
                  <a:lnTo>
                    <a:pt x="42005" y="2191"/>
                  </a:lnTo>
                  <a:lnTo>
                    <a:pt x="42005" y="2191"/>
                  </a:lnTo>
                  <a:lnTo>
                    <a:pt x="40672" y="2572"/>
                  </a:lnTo>
                  <a:lnTo>
                    <a:pt x="40672" y="2572"/>
                  </a:lnTo>
                  <a:lnTo>
                    <a:pt x="39338" y="3048"/>
                  </a:lnTo>
                  <a:lnTo>
                    <a:pt x="39338" y="3048"/>
                  </a:lnTo>
                  <a:lnTo>
                    <a:pt x="38005" y="3524"/>
                  </a:lnTo>
                  <a:lnTo>
                    <a:pt x="38005" y="3524"/>
                  </a:lnTo>
                  <a:lnTo>
                    <a:pt x="36671" y="4000"/>
                  </a:lnTo>
                  <a:lnTo>
                    <a:pt x="36671" y="4000"/>
                  </a:lnTo>
                  <a:lnTo>
                    <a:pt x="35338" y="4572"/>
                  </a:lnTo>
                  <a:lnTo>
                    <a:pt x="35338" y="4572"/>
                  </a:lnTo>
                  <a:lnTo>
                    <a:pt x="34099" y="5143"/>
                  </a:lnTo>
                  <a:lnTo>
                    <a:pt x="34099" y="5143"/>
                  </a:lnTo>
                  <a:lnTo>
                    <a:pt x="32861" y="5715"/>
                  </a:lnTo>
                  <a:lnTo>
                    <a:pt x="32861" y="5715"/>
                  </a:lnTo>
                  <a:lnTo>
                    <a:pt x="31623" y="6382"/>
                  </a:lnTo>
                  <a:lnTo>
                    <a:pt x="31623" y="6382"/>
                  </a:lnTo>
                  <a:cubicBezTo>
                    <a:pt x="31242" y="6572"/>
                    <a:pt x="30766" y="6763"/>
                    <a:pt x="30385" y="7048"/>
                  </a:cubicBezTo>
                  <a:lnTo>
                    <a:pt x="30385" y="7048"/>
                  </a:lnTo>
                  <a:lnTo>
                    <a:pt x="29146" y="7715"/>
                  </a:lnTo>
                  <a:lnTo>
                    <a:pt x="29146" y="7715"/>
                  </a:lnTo>
                  <a:cubicBezTo>
                    <a:pt x="28765" y="7906"/>
                    <a:pt x="28385" y="8191"/>
                    <a:pt x="27908" y="8382"/>
                  </a:cubicBezTo>
                  <a:lnTo>
                    <a:pt x="27908" y="8382"/>
                  </a:lnTo>
                  <a:lnTo>
                    <a:pt x="26765" y="9144"/>
                  </a:lnTo>
                  <a:lnTo>
                    <a:pt x="26765" y="9144"/>
                  </a:lnTo>
                  <a:lnTo>
                    <a:pt x="25622" y="9906"/>
                  </a:lnTo>
                  <a:lnTo>
                    <a:pt x="25622" y="9906"/>
                  </a:lnTo>
                  <a:lnTo>
                    <a:pt x="24479" y="10668"/>
                  </a:lnTo>
                  <a:lnTo>
                    <a:pt x="24479" y="10668"/>
                  </a:lnTo>
                  <a:lnTo>
                    <a:pt x="23336" y="11525"/>
                  </a:lnTo>
                  <a:lnTo>
                    <a:pt x="23336" y="11525"/>
                  </a:lnTo>
                  <a:lnTo>
                    <a:pt x="22193" y="12382"/>
                  </a:lnTo>
                  <a:lnTo>
                    <a:pt x="22193" y="12382"/>
                  </a:lnTo>
                  <a:cubicBezTo>
                    <a:pt x="21812" y="12668"/>
                    <a:pt x="21431" y="12954"/>
                    <a:pt x="21146" y="13240"/>
                  </a:cubicBezTo>
                  <a:lnTo>
                    <a:pt x="21146" y="13240"/>
                  </a:lnTo>
                  <a:lnTo>
                    <a:pt x="20098" y="14097"/>
                  </a:lnTo>
                  <a:lnTo>
                    <a:pt x="20098" y="14097"/>
                  </a:lnTo>
                  <a:lnTo>
                    <a:pt x="19050" y="15049"/>
                  </a:lnTo>
                  <a:lnTo>
                    <a:pt x="19050" y="15049"/>
                  </a:lnTo>
                  <a:lnTo>
                    <a:pt x="18002" y="16002"/>
                  </a:lnTo>
                  <a:lnTo>
                    <a:pt x="18002" y="16002"/>
                  </a:lnTo>
                  <a:lnTo>
                    <a:pt x="17050" y="16954"/>
                  </a:lnTo>
                  <a:lnTo>
                    <a:pt x="17050" y="16954"/>
                  </a:lnTo>
                  <a:lnTo>
                    <a:pt x="16097" y="17907"/>
                  </a:lnTo>
                  <a:lnTo>
                    <a:pt x="16097" y="17907"/>
                  </a:lnTo>
                  <a:lnTo>
                    <a:pt x="15145" y="18955"/>
                  </a:lnTo>
                  <a:lnTo>
                    <a:pt x="15145" y="18955"/>
                  </a:lnTo>
                  <a:lnTo>
                    <a:pt x="14192" y="20002"/>
                  </a:lnTo>
                  <a:lnTo>
                    <a:pt x="14192" y="20002"/>
                  </a:lnTo>
                  <a:lnTo>
                    <a:pt x="13335" y="21050"/>
                  </a:lnTo>
                  <a:lnTo>
                    <a:pt x="13335" y="21050"/>
                  </a:lnTo>
                  <a:cubicBezTo>
                    <a:pt x="13049" y="21431"/>
                    <a:pt x="12763" y="21812"/>
                    <a:pt x="12478" y="22098"/>
                  </a:cubicBezTo>
                  <a:lnTo>
                    <a:pt x="12478" y="22098"/>
                  </a:lnTo>
                  <a:cubicBezTo>
                    <a:pt x="12192" y="22479"/>
                    <a:pt x="11906" y="22860"/>
                    <a:pt x="11621" y="23146"/>
                  </a:cubicBezTo>
                  <a:lnTo>
                    <a:pt x="11621" y="23146"/>
                  </a:lnTo>
                  <a:lnTo>
                    <a:pt x="10763" y="24289"/>
                  </a:lnTo>
                  <a:lnTo>
                    <a:pt x="10763" y="24289"/>
                  </a:lnTo>
                  <a:lnTo>
                    <a:pt x="10001" y="25432"/>
                  </a:lnTo>
                  <a:lnTo>
                    <a:pt x="10001" y="25432"/>
                  </a:lnTo>
                  <a:lnTo>
                    <a:pt x="9239" y="26575"/>
                  </a:lnTo>
                  <a:lnTo>
                    <a:pt x="9239" y="26575"/>
                  </a:lnTo>
                  <a:lnTo>
                    <a:pt x="8477" y="27717"/>
                  </a:lnTo>
                  <a:lnTo>
                    <a:pt x="8477" y="27717"/>
                  </a:lnTo>
                  <a:lnTo>
                    <a:pt x="7811" y="28956"/>
                  </a:lnTo>
                  <a:lnTo>
                    <a:pt x="7811" y="28956"/>
                  </a:lnTo>
                  <a:lnTo>
                    <a:pt x="7144" y="30194"/>
                  </a:lnTo>
                  <a:lnTo>
                    <a:pt x="7144" y="30194"/>
                  </a:lnTo>
                  <a:lnTo>
                    <a:pt x="6477" y="31432"/>
                  </a:lnTo>
                  <a:lnTo>
                    <a:pt x="6477" y="31432"/>
                  </a:lnTo>
                  <a:lnTo>
                    <a:pt x="5810" y="32671"/>
                  </a:lnTo>
                  <a:lnTo>
                    <a:pt x="5810" y="32671"/>
                  </a:lnTo>
                  <a:lnTo>
                    <a:pt x="5239" y="33909"/>
                  </a:lnTo>
                  <a:lnTo>
                    <a:pt x="5239" y="33909"/>
                  </a:lnTo>
                  <a:cubicBezTo>
                    <a:pt x="5048" y="34290"/>
                    <a:pt x="4858" y="34766"/>
                    <a:pt x="4667" y="35147"/>
                  </a:cubicBezTo>
                  <a:lnTo>
                    <a:pt x="4667" y="35147"/>
                  </a:lnTo>
                  <a:lnTo>
                    <a:pt x="4096" y="36481"/>
                  </a:lnTo>
                  <a:lnTo>
                    <a:pt x="4096" y="36481"/>
                  </a:lnTo>
                  <a:lnTo>
                    <a:pt x="3620" y="37814"/>
                  </a:lnTo>
                  <a:lnTo>
                    <a:pt x="3620" y="37814"/>
                  </a:lnTo>
                  <a:lnTo>
                    <a:pt x="3143" y="39148"/>
                  </a:lnTo>
                  <a:lnTo>
                    <a:pt x="3143" y="39148"/>
                  </a:lnTo>
                  <a:lnTo>
                    <a:pt x="2667" y="40481"/>
                  </a:lnTo>
                  <a:lnTo>
                    <a:pt x="2667" y="40481"/>
                  </a:lnTo>
                  <a:lnTo>
                    <a:pt x="2286" y="41815"/>
                  </a:lnTo>
                  <a:lnTo>
                    <a:pt x="2286" y="41815"/>
                  </a:lnTo>
                  <a:lnTo>
                    <a:pt x="1905" y="43148"/>
                  </a:lnTo>
                  <a:lnTo>
                    <a:pt x="1905" y="43148"/>
                  </a:lnTo>
                  <a:lnTo>
                    <a:pt x="1524" y="44482"/>
                  </a:lnTo>
                  <a:lnTo>
                    <a:pt x="1524" y="44482"/>
                  </a:lnTo>
                  <a:lnTo>
                    <a:pt x="1238" y="45910"/>
                  </a:lnTo>
                  <a:lnTo>
                    <a:pt x="1238" y="45910"/>
                  </a:lnTo>
                  <a:cubicBezTo>
                    <a:pt x="1143" y="46387"/>
                    <a:pt x="1048" y="46863"/>
                    <a:pt x="953" y="47339"/>
                  </a:cubicBezTo>
                  <a:lnTo>
                    <a:pt x="953" y="47339"/>
                  </a:lnTo>
                  <a:lnTo>
                    <a:pt x="667" y="48768"/>
                  </a:lnTo>
                  <a:lnTo>
                    <a:pt x="667" y="48768"/>
                  </a:lnTo>
                  <a:lnTo>
                    <a:pt x="476" y="50197"/>
                  </a:lnTo>
                  <a:lnTo>
                    <a:pt x="476" y="50197"/>
                  </a:lnTo>
                  <a:lnTo>
                    <a:pt x="286" y="51625"/>
                  </a:lnTo>
                  <a:lnTo>
                    <a:pt x="286" y="51625"/>
                  </a:lnTo>
                  <a:lnTo>
                    <a:pt x="190" y="53054"/>
                  </a:lnTo>
                  <a:lnTo>
                    <a:pt x="190" y="53054"/>
                  </a:lnTo>
                  <a:lnTo>
                    <a:pt x="95" y="54483"/>
                  </a:lnTo>
                  <a:lnTo>
                    <a:pt x="95" y="54483"/>
                  </a:lnTo>
                  <a:lnTo>
                    <a:pt x="95" y="54959"/>
                  </a:lnTo>
                  <a:cubicBezTo>
                    <a:pt x="95" y="55626"/>
                    <a:pt x="95" y="56197"/>
                    <a:pt x="0" y="56864"/>
                  </a:cubicBezTo>
                  <a:lnTo>
                    <a:pt x="0" y="57340"/>
                  </a:lnTo>
                  <a:lnTo>
                    <a:pt x="0" y="57340"/>
                  </a:lnTo>
                  <a:lnTo>
                    <a:pt x="0" y="77343"/>
                  </a:lnTo>
                  <a:lnTo>
                    <a:pt x="0" y="359855"/>
                  </a:lnTo>
                  <a:cubicBezTo>
                    <a:pt x="0" y="391858"/>
                    <a:pt x="25908" y="417767"/>
                    <a:pt x="57626" y="417767"/>
                  </a:cubicBezTo>
                  <a:lnTo>
                    <a:pt x="57626" y="417767"/>
                  </a:lnTo>
                  <a:close/>
                  <a:moveTo>
                    <a:pt x="57626" y="0"/>
                  </a:moveTo>
                  <a:lnTo>
                    <a:pt x="57626" y="0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: Shape 71">
              <a:extLst>
                <a:ext uri="{FF2B5EF4-FFF2-40B4-BE49-F238E27FC236}">
                  <a16:creationId xmlns:a16="http://schemas.microsoft.com/office/drawing/2014/main" id="{DE4697ED-4B8B-F193-9BA9-934337322137}"/>
                </a:ext>
              </a:extLst>
            </p:cNvPr>
            <p:cNvSpPr/>
            <p:nvPr/>
          </p:nvSpPr>
          <p:spPr>
            <a:xfrm>
              <a:off x="75454" y="4553410"/>
              <a:ext cx="628078" cy="867822"/>
            </a:xfrm>
            <a:custGeom>
              <a:avLst/>
              <a:gdLst>
                <a:gd name="connsiteX0" fmla="*/ 550069 w 628078"/>
                <a:gd name="connsiteY0" fmla="*/ 300609 h 867822"/>
                <a:gd name="connsiteX1" fmla="*/ 570452 w 628078"/>
                <a:gd name="connsiteY1" fmla="*/ 300609 h 867822"/>
                <a:gd name="connsiteX2" fmla="*/ 628079 w 628078"/>
                <a:gd name="connsiteY2" fmla="*/ 242983 h 867822"/>
                <a:gd name="connsiteX3" fmla="*/ 628079 w 628078"/>
                <a:gd name="connsiteY3" fmla="*/ 57626 h 867822"/>
                <a:gd name="connsiteX4" fmla="*/ 570452 w 628078"/>
                <a:gd name="connsiteY4" fmla="*/ 0 h 867822"/>
                <a:gd name="connsiteX5" fmla="*/ 216599 w 628078"/>
                <a:gd name="connsiteY5" fmla="*/ 0 h 867822"/>
                <a:gd name="connsiteX6" fmla="*/ 158972 w 628078"/>
                <a:gd name="connsiteY6" fmla="*/ 857 h 867822"/>
                <a:gd name="connsiteX7" fmla="*/ 158972 w 628078"/>
                <a:gd name="connsiteY7" fmla="*/ 212884 h 867822"/>
                <a:gd name="connsiteX8" fmla="*/ 78010 w 628078"/>
                <a:gd name="connsiteY8" fmla="*/ 293846 h 867822"/>
                <a:gd name="connsiteX9" fmla="*/ 57626 w 628078"/>
                <a:gd name="connsiteY9" fmla="*/ 293846 h 867822"/>
                <a:gd name="connsiteX10" fmla="*/ 0 w 628078"/>
                <a:gd name="connsiteY10" fmla="*/ 352901 h 867822"/>
                <a:gd name="connsiteX11" fmla="*/ 0 w 628078"/>
                <a:gd name="connsiteY11" fmla="*/ 464153 h 867822"/>
                <a:gd name="connsiteX12" fmla="*/ 0 w 628078"/>
                <a:gd name="connsiteY12" fmla="*/ 520351 h 867822"/>
                <a:gd name="connsiteX13" fmla="*/ 0 w 628078"/>
                <a:gd name="connsiteY13" fmla="*/ 810197 h 867822"/>
                <a:gd name="connsiteX14" fmla="*/ 57626 w 628078"/>
                <a:gd name="connsiteY14" fmla="*/ 867823 h 867822"/>
                <a:gd name="connsiteX15" fmla="*/ 252413 w 628078"/>
                <a:gd name="connsiteY15" fmla="*/ 867823 h 867822"/>
                <a:gd name="connsiteX16" fmla="*/ 310039 w 628078"/>
                <a:gd name="connsiteY16" fmla="*/ 866965 h 867822"/>
                <a:gd name="connsiteX17" fmla="*/ 310039 w 628078"/>
                <a:gd name="connsiteY17" fmla="*/ 660559 h 867822"/>
                <a:gd name="connsiteX18" fmla="*/ 391001 w 628078"/>
                <a:gd name="connsiteY18" fmla="*/ 579596 h 867822"/>
                <a:gd name="connsiteX19" fmla="*/ 411385 w 628078"/>
                <a:gd name="connsiteY19" fmla="*/ 579596 h 867822"/>
                <a:gd name="connsiteX20" fmla="*/ 469011 w 628078"/>
                <a:gd name="connsiteY20" fmla="*/ 520541 h 867822"/>
                <a:gd name="connsiteX21" fmla="*/ 469011 w 628078"/>
                <a:gd name="connsiteY21" fmla="*/ 381667 h 867822"/>
                <a:gd name="connsiteX22" fmla="*/ 550069 w 628078"/>
                <a:gd name="connsiteY22" fmla="*/ 300609 h 86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8078" h="867822">
                  <a:moveTo>
                    <a:pt x="550069" y="300609"/>
                  </a:moveTo>
                  <a:lnTo>
                    <a:pt x="570452" y="300609"/>
                  </a:lnTo>
                  <a:cubicBezTo>
                    <a:pt x="602171" y="300609"/>
                    <a:pt x="628079" y="274701"/>
                    <a:pt x="628079" y="242983"/>
                  </a:cubicBezTo>
                  <a:lnTo>
                    <a:pt x="628079" y="57626"/>
                  </a:lnTo>
                  <a:cubicBezTo>
                    <a:pt x="628079" y="25908"/>
                    <a:pt x="602171" y="0"/>
                    <a:pt x="570452" y="0"/>
                  </a:cubicBezTo>
                  <a:lnTo>
                    <a:pt x="216599" y="0"/>
                  </a:lnTo>
                  <a:lnTo>
                    <a:pt x="158972" y="857"/>
                  </a:lnTo>
                  <a:lnTo>
                    <a:pt x="158972" y="212884"/>
                  </a:lnTo>
                  <a:cubicBezTo>
                    <a:pt x="158972" y="257461"/>
                    <a:pt x="122587" y="293846"/>
                    <a:pt x="78010" y="293846"/>
                  </a:cubicBezTo>
                  <a:lnTo>
                    <a:pt x="57626" y="293846"/>
                  </a:lnTo>
                  <a:cubicBezTo>
                    <a:pt x="25908" y="293846"/>
                    <a:pt x="0" y="320421"/>
                    <a:pt x="0" y="352901"/>
                  </a:cubicBezTo>
                  <a:lnTo>
                    <a:pt x="0" y="464153"/>
                  </a:lnTo>
                  <a:lnTo>
                    <a:pt x="0" y="520351"/>
                  </a:lnTo>
                  <a:lnTo>
                    <a:pt x="0" y="810197"/>
                  </a:lnTo>
                  <a:cubicBezTo>
                    <a:pt x="0" y="841915"/>
                    <a:pt x="25908" y="867823"/>
                    <a:pt x="57626" y="867823"/>
                  </a:cubicBezTo>
                  <a:lnTo>
                    <a:pt x="252413" y="867823"/>
                  </a:lnTo>
                  <a:lnTo>
                    <a:pt x="310039" y="866965"/>
                  </a:lnTo>
                  <a:lnTo>
                    <a:pt x="310039" y="660559"/>
                  </a:lnTo>
                  <a:cubicBezTo>
                    <a:pt x="310039" y="615982"/>
                    <a:pt x="346424" y="579596"/>
                    <a:pt x="391001" y="579596"/>
                  </a:cubicBezTo>
                  <a:lnTo>
                    <a:pt x="411385" y="579596"/>
                  </a:lnTo>
                  <a:cubicBezTo>
                    <a:pt x="443103" y="579596"/>
                    <a:pt x="469011" y="553022"/>
                    <a:pt x="469011" y="520541"/>
                  </a:cubicBezTo>
                  <a:lnTo>
                    <a:pt x="469011" y="381667"/>
                  </a:lnTo>
                  <a:cubicBezTo>
                    <a:pt x="469011" y="336995"/>
                    <a:pt x="505397" y="300609"/>
                    <a:pt x="550069" y="300609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: Shape 72">
              <a:extLst>
                <a:ext uri="{FF2B5EF4-FFF2-40B4-BE49-F238E27FC236}">
                  <a16:creationId xmlns:a16="http://schemas.microsoft.com/office/drawing/2014/main" id="{DDFA9F4A-E2E0-0B74-3334-82410E5973FC}"/>
                </a:ext>
              </a:extLst>
            </p:cNvPr>
            <p:cNvSpPr/>
            <p:nvPr/>
          </p:nvSpPr>
          <p:spPr>
            <a:xfrm>
              <a:off x="234712" y="4126976"/>
              <a:ext cx="1892046" cy="1432274"/>
            </a:xfrm>
            <a:custGeom>
              <a:avLst/>
              <a:gdLst>
                <a:gd name="connsiteX0" fmla="*/ 388906 w 1892046"/>
                <a:gd name="connsiteY0" fmla="*/ 1432274 h 1432274"/>
                <a:gd name="connsiteX1" fmla="*/ 542068 w 1892046"/>
                <a:gd name="connsiteY1" fmla="*/ 1432274 h 1432274"/>
                <a:gd name="connsiteX2" fmla="*/ 624364 w 1892046"/>
                <a:gd name="connsiteY2" fmla="*/ 1362266 h 1432274"/>
                <a:gd name="connsiteX3" fmla="*/ 704279 w 1892046"/>
                <a:gd name="connsiteY3" fmla="*/ 1294352 h 1432274"/>
                <a:gd name="connsiteX4" fmla="*/ 1017461 w 1892046"/>
                <a:gd name="connsiteY4" fmla="*/ 1294352 h 1432274"/>
                <a:gd name="connsiteX5" fmla="*/ 1100042 w 1892046"/>
                <a:gd name="connsiteY5" fmla="*/ 1222724 h 1432274"/>
                <a:gd name="connsiteX6" fmla="*/ 1177576 w 1892046"/>
                <a:gd name="connsiteY6" fmla="*/ 1153287 h 1432274"/>
                <a:gd name="connsiteX7" fmla="*/ 1258253 w 1892046"/>
                <a:gd name="connsiteY7" fmla="*/ 1069943 h 1432274"/>
                <a:gd name="connsiteX8" fmla="*/ 1258253 w 1892046"/>
                <a:gd name="connsiteY8" fmla="*/ 796194 h 1432274"/>
                <a:gd name="connsiteX9" fmla="*/ 1337405 w 1892046"/>
                <a:gd name="connsiteY9" fmla="*/ 715232 h 1432274"/>
                <a:gd name="connsiteX10" fmla="*/ 1417701 w 1892046"/>
                <a:gd name="connsiteY10" fmla="*/ 645605 h 1432274"/>
                <a:gd name="connsiteX11" fmla="*/ 1495235 w 1892046"/>
                <a:gd name="connsiteY11" fmla="*/ 578072 h 1432274"/>
                <a:gd name="connsiteX12" fmla="*/ 1576292 w 1892046"/>
                <a:gd name="connsiteY12" fmla="*/ 495681 h 1432274"/>
                <a:gd name="connsiteX13" fmla="*/ 1657255 w 1892046"/>
                <a:gd name="connsiteY13" fmla="*/ 415671 h 1432274"/>
                <a:gd name="connsiteX14" fmla="*/ 1833658 w 1892046"/>
                <a:gd name="connsiteY14" fmla="*/ 415671 h 1432274"/>
                <a:gd name="connsiteX15" fmla="*/ 1892046 w 1892046"/>
                <a:gd name="connsiteY15" fmla="*/ 363188 h 1432274"/>
                <a:gd name="connsiteX16" fmla="*/ 1891951 w 1892046"/>
                <a:gd name="connsiteY16" fmla="*/ 273177 h 1432274"/>
                <a:gd name="connsiteX17" fmla="*/ 1630299 w 1892046"/>
                <a:gd name="connsiteY17" fmla="*/ 273844 h 1432274"/>
                <a:gd name="connsiteX18" fmla="*/ 1572673 w 1892046"/>
                <a:gd name="connsiteY18" fmla="*/ 216217 h 1432274"/>
                <a:gd name="connsiteX19" fmla="*/ 1572673 w 1892046"/>
                <a:gd name="connsiteY19" fmla="*/ 215551 h 1432274"/>
                <a:gd name="connsiteX20" fmla="*/ 1572387 w 1892046"/>
                <a:gd name="connsiteY20" fmla="*/ 215551 h 1432274"/>
                <a:gd name="connsiteX21" fmla="*/ 1572387 w 1892046"/>
                <a:gd name="connsiteY21" fmla="*/ 194691 h 1432274"/>
                <a:gd name="connsiteX22" fmla="*/ 1514761 w 1892046"/>
                <a:gd name="connsiteY22" fmla="*/ 137065 h 1432274"/>
                <a:gd name="connsiteX23" fmla="*/ 1028795 w 1892046"/>
                <a:gd name="connsiteY23" fmla="*/ 137065 h 1432274"/>
                <a:gd name="connsiteX24" fmla="*/ 1028986 w 1892046"/>
                <a:gd name="connsiteY24" fmla="*/ 137065 h 1432274"/>
                <a:gd name="connsiteX25" fmla="*/ 852869 w 1892046"/>
                <a:gd name="connsiteY25" fmla="*/ 137065 h 1432274"/>
                <a:gd name="connsiteX26" fmla="*/ 771906 w 1892046"/>
                <a:gd name="connsiteY26" fmla="*/ 56959 h 1432274"/>
                <a:gd name="connsiteX27" fmla="*/ 714280 w 1892046"/>
                <a:gd name="connsiteY27" fmla="*/ 0 h 1432274"/>
                <a:gd name="connsiteX28" fmla="*/ 57626 w 1892046"/>
                <a:gd name="connsiteY28" fmla="*/ 0 h 1432274"/>
                <a:gd name="connsiteX29" fmla="*/ 0 w 1892046"/>
                <a:gd name="connsiteY29" fmla="*/ 57626 h 1432274"/>
                <a:gd name="connsiteX30" fmla="*/ 0 w 1892046"/>
                <a:gd name="connsiteY30" fmla="*/ 288798 h 1432274"/>
                <a:gd name="connsiteX31" fmla="*/ 95 w 1892046"/>
                <a:gd name="connsiteY31" fmla="*/ 291655 h 1432274"/>
                <a:gd name="connsiteX32" fmla="*/ 95 w 1892046"/>
                <a:gd name="connsiteY32" fmla="*/ 299656 h 1432274"/>
                <a:gd name="connsiteX33" fmla="*/ 0 w 1892046"/>
                <a:gd name="connsiteY33" fmla="*/ 303466 h 1432274"/>
                <a:gd name="connsiteX34" fmla="*/ 0 w 1892046"/>
                <a:gd name="connsiteY34" fmla="*/ 427387 h 1432274"/>
                <a:gd name="connsiteX35" fmla="*/ 57341 w 1892046"/>
                <a:gd name="connsiteY35" fmla="*/ 426530 h 1432274"/>
                <a:gd name="connsiteX36" fmla="*/ 411099 w 1892046"/>
                <a:gd name="connsiteY36" fmla="*/ 426530 h 1432274"/>
                <a:gd name="connsiteX37" fmla="*/ 468725 w 1892046"/>
                <a:gd name="connsiteY37" fmla="*/ 484156 h 1432274"/>
                <a:gd name="connsiteX38" fmla="*/ 468725 w 1892046"/>
                <a:gd name="connsiteY38" fmla="*/ 669512 h 1432274"/>
                <a:gd name="connsiteX39" fmla="*/ 411099 w 1892046"/>
                <a:gd name="connsiteY39" fmla="*/ 727138 h 1432274"/>
                <a:gd name="connsiteX40" fmla="*/ 390716 w 1892046"/>
                <a:gd name="connsiteY40" fmla="*/ 727138 h 1432274"/>
                <a:gd name="connsiteX41" fmla="*/ 309753 w 1892046"/>
                <a:gd name="connsiteY41" fmla="*/ 808101 h 1432274"/>
                <a:gd name="connsiteX42" fmla="*/ 309753 w 1892046"/>
                <a:gd name="connsiteY42" fmla="*/ 946975 h 1432274"/>
                <a:gd name="connsiteX43" fmla="*/ 252127 w 1892046"/>
                <a:gd name="connsiteY43" fmla="*/ 1006030 h 1432274"/>
                <a:gd name="connsiteX44" fmla="*/ 231743 w 1892046"/>
                <a:gd name="connsiteY44" fmla="*/ 1006030 h 1432274"/>
                <a:gd name="connsiteX45" fmla="*/ 150781 w 1892046"/>
                <a:gd name="connsiteY45" fmla="*/ 1086993 h 1432274"/>
                <a:gd name="connsiteX46" fmla="*/ 150781 w 1892046"/>
                <a:gd name="connsiteY46" fmla="*/ 1293495 h 1432274"/>
                <a:gd name="connsiteX47" fmla="*/ 107347 w 1892046"/>
                <a:gd name="connsiteY47" fmla="*/ 1294162 h 1432274"/>
                <a:gd name="connsiteX48" fmla="*/ 113348 w 1892046"/>
                <a:gd name="connsiteY48" fmla="*/ 1294352 h 1432274"/>
                <a:gd name="connsiteX49" fmla="*/ 226600 w 1892046"/>
                <a:gd name="connsiteY49" fmla="*/ 1294352 h 1432274"/>
                <a:gd name="connsiteX50" fmla="*/ 306515 w 1892046"/>
                <a:gd name="connsiteY50" fmla="*/ 1362266 h 1432274"/>
                <a:gd name="connsiteX51" fmla="*/ 388906 w 1892046"/>
                <a:gd name="connsiteY51" fmla="*/ 1432274 h 143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92046" h="1432274">
                  <a:moveTo>
                    <a:pt x="388906" y="1432274"/>
                  </a:moveTo>
                  <a:lnTo>
                    <a:pt x="542068" y="1432274"/>
                  </a:lnTo>
                  <a:cubicBezTo>
                    <a:pt x="583406" y="1432274"/>
                    <a:pt x="617982" y="1401794"/>
                    <a:pt x="624364" y="1362266"/>
                  </a:cubicBezTo>
                  <a:cubicBezTo>
                    <a:pt x="630841" y="1322737"/>
                    <a:pt x="664274" y="1294352"/>
                    <a:pt x="704279" y="1294352"/>
                  </a:cubicBezTo>
                  <a:lnTo>
                    <a:pt x="1017461" y="1294352"/>
                  </a:lnTo>
                  <a:cubicBezTo>
                    <a:pt x="1059371" y="1294352"/>
                    <a:pt x="1094232" y="1263110"/>
                    <a:pt x="1100042" y="1222724"/>
                  </a:cubicBezTo>
                  <a:cubicBezTo>
                    <a:pt x="1105662" y="1183481"/>
                    <a:pt x="1137952" y="1154526"/>
                    <a:pt x="1177576" y="1153287"/>
                  </a:cubicBezTo>
                  <a:cubicBezTo>
                    <a:pt x="1222248" y="1151858"/>
                    <a:pt x="1258253" y="1114901"/>
                    <a:pt x="1258253" y="1069943"/>
                  </a:cubicBezTo>
                  <a:lnTo>
                    <a:pt x="1258253" y="796194"/>
                  </a:lnTo>
                  <a:cubicBezTo>
                    <a:pt x="1258253" y="752284"/>
                    <a:pt x="1293400" y="716280"/>
                    <a:pt x="1337405" y="715232"/>
                  </a:cubicBezTo>
                  <a:cubicBezTo>
                    <a:pt x="1377696" y="714280"/>
                    <a:pt x="1411224" y="684371"/>
                    <a:pt x="1417701" y="645605"/>
                  </a:cubicBezTo>
                  <a:cubicBezTo>
                    <a:pt x="1424178" y="607123"/>
                    <a:pt x="1456182" y="579215"/>
                    <a:pt x="1495235" y="578072"/>
                  </a:cubicBezTo>
                  <a:cubicBezTo>
                    <a:pt x="1539716" y="576834"/>
                    <a:pt x="1575721" y="540353"/>
                    <a:pt x="1576292" y="495681"/>
                  </a:cubicBezTo>
                  <a:cubicBezTo>
                    <a:pt x="1576864" y="451390"/>
                    <a:pt x="1613059" y="415671"/>
                    <a:pt x="1657255" y="415671"/>
                  </a:cubicBezTo>
                  <a:lnTo>
                    <a:pt x="1833658" y="415671"/>
                  </a:lnTo>
                  <a:cubicBezTo>
                    <a:pt x="1865376" y="415671"/>
                    <a:pt x="1892141" y="395002"/>
                    <a:pt x="1892046" y="363188"/>
                  </a:cubicBezTo>
                  <a:lnTo>
                    <a:pt x="1891951" y="273177"/>
                  </a:lnTo>
                  <a:cubicBezTo>
                    <a:pt x="1804130" y="273177"/>
                    <a:pt x="1718215" y="273844"/>
                    <a:pt x="1630299" y="273844"/>
                  </a:cubicBezTo>
                  <a:cubicBezTo>
                    <a:pt x="1598581" y="273844"/>
                    <a:pt x="1572673" y="247936"/>
                    <a:pt x="1572673" y="216217"/>
                  </a:cubicBezTo>
                  <a:lnTo>
                    <a:pt x="1572673" y="215551"/>
                  </a:lnTo>
                  <a:lnTo>
                    <a:pt x="1572387" y="215551"/>
                  </a:lnTo>
                  <a:lnTo>
                    <a:pt x="1572387" y="194691"/>
                  </a:lnTo>
                  <a:cubicBezTo>
                    <a:pt x="1572387" y="162973"/>
                    <a:pt x="1546479" y="137065"/>
                    <a:pt x="1514761" y="137065"/>
                  </a:cubicBezTo>
                  <a:lnTo>
                    <a:pt x="1028795" y="137065"/>
                  </a:lnTo>
                  <a:lnTo>
                    <a:pt x="1028986" y="137065"/>
                  </a:lnTo>
                  <a:lnTo>
                    <a:pt x="852869" y="137065"/>
                  </a:lnTo>
                  <a:cubicBezTo>
                    <a:pt x="808577" y="137065"/>
                    <a:pt x="772382" y="101251"/>
                    <a:pt x="771906" y="56959"/>
                  </a:cubicBezTo>
                  <a:cubicBezTo>
                    <a:pt x="771525" y="25622"/>
                    <a:pt x="745712" y="0"/>
                    <a:pt x="714280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88798"/>
                  </a:lnTo>
                  <a:cubicBezTo>
                    <a:pt x="0" y="289750"/>
                    <a:pt x="0" y="290703"/>
                    <a:pt x="95" y="291655"/>
                  </a:cubicBezTo>
                  <a:cubicBezTo>
                    <a:pt x="286" y="294418"/>
                    <a:pt x="286" y="296799"/>
                    <a:pt x="95" y="299656"/>
                  </a:cubicBezTo>
                  <a:cubicBezTo>
                    <a:pt x="0" y="300895"/>
                    <a:pt x="0" y="302228"/>
                    <a:pt x="0" y="303466"/>
                  </a:cubicBezTo>
                  <a:lnTo>
                    <a:pt x="0" y="427387"/>
                  </a:lnTo>
                  <a:lnTo>
                    <a:pt x="57341" y="426530"/>
                  </a:lnTo>
                  <a:lnTo>
                    <a:pt x="411099" y="426530"/>
                  </a:lnTo>
                  <a:cubicBezTo>
                    <a:pt x="442817" y="426530"/>
                    <a:pt x="468725" y="452438"/>
                    <a:pt x="468725" y="484156"/>
                  </a:cubicBezTo>
                  <a:lnTo>
                    <a:pt x="468725" y="669512"/>
                  </a:lnTo>
                  <a:cubicBezTo>
                    <a:pt x="468725" y="701230"/>
                    <a:pt x="442817" y="727138"/>
                    <a:pt x="411099" y="727138"/>
                  </a:cubicBezTo>
                  <a:lnTo>
                    <a:pt x="390716" y="727138"/>
                  </a:lnTo>
                  <a:cubicBezTo>
                    <a:pt x="346139" y="727138"/>
                    <a:pt x="309753" y="763524"/>
                    <a:pt x="309753" y="808101"/>
                  </a:cubicBezTo>
                  <a:lnTo>
                    <a:pt x="309753" y="946975"/>
                  </a:lnTo>
                  <a:cubicBezTo>
                    <a:pt x="309753" y="979456"/>
                    <a:pt x="283845" y="1006030"/>
                    <a:pt x="252127" y="1006030"/>
                  </a:cubicBezTo>
                  <a:lnTo>
                    <a:pt x="231743" y="1006030"/>
                  </a:lnTo>
                  <a:cubicBezTo>
                    <a:pt x="187166" y="1006030"/>
                    <a:pt x="150781" y="1042416"/>
                    <a:pt x="150781" y="1086993"/>
                  </a:cubicBezTo>
                  <a:lnTo>
                    <a:pt x="150781" y="1293495"/>
                  </a:lnTo>
                  <a:lnTo>
                    <a:pt x="107347" y="1294162"/>
                  </a:lnTo>
                  <a:cubicBezTo>
                    <a:pt x="109347" y="1294352"/>
                    <a:pt x="111347" y="1294352"/>
                    <a:pt x="113348" y="1294352"/>
                  </a:cubicBezTo>
                  <a:lnTo>
                    <a:pt x="226600" y="1294352"/>
                  </a:lnTo>
                  <a:cubicBezTo>
                    <a:pt x="266605" y="1294352"/>
                    <a:pt x="300038" y="1322832"/>
                    <a:pt x="306515" y="1362266"/>
                  </a:cubicBezTo>
                  <a:cubicBezTo>
                    <a:pt x="312992" y="1401889"/>
                    <a:pt x="347567" y="1432274"/>
                    <a:pt x="388906" y="143227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: Shape 73">
              <a:extLst>
                <a:ext uri="{FF2B5EF4-FFF2-40B4-BE49-F238E27FC236}">
                  <a16:creationId xmlns:a16="http://schemas.microsoft.com/office/drawing/2014/main" id="{CCEE1050-4EE9-D140-06AE-57B82C1C0A3A}"/>
                </a:ext>
              </a:extLst>
            </p:cNvPr>
            <p:cNvSpPr/>
            <p:nvPr/>
          </p:nvSpPr>
          <p:spPr>
            <a:xfrm>
              <a:off x="3572367" y="5286168"/>
              <a:ext cx="417766" cy="299656"/>
            </a:xfrm>
            <a:custGeom>
              <a:avLst/>
              <a:gdLst>
                <a:gd name="connsiteX0" fmla="*/ 0 w 417766"/>
                <a:gd name="connsiteY0" fmla="*/ 57626 h 299656"/>
                <a:gd name="connsiteX1" fmla="*/ 0 w 417766"/>
                <a:gd name="connsiteY1" fmla="*/ 77628 h 299656"/>
                <a:gd name="connsiteX2" fmla="*/ 57626 w 417766"/>
                <a:gd name="connsiteY2" fmla="*/ 135255 h 299656"/>
                <a:gd name="connsiteX3" fmla="*/ 201549 w 417766"/>
                <a:gd name="connsiteY3" fmla="*/ 135255 h 299656"/>
                <a:gd name="connsiteX4" fmla="*/ 282512 w 417766"/>
                <a:gd name="connsiteY4" fmla="*/ 216218 h 299656"/>
                <a:gd name="connsiteX5" fmla="*/ 282512 w 417766"/>
                <a:gd name="connsiteY5" fmla="*/ 242030 h 299656"/>
                <a:gd name="connsiteX6" fmla="*/ 340138 w 417766"/>
                <a:gd name="connsiteY6" fmla="*/ 299656 h 299656"/>
                <a:gd name="connsiteX7" fmla="*/ 360140 w 417766"/>
                <a:gd name="connsiteY7" fmla="*/ 299656 h 299656"/>
                <a:gd name="connsiteX8" fmla="*/ 417767 w 417766"/>
                <a:gd name="connsiteY8" fmla="*/ 242030 h 299656"/>
                <a:gd name="connsiteX9" fmla="*/ 417767 w 417766"/>
                <a:gd name="connsiteY9" fmla="*/ 77628 h 299656"/>
                <a:gd name="connsiteX10" fmla="*/ 417767 w 417766"/>
                <a:gd name="connsiteY10" fmla="*/ 57626 h 299656"/>
                <a:gd name="connsiteX11" fmla="*/ 417767 w 417766"/>
                <a:gd name="connsiteY11" fmla="*/ 56102 h 299656"/>
                <a:gd name="connsiteX12" fmla="*/ 417767 w 417766"/>
                <a:gd name="connsiteY12" fmla="*/ 56102 h 299656"/>
                <a:gd name="connsiteX13" fmla="*/ 417671 w 417766"/>
                <a:gd name="connsiteY13" fmla="*/ 54673 h 299656"/>
                <a:gd name="connsiteX14" fmla="*/ 417671 w 417766"/>
                <a:gd name="connsiteY14" fmla="*/ 54673 h 299656"/>
                <a:gd name="connsiteX15" fmla="*/ 417576 w 417766"/>
                <a:gd name="connsiteY15" fmla="*/ 53244 h 299656"/>
                <a:gd name="connsiteX16" fmla="*/ 417576 w 417766"/>
                <a:gd name="connsiteY16" fmla="*/ 53244 h 299656"/>
                <a:gd name="connsiteX17" fmla="*/ 417481 w 417766"/>
                <a:gd name="connsiteY17" fmla="*/ 51816 h 299656"/>
                <a:gd name="connsiteX18" fmla="*/ 417481 w 417766"/>
                <a:gd name="connsiteY18" fmla="*/ 51816 h 299656"/>
                <a:gd name="connsiteX19" fmla="*/ 417290 w 417766"/>
                <a:gd name="connsiteY19" fmla="*/ 50387 h 299656"/>
                <a:gd name="connsiteX20" fmla="*/ 417290 w 417766"/>
                <a:gd name="connsiteY20" fmla="*/ 50387 h 299656"/>
                <a:gd name="connsiteX21" fmla="*/ 417100 w 417766"/>
                <a:gd name="connsiteY21" fmla="*/ 48958 h 299656"/>
                <a:gd name="connsiteX22" fmla="*/ 417100 w 417766"/>
                <a:gd name="connsiteY22" fmla="*/ 48958 h 299656"/>
                <a:gd name="connsiteX23" fmla="*/ 416909 w 417766"/>
                <a:gd name="connsiteY23" fmla="*/ 47530 h 299656"/>
                <a:gd name="connsiteX24" fmla="*/ 416909 w 417766"/>
                <a:gd name="connsiteY24" fmla="*/ 47530 h 299656"/>
                <a:gd name="connsiteX25" fmla="*/ 416623 w 417766"/>
                <a:gd name="connsiteY25" fmla="*/ 46101 h 299656"/>
                <a:gd name="connsiteX26" fmla="*/ 416623 w 417766"/>
                <a:gd name="connsiteY26" fmla="*/ 46101 h 299656"/>
                <a:gd name="connsiteX27" fmla="*/ 416338 w 417766"/>
                <a:gd name="connsiteY27" fmla="*/ 44672 h 299656"/>
                <a:gd name="connsiteX28" fmla="*/ 416338 w 417766"/>
                <a:gd name="connsiteY28" fmla="*/ 44672 h 299656"/>
                <a:gd name="connsiteX29" fmla="*/ 415957 w 417766"/>
                <a:gd name="connsiteY29" fmla="*/ 43243 h 299656"/>
                <a:gd name="connsiteX30" fmla="*/ 415957 w 417766"/>
                <a:gd name="connsiteY30" fmla="*/ 43243 h 299656"/>
                <a:gd name="connsiteX31" fmla="*/ 415576 w 417766"/>
                <a:gd name="connsiteY31" fmla="*/ 41910 h 299656"/>
                <a:gd name="connsiteX32" fmla="*/ 415576 w 417766"/>
                <a:gd name="connsiteY32" fmla="*/ 41910 h 299656"/>
                <a:gd name="connsiteX33" fmla="*/ 415195 w 417766"/>
                <a:gd name="connsiteY33" fmla="*/ 40577 h 299656"/>
                <a:gd name="connsiteX34" fmla="*/ 415195 w 417766"/>
                <a:gd name="connsiteY34" fmla="*/ 40577 h 299656"/>
                <a:gd name="connsiteX35" fmla="*/ 414719 w 417766"/>
                <a:gd name="connsiteY35" fmla="*/ 39243 h 299656"/>
                <a:gd name="connsiteX36" fmla="*/ 414719 w 417766"/>
                <a:gd name="connsiteY36" fmla="*/ 39243 h 299656"/>
                <a:gd name="connsiteX37" fmla="*/ 414242 w 417766"/>
                <a:gd name="connsiteY37" fmla="*/ 37909 h 299656"/>
                <a:gd name="connsiteX38" fmla="*/ 414242 w 417766"/>
                <a:gd name="connsiteY38" fmla="*/ 37909 h 299656"/>
                <a:gd name="connsiteX39" fmla="*/ 413766 w 417766"/>
                <a:gd name="connsiteY39" fmla="*/ 36576 h 299656"/>
                <a:gd name="connsiteX40" fmla="*/ 413766 w 417766"/>
                <a:gd name="connsiteY40" fmla="*/ 36576 h 299656"/>
                <a:gd name="connsiteX41" fmla="*/ 413195 w 417766"/>
                <a:gd name="connsiteY41" fmla="*/ 35243 h 299656"/>
                <a:gd name="connsiteX42" fmla="*/ 413195 w 417766"/>
                <a:gd name="connsiteY42" fmla="*/ 35243 h 299656"/>
                <a:gd name="connsiteX43" fmla="*/ 412623 w 417766"/>
                <a:gd name="connsiteY43" fmla="*/ 34004 h 299656"/>
                <a:gd name="connsiteX44" fmla="*/ 412623 w 417766"/>
                <a:gd name="connsiteY44" fmla="*/ 34004 h 299656"/>
                <a:gd name="connsiteX45" fmla="*/ 412052 w 417766"/>
                <a:gd name="connsiteY45" fmla="*/ 32766 h 299656"/>
                <a:gd name="connsiteX46" fmla="*/ 412052 w 417766"/>
                <a:gd name="connsiteY46" fmla="*/ 32766 h 299656"/>
                <a:gd name="connsiteX47" fmla="*/ 411385 w 417766"/>
                <a:gd name="connsiteY47" fmla="*/ 31528 h 299656"/>
                <a:gd name="connsiteX48" fmla="*/ 411385 w 417766"/>
                <a:gd name="connsiteY48" fmla="*/ 31528 h 299656"/>
                <a:gd name="connsiteX49" fmla="*/ 410718 w 417766"/>
                <a:gd name="connsiteY49" fmla="*/ 30289 h 299656"/>
                <a:gd name="connsiteX50" fmla="*/ 410718 w 417766"/>
                <a:gd name="connsiteY50" fmla="*/ 30289 h 299656"/>
                <a:gd name="connsiteX51" fmla="*/ 410051 w 417766"/>
                <a:gd name="connsiteY51" fmla="*/ 29051 h 299656"/>
                <a:gd name="connsiteX52" fmla="*/ 410051 w 417766"/>
                <a:gd name="connsiteY52" fmla="*/ 29051 h 299656"/>
                <a:gd name="connsiteX53" fmla="*/ 409385 w 417766"/>
                <a:gd name="connsiteY53" fmla="*/ 27813 h 299656"/>
                <a:gd name="connsiteX54" fmla="*/ 409385 w 417766"/>
                <a:gd name="connsiteY54" fmla="*/ 27813 h 299656"/>
                <a:gd name="connsiteX55" fmla="*/ 408622 w 417766"/>
                <a:gd name="connsiteY55" fmla="*/ 26670 h 299656"/>
                <a:gd name="connsiteX56" fmla="*/ 408622 w 417766"/>
                <a:gd name="connsiteY56" fmla="*/ 26670 h 299656"/>
                <a:gd name="connsiteX57" fmla="*/ 407861 w 417766"/>
                <a:gd name="connsiteY57" fmla="*/ 25527 h 299656"/>
                <a:gd name="connsiteX58" fmla="*/ 407861 w 417766"/>
                <a:gd name="connsiteY58" fmla="*/ 25527 h 299656"/>
                <a:gd name="connsiteX59" fmla="*/ 407098 w 417766"/>
                <a:gd name="connsiteY59" fmla="*/ 24384 h 299656"/>
                <a:gd name="connsiteX60" fmla="*/ 407098 w 417766"/>
                <a:gd name="connsiteY60" fmla="*/ 24384 h 299656"/>
                <a:gd name="connsiteX61" fmla="*/ 406241 w 417766"/>
                <a:gd name="connsiteY61" fmla="*/ 23241 h 299656"/>
                <a:gd name="connsiteX62" fmla="*/ 406241 w 417766"/>
                <a:gd name="connsiteY62" fmla="*/ 23241 h 299656"/>
                <a:gd name="connsiteX63" fmla="*/ 405384 w 417766"/>
                <a:gd name="connsiteY63" fmla="*/ 22193 h 299656"/>
                <a:gd name="connsiteX64" fmla="*/ 405384 w 417766"/>
                <a:gd name="connsiteY64" fmla="*/ 22193 h 299656"/>
                <a:gd name="connsiteX65" fmla="*/ 404527 w 417766"/>
                <a:gd name="connsiteY65" fmla="*/ 21145 h 299656"/>
                <a:gd name="connsiteX66" fmla="*/ 404527 w 417766"/>
                <a:gd name="connsiteY66" fmla="*/ 21145 h 299656"/>
                <a:gd name="connsiteX67" fmla="*/ 403670 w 417766"/>
                <a:gd name="connsiteY67" fmla="*/ 20098 h 299656"/>
                <a:gd name="connsiteX68" fmla="*/ 403670 w 417766"/>
                <a:gd name="connsiteY68" fmla="*/ 20098 h 299656"/>
                <a:gd name="connsiteX69" fmla="*/ 402717 w 417766"/>
                <a:gd name="connsiteY69" fmla="*/ 19050 h 299656"/>
                <a:gd name="connsiteX70" fmla="*/ 402717 w 417766"/>
                <a:gd name="connsiteY70" fmla="*/ 19050 h 299656"/>
                <a:gd name="connsiteX71" fmla="*/ 401764 w 417766"/>
                <a:gd name="connsiteY71" fmla="*/ 18002 h 299656"/>
                <a:gd name="connsiteX72" fmla="*/ 401764 w 417766"/>
                <a:gd name="connsiteY72" fmla="*/ 18002 h 299656"/>
                <a:gd name="connsiteX73" fmla="*/ 400812 w 417766"/>
                <a:gd name="connsiteY73" fmla="*/ 17050 h 299656"/>
                <a:gd name="connsiteX74" fmla="*/ 400812 w 417766"/>
                <a:gd name="connsiteY74" fmla="*/ 17050 h 299656"/>
                <a:gd name="connsiteX75" fmla="*/ 399860 w 417766"/>
                <a:gd name="connsiteY75" fmla="*/ 16097 h 299656"/>
                <a:gd name="connsiteX76" fmla="*/ 399860 w 417766"/>
                <a:gd name="connsiteY76" fmla="*/ 16097 h 299656"/>
                <a:gd name="connsiteX77" fmla="*/ 398812 w 417766"/>
                <a:gd name="connsiteY77" fmla="*/ 15144 h 299656"/>
                <a:gd name="connsiteX78" fmla="*/ 398812 w 417766"/>
                <a:gd name="connsiteY78" fmla="*/ 15144 h 299656"/>
                <a:gd name="connsiteX79" fmla="*/ 397764 w 417766"/>
                <a:gd name="connsiteY79" fmla="*/ 14192 h 299656"/>
                <a:gd name="connsiteX80" fmla="*/ 397764 w 417766"/>
                <a:gd name="connsiteY80" fmla="*/ 14192 h 299656"/>
                <a:gd name="connsiteX81" fmla="*/ 396716 w 417766"/>
                <a:gd name="connsiteY81" fmla="*/ 13335 h 299656"/>
                <a:gd name="connsiteX82" fmla="*/ 396716 w 417766"/>
                <a:gd name="connsiteY82" fmla="*/ 13335 h 299656"/>
                <a:gd name="connsiteX83" fmla="*/ 395669 w 417766"/>
                <a:gd name="connsiteY83" fmla="*/ 12478 h 299656"/>
                <a:gd name="connsiteX84" fmla="*/ 395669 w 417766"/>
                <a:gd name="connsiteY84" fmla="*/ 12478 h 299656"/>
                <a:gd name="connsiteX85" fmla="*/ 394621 w 417766"/>
                <a:gd name="connsiteY85" fmla="*/ 11620 h 299656"/>
                <a:gd name="connsiteX86" fmla="*/ 394621 w 417766"/>
                <a:gd name="connsiteY86" fmla="*/ 11620 h 299656"/>
                <a:gd name="connsiteX87" fmla="*/ 393478 w 417766"/>
                <a:gd name="connsiteY87" fmla="*/ 10763 h 299656"/>
                <a:gd name="connsiteX88" fmla="*/ 393478 w 417766"/>
                <a:gd name="connsiteY88" fmla="*/ 10763 h 299656"/>
                <a:gd name="connsiteX89" fmla="*/ 392335 w 417766"/>
                <a:gd name="connsiteY89" fmla="*/ 10001 h 299656"/>
                <a:gd name="connsiteX90" fmla="*/ 392335 w 417766"/>
                <a:gd name="connsiteY90" fmla="*/ 10001 h 299656"/>
                <a:gd name="connsiteX91" fmla="*/ 391192 w 417766"/>
                <a:gd name="connsiteY91" fmla="*/ 9239 h 299656"/>
                <a:gd name="connsiteX92" fmla="*/ 391192 w 417766"/>
                <a:gd name="connsiteY92" fmla="*/ 9239 h 299656"/>
                <a:gd name="connsiteX93" fmla="*/ 390049 w 417766"/>
                <a:gd name="connsiteY93" fmla="*/ 8477 h 299656"/>
                <a:gd name="connsiteX94" fmla="*/ 390049 w 417766"/>
                <a:gd name="connsiteY94" fmla="*/ 8477 h 299656"/>
                <a:gd name="connsiteX95" fmla="*/ 388811 w 417766"/>
                <a:gd name="connsiteY95" fmla="*/ 7811 h 299656"/>
                <a:gd name="connsiteX96" fmla="*/ 388811 w 417766"/>
                <a:gd name="connsiteY96" fmla="*/ 7811 h 299656"/>
                <a:gd name="connsiteX97" fmla="*/ 387572 w 417766"/>
                <a:gd name="connsiteY97" fmla="*/ 7144 h 299656"/>
                <a:gd name="connsiteX98" fmla="*/ 387572 w 417766"/>
                <a:gd name="connsiteY98" fmla="*/ 7144 h 299656"/>
                <a:gd name="connsiteX99" fmla="*/ 386334 w 417766"/>
                <a:gd name="connsiteY99" fmla="*/ 6477 h 299656"/>
                <a:gd name="connsiteX100" fmla="*/ 386334 w 417766"/>
                <a:gd name="connsiteY100" fmla="*/ 6477 h 299656"/>
                <a:gd name="connsiteX101" fmla="*/ 385096 w 417766"/>
                <a:gd name="connsiteY101" fmla="*/ 5810 h 299656"/>
                <a:gd name="connsiteX102" fmla="*/ 385096 w 417766"/>
                <a:gd name="connsiteY102" fmla="*/ 5810 h 299656"/>
                <a:gd name="connsiteX103" fmla="*/ 383858 w 417766"/>
                <a:gd name="connsiteY103" fmla="*/ 5239 h 299656"/>
                <a:gd name="connsiteX104" fmla="*/ 383858 w 417766"/>
                <a:gd name="connsiteY104" fmla="*/ 5239 h 299656"/>
                <a:gd name="connsiteX105" fmla="*/ 382619 w 417766"/>
                <a:gd name="connsiteY105" fmla="*/ 4667 h 299656"/>
                <a:gd name="connsiteX106" fmla="*/ 382619 w 417766"/>
                <a:gd name="connsiteY106" fmla="*/ 4667 h 299656"/>
                <a:gd name="connsiteX107" fmla="*/ 381286 w 417766"/>
                <a:gd name="connsiteY107" fmla="*/ 4096 h 299656"/>
                <a:gd name="connsiteX108" fmla="*/ 381286 w 417766"/>
                <a:gd name="connsiteY108" fmla="*/ 4096 h 299656"/>
                <a:gd name="connsiteX109" fmla="*/ 379952 w 417766"/>
                <a:gd name="connsiteY109" fmla="*/ 3620 h 299656"/>
                <a:gd name="connsiteX110" fmla="*/ 379952 w 417766"/>
                <a:gd name="connsiteY110" fmla="*/ 3620 h 299656"/>
                <a:gd name="connsiteX111" fmla="*/ 378619 w 417766"/>
                <a:gd name="connsiteY111" fmla="*/ 3143 h 299656"/>
                <a:gd name="connsiteX112" fmla="*/ 378619 w 417766"/>
                <a:gd name="connsiteY112" fmla="*/ 3143 h 299656"/>
                <a:gd name="connsiteX113" fmla="*/ 377285 w 417766"/>
                <a:gd name="connsiteY113" fmla="*/ 2667 h 299656"/>
                <a:gd name="connsiteX114" fmla="*/ 377285 w 417766"/>
                <a:gd name="connsiteY114" fmla="*/ 2667 h 299656"/>
                <a:gd name="connsiteX115" fmla="*/ 375952 w 417766"/>
                <a:gd name="connsiteY115" fmla="*/ 2286 h 299656"/>
                <a:gd name="connsiteX116" fmla="*/ 375952 w 417766"/>
                <a:gd name="connsiteY116" fmla="*/ 2286 h 299656"/>
                <a:gd name="connsiteX117" fmla="*/ 374618 w 417766"/>
                <a:gd name="connsiteY117" fmla="*/ 1905 h 299656"/>
                <a:gd name="connsiteX118" fmla="*/ 374618 w 417766"/>
                <a:gd name="connsiteY118" fmla="*/ 1905 h 299656"/>
                <a:gd name="connsiteX119" fmla="*/ 373285 w 417766"/>
                <a:gd name="connsiteY119" fmla="*/ 1524 h 299656"/>
                <a:gd name="connsiteX120" fmla="*/ 373285 w 417766"/>
                <a:gd name="connsiteY120" fmla="*/ 1524 h 299656"/>
                <a:gd name="connsiteX121" fmla="*/ 371856 w 417766"/>
                <a:gd name="connsiteY121" fmla="*/ 1238 h 299656"/>
                <a:gd name="connsiteX122" fmla="*/ 371856 w 417766"/>
                <a:gd name="connsiteY122" fmla="*/ 1238 h 299656"/>
                <a:gd name="connsiteX123" fmla="*/ 370427 w 417766"/>
                <a:gd name="connsiteY123" fmla="*/ 952 h 299656"/>
                <a:gd name="connsiteX124" fmla="*/ 370427 w 417766"/>
                <a:gd name="connsiteY124" fmla="*/ 952 h 299656"/>
                <a:gd name="connsiteX125" fmla="*/ 368998 w 417766"/>
                <a:gd name="connsiteY125" fmla="*/ 667 h 299656"/>
                <a:gd name="connsiteX126" fmla="*/ 368998 w 417766"/>
                <a:gd name="connsiteY126" fmla="*/ 667 h 299656"/>
                <a:gd name="connsiteX127" fmla="*/ 367570 w 417766"/>
                <a:gd name="connsiteY127" fmla="*/ 476 h 299656"/>
                <a:gd name="connsiteX128" fmla="*/ 367570 w 417766"/>
                <a:gd name="connsiteY128" fmla="*/ 476 h 299656"/>
                <a:gd name="connsiteX129" fmla="*/ 366141 w 417766"/>
                <a:gd name="connsiteY129" fmla="*/ 285 h 299656"/>
                <a:gd name="connsiteX130" fmla="*/ 366141 w 417766"/>
                <a:gd name="connsiteY130" fmla="*/ 285 h 299656"/>
                <a:gd name="connsiteX131" fmla="*/ 364712 w 417766"/>
                <a:gd name="connsiteY131" fmla="*/ 190 h 299656"/>
                <a:gd name="connsiteX132" fmla="*/ 364712 w 417766"/>
                <a:gd name="connsiteY132" fmla="*/ 190 h 299656"/>
                <a:gd name="connsiteX133" fmla="*/ 363284 w 417766"/>
                <a:gd name="connsiteY133" fmla="*/ 95 h 299656"/>
                <a:gd name="connsiteX134" fmla="*/ 363284 w 417766"/>
                <a:gd name="connsiteY134" fmla="*/ 95 h 299656"/>
                <a:gd name="connsiteX135" fmla="*/ 362807 w 417766"/>
                <a:gd name="connsiteY135" fmla="*/ 95 h 299656"/>
                <a:gd name="connsiteX136" fmla="*/ 360902 w 417766"/>
                <a:gd name="connsiteY136" fmla="*/ 0 h 299656"/>
                <a:gd name="connsiteX137" fmla="*/ 360426 w 417766"/>
                <a:gd name="connsiteY137" fmla="*/ 0 h 299656"/>
                <a:gd name="connsiteX138" fmla="*/ 360426 w 417766"/>
                <a:gd name="connsiteY138" fmla="*/ 0 h 299656"/>
                <a:gd name="connsiteX139" fmla="*/ 340423 w 417766"/>
                <a:gd name="connsiteY139" fmla="*/ 0 h 299656"/>
                <a:gd name="connsiteX140" fmla="*/ 57912 w 417766"/>
                <a:gd name="connsiteY140" fmla="*/ 0 h 299656"/>
                <a:gd name="connsiteX141" fmla="*/ 0 w 417766"/>
                <a:gd name="connsiteY141" fmla="*/ 57626 h 299656"/>
                <a:gd name="connsiteX142" fmla="*/ 0 w 417766"/>
                <a:gd name="connsiteY142" fmla="*/ 57626 h 299656"/>
                <a:gd name="connsiteX143" fmla="*/ 417767 w 417766"/>
                <a:gd name="connsiteY143" fmla="*/ 57626 h 299656"/>
                <a:gd name="connsiteX144" fmla="*/ 417767 w 417766"/>
                <a:gd name="connsiteY144" fmla="*/ 57626 h 299656"/>
                <a:gd name="connsiteX145" fmla="*/ 417767 w 417766"/>
                <a:gd name="connsiteY145" fmla="*/ 57626 h 29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17766" h="299656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201549" y="135255"/>
                  </a:lnTo>
                  <a:cubicBezTo>
                    <a:pt x="246126" y="135255"/>
                    <a:pt x="282512" y="171640"/>
                    <a:pt x="282512" y="216218"/>
                  </a:cubicBezTo>
                  <a:lnTo>
                    <a:pt x="282512" y="242030"/>
                  </a:lnTo>
                  <a:cubicBezTo>
                    <a:pt x="282512" y="273748"/>
                    <a:pt x="308420" y="299656"/>
                    <a:pt x="340138" y="299656"/>
                  </a:cubicBezTo>
                  <a:lnTo>
                    <a:pt x="360140" y="299656"/>
                  </a:lnTo>
                  <a:cubicBezTo>
                    <a:pt x="391859" y="299656"/>
                    <a:pt x="417767" y="273748"/>
                    <a:pt x="417767" y="242030"/>
                  </a:cubicBezTo>
                  <a:lnTo>
                    <a:pt x="417767" y="77628"/>
                  </a:lnTo>
                  <a:lnTo>
                    <a:pt x="417767" y="57626"/>
                  </a:lnTo>
                  <a:lnTo>
                    <a:pt x="417767" y="56102"/>
                  </a:lnTo>
                  <a:lnTo>
                    <a:pt x="417767" y="56102"/>
                  </a:lnTo>
                  <a:lnTo>
                    <a:pt x="417671" y="54673"/>
                  </a:lnTo>
                  <a:lnTo>
                    <a:pt x="417671" y="54673"/>
                  </a:lnTo>
                  <a:lnTo>
                    <a:pt x="417576" y="53244"/>
                  </a:lnTo>
                  <a:lnTo>
                    <a:pt x="417576" y="53244"/>
                  </a:lnTo>
                  <a:lnTo>
                    <a:pt x="417481" y="51816"/>
                  </a:lnTo>
                  <a:lnTo>
                    <a:pt x="417481" y="51816"/>
                  </a:lnTo>
                  <a:lnTo>
                    <a:pt x="417290" y="50387"/>
                  </a:lnTo>
                  <a:lnTo>
                    <a:pt x="417290" y="50387"/>
                  </a:lnTo>
                  <a:lnTo>
                    <a:pt x="417100" y="48958"/>
                  </a:lnTo>
                  <a:lnTo>
                    <a:pt x="417100" y="48958"/>
                  </a:lnTo>
                  <a:lnTo>
                    <a:pt x="416909" y="47530"/>
                  </a:lnTo>
                  <a:lnTo>
                    <a:pt x="416909" y="47530"/>
                  </a:lnTo>
                  <a:cubicBezTo>
                    <a:pt x="416814" y="47054"/>
                    <a:pt x="416719" y="46577"/>
                    <a:pt x="416623" y="46101"/>
                  </a:cubicBezTo>
                  <a:lnTo>
                    <a:pt x="416623" y="46101"/>
                  </a:lnTo>
                  <a:lnTo>
                    <a:pt x="416338" y="44672"/>
                  </a:lnTo>
                  <a:lnTo>
                    <a:pt x="416338" y="44672"/>
                  </a:lnTo>
                  <a:lnTo>
                    <a:pt x="415957" y="43243"/>
                  </a:lnTo>
                  <a:lnTo>
                    <a:pt x="415957" y="43243"/>
                  </a:lnTo>
                  <a:lnTo>
                    <a:pt x="415576" y="41910"/>
                  </a:lnTo>
                  <a:lnTo>
                    <a:pt x="415576" y="41910"/>
                  </a:lnTo>
                  <a:lnTo>
                    <a:pt x="415195" y="40577"/>
                  </a:lnTo>
                  <a:lnTo>
                    <a:pt x="415195" y="40577"/>
                  </a:lnTo>
                  <a:lnTo>
                    <a:pt x="414719" y="39243"/>
                  </a:lnTo>
                  <a:lnTo>
                    <a:pt x="414719" y="39243"/>
                  </a:lnTo>
                  <a:lnTo>
                    <a:pt x="414242" y="37909"/>
                  </a:lnTo>
                  <a:lnTo>
                    <a:pt x="414242" y="37909"/>
                  </a:lnTo>
                  <a:lnTo>
                    <a:pt x="413766" y="36576"/>
                  </a:lnTo>
                  <a:lnTo>
                    <a:pt x="413766" y="36576"/>
                  </a:lnTo>
                  <a:lnTo>
                    <a:pt x="413195" y="35243"/>
                  </a:lnTo>
                  <a:lnTo>
                    <a:pt x="413195" y="35243"/>
                  </a:lnTo>
                  <a:lnTo>
                    <a:pt x="412623" y="34004"/>
                  </a:lnTo>
                  <a:lnTo>
                    <a:pt x="412623" y="34004"/>
                  </a:lnTo>
                  <a:lnTo>
                    <a:pt x="412052" y="32766"/>
                  </a:lnTo>
                  <a:lnTo>
                    <a:pt x="412052" y="32766"/>
                  </a:lnTo>
                  <a:lnTo>
                    <a:pt x="411385" y="31528"/>
                  </a:lnTo>
                  <a:lnTo>
                    <a:pt x="411385" y="31528"/>
                  </a:lnTo>
                  <a:cubicBezTo>
                    <a:pt x="411194" y="31146"/>
                    <a:pt x="411004" y="30670"/>
                    <a:pt x="410718" y="30289"/>
                  </a:cubicBezTo>
                  <a:lnTo>
                    <a:pt x="410718" y="30289"/>
                  </a:lnTo>
                  <a:lnTo>
                    <a:pt x="410051" y="29051"/>
                  </a:lnTo>
                  <a:lnTo>
                    <a:pt x="410051" y="29051"/>
                  </a:lnTo>
                  <a:cubicBezTo>
                    <a:pt x="409861" y="28670"/>
                    <a:pt x="409575" y="28289"/>
                    <a:pt x="409385" y="27813"/>
                  </a:cubicBezTo>
                  <a:lnTo>
                    <a:pt x="409385" y="27813"/>
                  </a:lnTo>
                  <a:lnTo>
                    <a:pt x="408622" y="26670"/>
                  </a:lnTo>
                  <a:lnTo>
                    <a:pt x="408622" y="26670"/>
                  </a:lnTo>
                  <a:lnTo>
                    <a:pt x="407861" y="25527"/>
                  </a:lnTo>
                  <a:lnTo>
                    <a:pt x="407861" y="25527"/>
                  </a:lnTo>
                  <a:lnTo>
                    <a:pt x="407098" y="24384"/>
                  </a:lnTo>
                  <a:lnTo>
                    <a:pt x="407098" y="24384"/>
                  </a:lnTo>
                  <a:lnTo>
                    <a:pt x="406241" y="23241"/>
                  </a:lnTo>
                  <a:lnTo>
                    <a:pt x="406241" y="23241"/>
                  </a:lnTo>
                  <a:lnTo>
                    <a:pt x="405384" y="22193"/>
                  </a:lnTo>
                  <a:lnTo>
                    <a:pt x="405384" y="22193"/>
                  </a:lnTo>
                  <a:cubicBezTo>
                    <a:pt x="405098" y="21812"/>
                    <a:pt x="404813" y="21431"/>
                    <a:pt x="404527" y="21145"/>
                  </a:cubicBezTo>
                  <a:lnTo>
                    <a:pt x="404527" y="21145"/>
                  </a:lnTo>
                  <a:lnTo>
                    <a:pt x="403670" y="20098"/>
                  </a:lnTo>
                  <a:lnTo>
                    <a:pt x="403670" y="20098"/>
                  </a:lnTo>
                  <a:lnTo>
                    <a:pt x="402717" y="19050"/>
                  </a:lnTo>
                  <a:lnTo>
                    <a:pt x="402717" y="19050"/>
                  </a:lnTo>
                  <a:lnTo>
                    <a:pt x="401764" y="18002"/>
                  </a:lnTo>
                  <a:lnTo>
                    <a:pt x="401764" y="18002"/>
                  </a:lnTo>
                  <a:lnTo>
                    <a:pt x="400812" y="17050"/>
                  </a:lnTo>
                  <a:lnTo>
                    <a:pt x="400812" y="17050"/>
                  </a:lnTo>
                  <a:lnTo>
                    <a:pt x="399860" y="16097"/>
                  </a:lnTo>
                  <a:lnTo>
                    <a:pt x="399860" y="16097"/>
                  </a:lnTo>
                  <a:lnTo>
                    <a:pt x="398812" y="15144"/>
                  </a:lnTo>
                  <a:lnTo>
                    <a:pt x="398812" y="15144"/>
                  </a:lnTo>
                  <a:lnTo>
                    <a:pt x="397764" y="14192"/>
                  </a:lnTo>
                  <a:lnTo>
                    <a:pt x="397764" y="14192"/>
                  </a:lnTo>
                  <a:lnTo>
                    <a:pt x="396716" y="13335"/>
                  </a:lnTo>
                  <a:lnTo>
                    <a:pt x="396716" y="13335"/>
                  </a:lnTo>
                  <a:cubicBezTo>
                    <a:pt x="396335" y="13049"/>
                    <a:pt x="395954" y="12763"/>
                    <a:pt x="395669" y="12478"/>
                  </a:cubicBezTo>
                  <a:lnTo>
                    <a:pt x="395669" y="12478"/>
                  </a:lnTo>
                  <a:cubicBezTo>
                    <a:pt x="395288" y="12192"/>
                    <a:pt x="394906" y="11906"/>
                    <a:pt x="394621" y="11620"/>
                  </a:cubicBezTo>
                  <a:lnTo>
                    <a:pt x="394621" y="11620"/>
                  </a:lnTo>
                  <a:lnTo>
                    <a:pt x="393478" y="10763"/>
                  </a:lnTo>
                  <a:lnTo>
                    <a:pt x="393478" y="10763"/>
                  </a:lnTo>
                  <a:lnTo>
                    <a:pt x="392335" y="10001"/>
                  </a:lnTo>
                  <a:lnTo>
                    <a:pt x="392335" y="10001"/>
                  </a:lnTo>
                  <a:lnTo>
                    <a:pt x="391192" y="9239"/>
                  </a:lnTo>
                  <a:lnTo>
                    <a:pt x="391192" y="9239"/>
                  </a:lnTo>
                  <a:lnTo>
                    <a:pt x="390049" y="8477"/>
                  </a:lnTo>
                  <a:lnTo>
                    <a:pt x="390049" y="8477"/>
                  </a:lnTo>
                  <a:lnTo>
                    <a:pt x="388811" y="7811"/>
                  </a:lnTo>
                  <a:lnTo>
                    <a:pt x="388811" y="7811"/>
                  </a:lnTo>
                  <a:lnTo>
                    <a:pt x="387572" y="7144"/>
                  </a:lnTo>
                  <a:lnTo>
                    <a:pt x="387572" y="7144"/>
                  </a:lnTo>
                  <a:lnTo>
                    <a:pt x="386334" y="6477"/>
                  </a:lnTo>
                  <a:lnTo>
                    <a:pt x="386334" y="6477"/>
                  </a:lnTo>
                  <a:lnTo>
                    <a:pt x="385096" y="5810"/>
                  </a:lnTo>
                  <a:lnTo>
                    <a:pt x="385096" y="5810"/>
                  </a:lnTo>
                  <a:lnTo>
                    <a:pt x="383858" y="5239"/>
                  </a:lnTo>
                  <a:lnTo>
                    <a:pt x="383858" y="5239"/>
                  </a:lnTo>
                  <a:cubicBezTo>
                    <a:pt x="383477" y="5048"/>
                    <a:pt x="383000" y="4858"/>
                    <a:pt x="382619" y="4667"/>
                  </a:cubicBezTo>
                  <a:lnTo>
                    <a:pt x="382619" y="4667"/>
                  </a:lnTo>
                  <a:lnTo>
                    <a:pt x="381286" y="4096"/>
                  </a:lnTo>
                  <a:lnTo>
                    <a:pt x="381286" y="4096"/>
                  </a:lnTo>
                  <a:lnTo>
                    <a:pt x="379952" y="3620"/>
                  </a:lnTo>
                  <a:lnTo>
                    <a:pt x="379952" y="3620"/>
                  </a:lnTo>
                  <a:lnTo>
                    <a:pt x="378619" y="3143"/>
                  </a:lnTo>
                  <a:lnTo>
                    <a:pt x="378619" y="3143"/>
                  </a:lnTo>
                  <a:lnTo>
                    <a:pt x="377285" y="2667"/>
                  </a:lnTo>
                  <a:lnTo>
                    <a:pt x="377285" y="2667"/>
                  </a:lnTo>
                  <a:lnTo>
                    <a:pt x="375952" y="2286"/>
                  </a:lnTo>
                  <a:lnTo>
                    <a:pt x="375952" y="2286"/>
                  </a:lnTo>
                  <a:lnTo>
                    <a:pt x="374618" y="1905"/>
                  </a:lnTo>
                  <a:lnTo>
                    <a:pt x="374618" y="1905"/>
                  </a:lnTo>
                  <a:lnTo>
                    <a:pt x="373285" y="1524"/>
                  </a:lnTo>
                  <a:lnTo>
                    <a:pt x="373285" y="1524"/>
                  </a:lnTo>
                  <a:lnTo>
                    <a:pt x="371856" y="1238"/>
                  </a:lnTo>
                  <a:lnTo>
                    <a:pt x="371856" y="1238"/>
                  </a:lnTo>
                  <a:cubicBezTo>
                    <a:pt x="371380" y="1143"/>
                    <a:pt x="370904" y="1048"/>
                    <a:pt x="370427" y="952"/>
                  </a:cubicBezTo>
                  <a:lnTo>
                    <a:pt x="370427" y="952"/>
                  </a:lnTo>
                  <a:lnTo>
                    <a:pt x="368998" y="667"/>
                  </a:lnTo>
                  <a:lnTo>
                    <a:pt x="368998" y="667"/>
                  </a:lnTo>
                  <a:lnTo>
                    <a:pt x="367570" y="476"/>
                  </a:lnTo>
                  <a:lnTo>
                    <a:pt x="367570" y="476"/>
                  </a:lnTo>
                  <a:lnTo>
                    <a:pt x="366141" y="285"/>
                  </a:lnTo>
                  <a:lnTo>
                    <a:pt x="366141" y="285"/>
                  </a:lnTo>
                  <a:lnTo>
                    <a:pt x="364712" y="190"/>
                  </a:lnTo>
                  <a:lnTo>
                    <a:pt x="364712" y="190"/>
                  </a:lnTo>
                  <a:lnTo>
                    <a:pt x="363284" y="95"/>
                  </a:lnTo>
                  <a:lnTo>
                    <a:pt x="363284" y="95"/>
                  </a:lnTo>
                  <a:lnTo>
                    <a:pt x="362807" y="95"/>
                  </a:lnTo>
                  <a:cubicBezTo>
                    <a:pt x="362141" y="95"/>
                    <a:pt x="361569" y="95"/>
                    <a:pt x="360902" y="0"/>
                  </a:cubicBezTo>
                  <a:lnTo>
                    <a:pt x="360426" y="0"/>
                  </a:lnTo>
                  <a:lnTo>
                    <a:pt x="360426" y="0"/>
                  </a:lnTo>
                  <a:lnTo>
                    <a:pt x="340423" y="0"/>
                  </a:lnTo>
                  <a:lnTo>
                    <a:pt x="57912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57626"/>
                  </a:lnTo>
                  <a:close/>
                  <a:moveTo>
                    <a:pt x="417767" y="57626"/>
                  </a:moveTo>
                  <a:lnTo>
                    <a:pt x="417767" y="57626"/>
                  </a:lnTo>
                  <a:lnTo>
                    <a:pt x="417767" y="57626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: Shape 74">
              <a:extLst>
                <a:ext uri="{FF2B5EF4-FFF2-40B4-BE49-F238E27FC236}">
                  <a16:creationId xmlns:a16="http://schemas.microsoft.com/office/drawing/2014/main" id="{46F28313-8E62-D112-CEDF-EB120F271AF2}"/>
                </a:ext>
              </a:extLst>
            </p:cNvPr>
            <p:cNvSpPr/>
            <p:nvPr/>
          </p:nvSpPr>
          <p:spPr>
            <a:xfrm>
              <a:off x="2750550" y="3676824"/>
              <a:ext cx="1739455" cy="1600200"/>
            </a:xfrm>
            <a:custGeom>
              <a:avLst/>
              <a:gdLst>
                <a:gd name="connsiteX0" fmla="*/ 476 w 1739455"/>
                <a:gd name="connsiteY0" fmla="*/ 514921 h 1600200"/>
                <a:gd name="connsiteX1" fmla="*/ 48006 w 1739455"/>
                <a:gd name="connsiteY1" fmla="*/ 442722 h 1600200"/>
                <a:gd name="connsiteX2" fmla="*/ 234791 w 1739455"/>
                <a:gd name="connsiteY2" fmla="*/ 442722 h 1600200"/>
                <a:gd name="connsiteX3" fmla="*/ 319373 w 1739455"/>
                <a:gd name="connsiteY3" fmla="*/ 508063 h 1600200"/>
                <a:gd name="connsiteX4" fmla="*/ 319373 w 1739455"/>
                <a:gd name="connsiteY4" fmla="*/ 527018 h 1600200"/>
                <a:gd name="connsiteX5" fmla="*/ 377000 w 1739455"/>
                <a:gd name="connsiteY5" fmla="*/ 584645 h 1600200"/>
                <a:gd name="connsiteX6" fmla="*/ 405098 w 1739455"/>
                <a:gd name="connsiteY6" fmla="*/ 584645 h 1600200"/>
                <a:gd name="connsiteX7" fmla="*/ 486061 w 1739455"/>
                <a:gd name="connsiteY7" fmla="*/ 665607 h 1600200"/>
                <a:gd name="connsiteX8" fmla="*/ 486061 w 1739455"/>
                <a:gd name="connsiteY8" fmla="*/ 672751 h 1600200"/>
                <a:gd name="connsiteX9" fmla="*/ 486061 w 1739455"/>
                <a:gd name="connsiteY9" fmla="*/ 674275 h 1600200"/>
                <a:gd name="connsiteX10" fmla="*/ 486061 w 1739455"/>
                <a:gd name="connsiteY10" fmla="*/ 674275 h 1600200"/>
                <a:gd name="connsiteX11" fmla="*/ 486156 w 1739455"/>
                <a:gd name="connsiteY11" fmla="*/ 675704 h 1600200"/>
                <a:gd name="connsiteX12" fmla="*/ 486156 w 1739455"/>
                <a:gd name="connsiteY12" fmla="*/ 675704 h 1600200"/>
                <a:gd name="connsiteX13" fmla="*/ 486251 w 1739455"/>
                <a:gd name="connsiteY13" fmla="*/ 677132 h 1600200"/>
                <a:gd name="connsiteX14" fmla="*/ 486251 w 1739455"/>
                <a:gd name="connsiteY14" fmla="*/ 677132 h 1600200"/>
                <a:gd name="connsiteX15" fmla="*/ 486346 w 1739455"/>
                <a:gd name="connsiteY15" fmla="*/ 678561 h 1600200"/>
                <a:gd name="connsiteX16" fmla="*/ 486346 w 1739455"/>
                <a:gd name="connsiteY16" fmla="*/ 678561 h 1600200"/>
                <a:gd name="connsiteX17" fmla="*/ 486537 w 1739455"/>
                <a:gd name="connsiteY17" fmla="*/ 679990 h 1600200"/>
                <a:gd name="connsiteX18" fmla="*/ 486537 w 1739455"/>
                <a:gd name="connsiteY18" fmla="*/ 679990 h 1600200"/>
                <a:gd name="connsiteX19" fmla="*/ 486728 w 1739455"/>
                <a:gd name="connsiteY19" fmla="*/ 681419 h 1600200"/>
                <a:gd name="connsiteX20" fmla="*/ 486728 w 1739455"/>
                <a:gd name="connsiteY20" fmla="*/ 681419 h 1600200"/>
                <a:gd name="connsiteX21" fmla="*/ 486918 w 1739455"/>
                <a:gd name="connsiteY21" fmla="*/ 682847 h 1600200"/>
                <a:gd name="connsiteX22" fmla="*/ 486918 w 1739455"/>
                <a:gd name="connsiteY22" fmla="*/ 682847 h 1600200"/>
                <a:gd name="connsiteX23" fmla="*/ 509206 w 1739455"/>
                <a:gd name="connsiteY23" fmla="*/ 718852 h 1600200"/>
                <a:gd name="connsiteX24" fmla="*/ 509206 w 1739455"/>
                <a:gd name="connsiteY24" fmla="*/ 718852 h 1600200"/>
                <a:gd name="connsiteX25" fmla="*/ 510350 w 1739455"/>
                <a:gd name="connsiteY25" fmla="*/ 719709 h 1600200"/>
                <a:gd name="connsiteX26" fmla="*/ 510350 w 1739455"/>
                <a:gd name="connsiteY26" fmla="*/ 719709 h 1600200"/>
                <a:gd name="connsiteX27" fmla="*/ 511493 w 1739455"/>
                <a:gd name="connsiteY27" fmla="*/ 720471 h 1600200"/>
                <a:gd name="connsiteX28" fmla="*/ 511493 w 1739455"/>
                <a:gd name="connsiteY28" fmla="*/ 720471 h 1600200"/>
                <a:gd name="connsiteX29" fmla="*/ 512636 w 1739455"/>
                <a:gd name="connsiteY29" fmla="*/ 721233 h 1600200"/>
                <a:gd name="connsiteX30" fmla="*/ 512636 w 1739455"/>
                <a:gd name="connsiteY30" fmla="*/ 721233 h 1600200"/>
                <a:gd name="connsiteX31" fmla="*/ 513779 w 1739455"/>
                <a:gd name="connsiteY31" fmla="*/ 721995 h 1600200"/>
                <a:gd name="connsiteX32" fmla="*/ 513779 w 1739455"/>
                <a:gd name="connsiteY32" fmla="*/ 721995 h 1600200"/>
                <a:gd name="connsiteX33" fmla="*/ 514350 w 1739455"/>
                <a:gd name="connsiteY33" fmla="*/ 722281 h 1600200"/>
                <a:gd name="connsiteX34" fmla="*/ 515684 w 1739455"/>
                <a:gd name="connsiteY34" fmla="*/ 723043 h 1600200"/>
                <a:gd name="connsiteX35" fmla="*/ 516255 w 1739455"/>
                <a:gd name="connsiteY35" fmla="*/ 723329 h 1600200"/>
                <a:gd name="connsiteX36" fmla="*/ 516255 w 1739455"/>
                <a:gd name="connsiteY36" fmla="*/ 723329 h 1600200"/>
                <a:gd name="connsiteX37" fmla="*/ 517493 w 1739455"/>
                <a:gd name="connsiteY37" fmla="*/ 723995 h 1600200"/>
                <a:gd name="connsiteX38" fmla="*/ 517493 w 1739455"/>
                <a:gd name="connsiteY38" fmla="*/ 723995 h 1600200"/>
                <a:gd name="connsiteX39" fmla="*/ 518731 w 1739455"/>
                <a:gd name="connsiteY39" fmla="*/ 724662 h 1600200"/>
                <a:gd name="connsiteX40" fmla="*/ 518731 w 1739455"/>
                <a:gd name="connsiteY40" fmla="*/ 724662 h 1600200"/>
                <a:gd name="connsiteX41" fmla="*/ 519970 w 1739455"/>
                <a:gd name="connsiteY41" fmla="*/ 725234 h 1600200"/>
                <a:gd name="connsiteX42" fmla="*/ 519970 w 1739455"/>
                <a:gd name="connsiteY42" fmla="*/ 725234 h 1600200"/>
                <a:gd name="connsiteX43" fmla="*/ 521208 w 1739455"/>
                <a:gd name="connsiteY43" fmla="*/ 725805 h 1600200"/>
                <a:gd name="connsiteX44" fmla="*/ 521208 w 1739455"/>
                <a:gd name="connsiteY44" fmla="*/ 725805 h 1600200"/>
                <a:gd name="connsiteX45" fmla="*/ 522542 w 1739455"/>
                <a:gd name="connsiteY45" fmla="*/ 726377 h 1600200"/>
                <a:gd name="connsiteX46" fmla="*/ 522542 w 1739455"/>
                <a:gd name="connsiteY46" fmla="*/ 726377 h 1600200"/>
                <a:gd name="connsiteX47" fmla="*/ 523875 w 1739455"/>
                <a:gd name="connsiteY47" fmla="*/ 726853 h 1600200"/>
                <a:gd name="connsiteX48" fmla="*/ 523875 w 1739455"/>
                <a:gd name="connsiteY48" fmla="*/ 726853 h 1600200"/>
                <a:gd name="connsiteX49" fmla="*/ 525209 w 1739455"/>
                <a:gd name="connsiteY49" fmla="*/ 727329 h 1600200"/>
                <a:gd name="connsiteX50" fmla="*/ 525209 w 1739455"/>
                <a:gd name="connsiteY50" fmla="*/ 727329 h 1600200"/>
                <a:gd name="connsiteX51" fmla="*/ 525494 w 1739455"/>
                <a:gd name="connsiteY51" fmla="*/ 727424 h 1600200"/>
                <a:gd name="connsiteX52" fmla="*/ 527590 w 1739455"/>
                <a:gd name="connsiteY52" fmla="*/ 728091 h 1600200"/>
                <a:gd name="connsiteX53" fmla="*/ 527876 w 1739455"/>
                <a:gd name="connsiteY53" fmla="*/ 728186 h 1600200"/>
                <a:gd name="connsiteX54" fmla="*/ 527876 w 1739455"/>
                <a:gd name="connsiteY54" fmla="*/ 728186 h 1600200"/>
                <a:gd name="connsiteX55" fmla="*/ 529209 w 1739455"/>
                <a:gd name="connsiteY55" fmla="*/ 728567 h 1600200"/>
                <a:gd name="connsiteX56" fmla="*/ 529209 w 1739455"/>
                <a:gd name="connsiteY56" fmla="*/ 728567 h 1600200"/>
                <a:gd name="connsiteX57" fmla="*/ 530543 w 1739455"/>
                <a:gd name="connsiteY57" fmla="*/ 728948 h 1600200"/>
                <a:gd name="connsiteX58" fmla="*/ 530543 w 1739455"/>
                <a:gd name="connsiteY58" fmla="*/ 728948 h 1600200"/>
                <a:gd name="connsiteX59" fmla="*/ 531971 w 1739455"/>
                <a:gd name="connsiteY59" fmla="*/ 729234 h 1600200"/>
                <a:gd name="connsiteX60" fmla="*/ 531971 w 1739455"/>
                <a:gd name="connsiteY60" fmla="*/ 729234 h 1600200"/>
                <a:gd name="connsiteX61" fmla="*/ 533400 w 1739455"/>
                <a:gd name="connsiteY61" fmla="*/ 729520 h 1600200"/>
                <a:gd name="connsiteX62" fmla="*/ 533400 w 1739455"/>
                <a:gd name="connsiteY62" fmla="*/ 729520 h 1600200"/>
                <a:gd name="connsiteX63" fmla="*/ 533686 w 1739455"/>
                <a:gd name="connsiteY63" fmla="*/ 729520 h 1600200"/>
                <a:gd name="connsiteX64" fmla="*/ 536067 w 1739455"/>
                <a:gd name="connsiteY64" fmla="*/ 729901 h 1600200"/>
                <a:gd name="connsiteX65" fmla="*/ 536353 w 1739455"/>
                <a:gd name="connsiteY65" fmla="*/ 729901 h 1600200"/>
                <a:gd name="connsiteX66" fmla="*/ 536353 w 1739455"/>
                <a:gd name="connsiteY66" fmla="*/ 729901 h 1600200"/>
                <a:gd name="connsiteX67" fmla="*/ 537781 w 1739455"/>
                <a:gd name="connsiteY67" fmla="*/ 730091 h 1600200"/>
                <a:gd name="connsiteX68" fmla="*/ 537781 w 1739455"/>
                <a:gd name="connsiteY68" fmla="*/ 730091 h 1600200"/>
                <a:gd name="connsiteX69" fmla="*/ 539210 w 1739455"/>
                <a:gd name="connsiteY69" fmla="*/ 730187 h 1600200"/>
                <a:gd name="connsiteX70" fmla="*/ 539210 w 1739455"/>
                <a:gd name="connsiteY70" fmla="*/ 730187 h 1600200"/>
                <a:gd name="connsiteX71" fmla="*/ 540639 w 1739455"/>
                <a:gd name="connsiteY71" fmla="*/ 730282 h 1600200"/>
                <a:gd name="connsiteX72" fmla="*/ 540639 w 1739455"/>
                <a:gd name="connsiteY72" fmla="*/ 730282 h 1600200"/>
                <a:gd name="connsiteX73" fmla="*/ 541115 w 1739455"/>
                <a:gd name="connsiteY73" fmla="*/ 730282 h 1600200"/>
                <a:gd name="connsiteX74" fmla="*/ 544259 w 1739455"/>
                <a:gd name="connsiteY74" fmla="*/ 730377 h 1600200"/>
                <a:gd name="connsiteX75" fmla="*/ 563594 w 1739455"/>
                <a:gd name="connsiteY75" fmla="*/ 730377 h 1600200"/>
                <a:gd name="connsiteX76" fmla="*/ 565880 w 1739455"/>
                <a:gd name="connsiteY76" fmla="*/ 730377 h 1600200"/>
                <a:gd name="connsiteX77" fmla="*/ 646843 w 1739455"/>
                <a:gd name="connsiteY77" fmla="*/ 811339 h 1600200"/>
                <a:gd name="connsiteX78" fmla="*/ 646843 w 1739455"/>
                <a:gd name="connsiteY78" fmla="*/ 814864 h 1600200"/>
                <a:gd name="connsiteX79" fmla="*/ 646843 w 1739455"/>
                <a:gd name="connsiteY79" fmla="*/ 816388 h 1600200"/>
                <a:gd name="connsiteX80" fmla="*/ 646843 w 1739455"/>
                <a:gd name="connsiteY80" fmla="*/ 816388 h 1600200"/>
                <a:gd name="connsiteX81" fmla="*/ 646938 w 1739455"/>
                <a:gd name="connsiteY81" fmla="*/ 817817 h 1600200"/>
                <a:gd name="connsiteX82" fmla="*/ 646938 w 1739455"/>
                <a:gd name="connsiteY82" fmla="*/ 817817 h 1600200"/>
                <a:gd name="connsiteX83" fmla="*/ 647033 w 1739455"/>
                <a:gd name="connsiteY83" fmla="*/ 819245 h 1600200"/>
                <a:gd name="connsiteX84" fmla="*/ 647033 w 1739455"/>
                <a:gd name="connsiteY84" fmla="*/ 819245 h 1600200"/>
                <a:gd name="connsiteX85" fmla="*/ 647129 w 1739455"/>
                <a:gd name="connsiteY85" fmla="*/ 820674 h 1600200"/>
                <a:gd name="connsiteX86" fmla="*/ 647129 w 1739455"/>
                <a:gd name="connsiteY86" fmla="*/ 820674 h 1600200"/>
                <a:gd name="connsiteX87" fmla="*/ 647319 w 1739455"/>
                <a:gd name="connsiteY87" fmla="*/ 822103 h 1600200"/>
                <a:gd name="connsiteX88" fmla="*/ 647319 w 1739455"/>
                <a:gd name="connsiteY88" fmla="*/ 822103 h 1600200"/>
                <a:gd name="connsiteX89" fmla="*/ 647510 w 1739455"/>
                <a:gd name="connsiteY89" fmla="*/ 823531 h 1600200"/>
                <a:gd name="connsiteX90" fmla="*/ 647510 w 1739455"/>
                <a:gd name="connsiteY90" fmla="*/ 823531 h 1600200"/>
                <a:gd name="connsiteX91" fmla="*/ 647795 w 1739455"/>
                <a:gd name="connsiteY91" fmla="*/ 824960 h 1600200"/>
                <a:gd name="connsiteX92" fmla="*/ 647795 w 1739455"/>
                <a:gd name="connsiteY92" fmla="*/ 824960 h 1600200"/>
                <a:gd name="connsiteX93" fmla="*/ 648081 w 1739455"/>
                <a:gd name="connsiteY93" fmla="*/ 826389 h 1600200"/>
                <a:gd name="connsiteX94" fmla="*/ 648081 w 1739455"/>
                <a:gd name="connsiteY94" fmla="*/ 826389 h 1600200"/>
                <a:gd name="connsiteX95" fmla="*/ 648367 w 1739455"/>
                <a:gd name="connsiteY95" fmla="*/ 827818 h 1600200"/>
                <a:gd name="connsiteX96" fmla="*/ 648367 w 1739455"/>
                <a:gd name="connsiteY96" fmla="*/ 827818 h 1600200"/>
                <a:gd name="connsiteX97" fmla="*/ 648748 w 1739455"/>
                <a:gd name="connsiteY97" fmla="*/ 829247 h 1600200"/>
                <a:gd name="connsiteX98" fmla="*/ 648748 w 1739455"/>
                <a:gd name="connsiteY98" fmla="*/ 829247 h 1600200"/>
                <a:gd name="connsiteX99" fmla="*/ 700088 w 1739455"/>
                <a:gd name="connsiteY99" fmla="*/ 872300 h 1600200"/>
                <a:gd name="connsiteX100" fmla="*/ 700088 w 1739455"/>
                <a:gd name="connsiteY100" fmla="*/ 872300 h 1600200"/>
                <a:gd name="connsiteX101" fmla="*/ 701516 w 1739455"/>
                <a:gd name="connsiteY101" fmla="*/ 872395 h 1600200"/>
                <a:gd name="connsiteX102" fmla="*/ 701516 w 1739455"/>
                <a:gd name="connsiteY102" fmla="*/ 872395 h 1600200"/>
                <a:gd name="connsiteX103" fmla="*/ 701993 w 1739455"/>
                <a:gd name="connsiteY103" fmla="*/ 872395 h 1600200"/>
                <a:gd name="connsiteX104" fmla="*/ 705136 w 1739455"/>
                <a:gd name="connsiteY104" fmla="*/ 872490 h 1600200"/>
                <a:gd name="connsiteX105" fmla="*/ 712565 w 1739455"/>
                <a:gd name="connsiteY105" fmla="*/ 872490 h 1600200"/>
                <a:gd name="connsiteX106" fmla="*/ 793528 w 1739455"/>
                <a:gd name="connsiteY106" fmla="*/ 953453 h 1600200"/>
                <a:gd name="connsiteX107" fmla="*/ 793528 w 1739455"/>
                <a:gd name="connsiteY107" fmla="*/ 956977 h 1600200"/>
                <a:gd name="connsiteX108" fmla="*/ 793528 w 1739455"/>
                <a:gd name="connsiteY108" fmla="*/ 958501 h 1600200"/>
                <a:gd name="connsiteX109" fmla="*/ 793528 w 1739455"/>
                <a:gd name="connsiteY109" fmla="*/ 958501 h 1600200"/>
                <a:gd name="connsiteX110" fmla="*/ 793623 w 1739455"/>
                <a:gd name="connsiteY110" fmla="*/ 959930 h 1600200"/>
                <a:gd name="connsiteX111" fmla="*/ 793623 w 1739455"/>
                <a:gd name="connsiteY111" fmla="*/ 959930 h 1600200"/>
                <a:gd name="connsiteX112" fmla="*/ 793718 w 1739455"/>
                <a:gd name="connsiteY112" fmla="*/ 961358 h 1600200"/>
                <a:gd name="connsiteX113" fmla="*/ 793718 w 1739455"/>
                <a:gd name="connsiteY113" fmla="*/ 961358 h 1600200"/>
                <a:gd name="connsiteX114" fmla="*/ 793813 w 1739455"/>
                <a:gd name="connsiteY114" fmla="*/ 962787 h 1600200"/>
                <a:gd name="connsiteX115" fmla="*/ 793813 w 1739455"/>
                <a:gd name="connsiteY115" fmla="*/ 962787 h 1600200"/>
                <a:gd name="connsiteX116" fmla="*/ 794004 w 1739455"/>
                <a:gd name="connsiteY116" fmla="*/ 964216 h 1600200"/>
                <a:gd name="connsiteX117" fmla="*/ 794004 w 1739455"/>
                <a:gd name="connsiteY117" fmla="*/ 964216 h 1600200"/>
                <a:gd name="connsiteX118" fmla="*/ 794195 w 1739455"/>
                <a:gd name="connsiteY118" fmla="*/ 965645 h 1600200"/>
                <a:gd name="connsiteX119" fmla="*/ 794195 w 1739455"/>
                <a:gd name="connsiteY119" fmla="*/ 965645 h 1600200"/>
                <a:gd name="connsiteX120" fmla="*/ 823151 w 1739455"/>
                <a:gd name="connsiteY120" fmla="*/ 1007269 h 1600200"/>
                <a:gd name="connsiteX121" fmla="*/ 823722 w 1739455"/>
                <a:gd name="connsiteY121" fmla="*/ 1007555 h 1600200"/>
                <a:gd name="connsiteX122" fmla="*/ 823722 w 1739455"/>
                <a:gd name="connsiteY122" fmla="*/ 1007555 h 1600200"/>
                <a:gd name="connsiteX123" fmla="*/ 824960 w 1739455"/>
                <a:gd name="connsiteY123" fmla="*/ 1008221 h 1600200"/>
                <a:gd name="connsiteX124" fmla="*/ 824960 w 1739455"/>
                <a:gd name="connsiteY124" fmla="*/ 1008221 h 1600200"/>
                <a:gd name="connsiteX125" fmla="*/ 826198 w 1739455"/>
                <a:gd name="connsiteY125" fmla="*/ 1008888 h 1600200"/>
                <a:gd name="connsiteX126" fmla="*/ 826198 w 1739455"/>
                <a:gd name="connsiteY126" fmla="*/ 1008888 h 1600200"/>
                <a:gd name="connsiteX127" fmla="*/ 827437 w 1739455"/>
                <a:gd name="connsiteY127" fmla="*/ 1009460 h 1600200"/>
                <a:gd name="connsiteX128" fmla="*/ 827437 w 1739455"/>
                <a:gd name="connsiteY128" fmla="*/ 1009460 h 1600200"/>
                <a:gd name="connsiteX129" fmla="*/ 828675 w 1739455"/>
                <a:gd name="connsiteY129" fmla="*/ 1010031 h 1600200"/>
                <a:gd name="connsiteX130" fmla="*/ 828675 w 1739455"/>
                <a:gd name="connsiteY130" fmla="*/ 1010031 h 1600200"/>
                <a:gd name="connsiteX131" fmla="*/ 830009 w 1739455"/>
                <a:gd name="connsiteY131" fmla="*/ 1010603 h 1600200"/>
                <a:gd name="connsiteX132" fmla="*/ 830009 w 1739455"/>
                <a:gd name="connsiteY132" fmla="*/ 1010603 h 1600200"/>
                <a:gd name="connsiteX133" fmla="*/ 831342 w 1739455"/>
                <a:gd name="connsiteY133" fmla="*/ 1011079 h 1600200"/>
                <a:gd name="connsiteX134" fmla="*/ 831342 w 1739455"/>
                <a:gd name="connsiteY134" fmla="*/ 1011079 h 1600200"/>
                <a:gd name="connsiteX135" fmla="*/ 832676 w 1739455"/>
                <a:gd name="connsiteY135" fmla="*/ 1011555 h 1600200"/>
                <a:gd name="connsiteX136" fmla="*/ 832676 w 1739455"/>
                <a:gd name="connsiteY136" fmla="*/ 1011555 h 1600200"/>
                <a:gd name="connsiteX137" fmla="*/ 832961 w 1739455"/>
                <a:gd name="connsiteY137" fmla="*/ 1011650 h 1600200"/>
                <a:gd name="connsiteX138" fmla="*/ 835057 w 1739455"/>
                <a:gd name="connsiteY138" fmla="*/ 1012317 h 1600200"/>
                <a:gd name="connsiteX139" fmla="*/ 835343 w 1739455"/>
                <a:gd name="connsiteY139" fmla="*/ 1012412 h 1600200"/>
                <a:gd name="connsiteX140" fmla="*/ 835343 w 1739455"/>
                <a:gd name="connsiteY140" fmla="*/ 1012412 h 1600200"/>
                <a:gd name="connsiteX141" fmla="*/ 836676 w 1739455"/>
                <a:gd name="connsiteY141" fmla="*/ 1012793 h 1600200"/>
                <a:gd name="connsiteX142" fmla="*/ 836676 w 1739455"/>
                <a:gd name="connsiteY142" fmla="*/ 1012793 h 1600200"/>
                <a:gd name="connsiteX143" fmla="*/ 838010 w 1739455"/>
                <a:gd name="connsiteY143" fmla="*/ 1013174 h 1600200"/>
                <a:gd name="connsiteX144" fmla="*/ 838010 w 1739455"/>
                <a:gd name="connsiteY144" fmla="*/ 1013174 h 1600200"/>
                <a:gd name="connsiteX145" fmla="*/ 839438 w 1739455"/>
                <a:gd name="connsiteY145" fmla="*/ 1013460 h 1600200"/>
                <a:gd name="connsiteX146" fmla="*/ 839438 w 1739455"/>
                <a:gd name="connsiteY146" fmla="*/ 1013460 h 1600200"/>
                <a:gd name="connsiteX147" fmla="*/ 840867 w 1739455"/>
                <a:gd name="connsiteY147" fmla="*/ 1013746 h 1600200"/>
                <a:gd name="connsiteX148" fmla="*/ 840867 w 1739455"/>
                <a:gd name="connsiteY148" fmla="*/ 1013746 h 1600200"/>
                <a:gd name="connsiteX149" fmla="*/ 841153 w 1739455"/>
                <a:gd name="connsiteY149" fmla="*/ 1013746 h 1600200"/>
                <a:gd name="connsiteX150" fmla="*/ 843534 w 1739455"/>
                <a:gd name="connsiteY150" fmla="*/ 1014127 h 1600200"/>
                <a:gd name="connsiteX151" fmla="*/ 843820 w 1739455"/>
                <a:gd name="connsiteY151" fmla="*/ 1014127 h 1600200"/>
                <a:gd name="connsiteX152" fmla="*/ 843820 w 1739455"/>
                <a:gd name="connsiteY152" fmla="*/ 1014127 h 1600200"/>
                <a:gd name="connsiteX153" fmla="*/ 845248 w 1739455"/>
                <a:gd name="connsiteY153" fmla="*/ 1014317 h 1600200"/>
                <a:gd name="connsiteX154" fmla="*/ 845248 w 1739455"/>
                <a:gd name="connsiteY154" fmla="*/ 1014317 h 1600200"/>
                <a:gd name="connsiteX155" fmla="*/ 846677 w 1739455"/>
                <a:gd name="connsiteY155" fmla="*/ 1014413 h 1600200"/>
                <a:gd name="connsiteX156" fmla="*/ 846677 w 1739455"/>
                <a:gd name="connsiteY156" fmla="*/ 1014413 h 1600200"/>
                <a:gd name="connsiteX157" fmla="*/ 848106 w 1739455"/>
                <a:gd name="connsiteY157" fmla="*/ 1014508 h 1600200"/>
                <a:gd name="connsiteX158" fmla="*/ 848106 w 1739455"/>
                <a:gd name="connsiteY158" fmla="*/ 1014508 h 1600200"/>
                <a:gd name="connsiteX159" fmla="*/ 848582 w 1739455"/>
                <a:gd name="connsiteY159" fmla="*/ 1014508 h 1600200"/>
                <a:gd name="connsiteX160" fmla="*/ 851726 w 1739455"/>
                <a:gd name="connsiteY160" fmla="*/ 1014603 h 1600200"/>
                <a:gd name="connsiteX161" fmla="*/ 871156 w 1739455"/>
                <a:gd name="connsiteY161" fmla="*/ 1014603 h 1600200"/>
                <a:gd name="connsiteX162" fmla="*/ 878110 w 1739455"/>
                <a:gd name="connsiteY162" fmla="*/ 1014603 h 1600200"/>
                <a:gd name="connsiteX163" fmla="*/ 959072 w 1739455"/>
                <a:gd name="connsiteY163" fmla="*/ 1095566 h 1600200"/>
                <a:gd name="connsiteX164" fmla="*/ 959072 w 1739455"/>
                <a:gd name="connsiteY164" fmla="*/ 1105376 h 1600200"/>
                <a:gd name="connsiteX165" fmla="*/ 959072 w 1739455"/>
                <a:gd name="connsiteY165" fmla="*/ 1106805 h 1600200"/>
                <a:gd name="connsiteX166" fmla="*/ 959072 w 1739455"/>
                <a:gd name="connsiteY166" fmla="*/ 1106805 h 1600200"/>
                <a:gd name="connsiteX167" fmla="*/ 959168 w 1739455"/>
                <a:gd name="connsiteY167" fmla="*/ 1108234 h 1600200"/>
                <a:gd name="connsiteX168" fmla="*/ 959168 w 1739455"/>
                <a:gd name="connsiteY168" fmla="*/ 1108234 h 1600200"/>
                <a:gd name="connsiteX169" fmla="*/ 959263 w 1739455"/>
                <a:gd name="connsiteY169" fmla="*/ 1109663 h 1600200"/>
                <a:gd name="connsiteX170" fmla="*/ 959263 w 1739455"/>
                <a:gd name="connsiteY170" fmla="*/ 1109663 h 1600200"/>
                <a:gd name="connsiteX171" fmla="*/ 959358 w 1739455"/>
                <a:gd name="connsiteY171" fmla="*/ 1111091 h 1600200"/>
                <a:gd name="connsiteX172" fmla="*/ 959358 w 1739455"/>
                <a:gd name="connsiteY172" fmla="*/ 1111091 h 1600200"/>
                <a:gd name="connsiteX173" fmla="*/ 959548 w 1739455"/>
                <a:gd name="connsiteY173" fmla="*/ 1112520 h 1600200"/>
                <a:gd name="connsiteX174" fmla="*/ 959548 w 1739455"/>
                <a:gd name="connsiteY174" fmla="*/ 1112520 h 1600200"/>
                <a:gd name="connsiteX175" fmla="*/ 959739 w 1739455"/>
                <a:gd name="connsiteY175" fmla="*/ 1113949 h 1600200"/>
                <a:gd name="connsiteX176" fmla="*/ 959739 w 1739455"/>
                <a:gd name="connsiteY176" fmla="*/ 1113949 h 1600200"/>
                <a:gd name="connsiteX177" fmla="*/ 959930 w 1739455"/>
                <a:gd name="connsiteY177" fmla="*/ 1115378 h 1600200"/>
                <a:gd name="connsiteX178" fmla="*/ 959930 w 1739455"/>
                <a:gd name="connsiteY178" fmla="*/ 1115378 h 1600200"/>
                <a:gd name="connsiteX179" fmla="*/ 960215 w 1739455"/>
                <a:gd name="connsiteY179" fmla="*/ 1116806 h 1600200"/>
                <a:gd name="connsiteX180" fmla="*/ 960215 w 1739455"/>
                <a:gd name="connsiteY180" fmla="*/ 1116806 h 1600200"/>
                <a:gd name="connsiteX181" fmla="*/ 960501 w 1739455"/>
                <a:gd name="connsiteY181" fmla="*/ 1118235 h 1600200"/>
                <a:gd name="connsiteX182" fmla="*/ 960501 w 1739455"/>
                <a:gd name="connsiteY182" fmla="*/ 1118235 h 1600200"/>
                <a:gd name="connsiteX183" fmla="*/ 960882 w 1739455"/>
                <a:gd name="connsiteY183" fmla="*/ 1119664 h 1600200"/>
                <a:gd name="connsiteX184" fmla="*/ 960882 w 1739455"/>
                <a:gd name="connsiteY184" fmla="*/ 1119664 h 1600200"/>
                <a:gd name="connsiteX185" fmla="*/ 961263 w 1739455"/>
                <a:gd name="connsiteY185" fmla="*/ 1120997 h 1600200"/>
                <a:gd name="connsiteX186" fmla="*/ 961263 w 1739455"/>
                <a:gd name="connsiteY186" fmla="*/ 1120997 h 1600200"/>
                <a:gd name="connsiteX187" fmla="*/ 961644 w 1739455"/>
                <a:gd name="connsiteY187" fmla="*/ 1122331 h 1600200"/>
                <a:gd name="connsiteX188" fmla="*/ 961644 w 1739455"/>
                <a:gd name="connsiteY188" fmla="*/ 1122331 h 1600200"/>
                <a:gd name="connsiteX189" fmla="*/ 962120 w 1739455"/>
                <a:gd name="connsiteY189" fmla="*/ 1123664 h 1600200"/>
                <a:gd name="connsiteX190" fmla="*/ 962120 w 1739455"/>
                <a:gd name="connsiteY190" fmla="*/ 1123664 h 1600200"/>
                <a:gd name="connsiteX191" fmla="*/ 962597 w 1739455"/>
                <a:gd name="connsiteY191" fmla="*/ 1124998 h 1600200"/>
                <a:gd name="connsiteX192" fmla="*/ 962597 w 1739455"/>
                <a:gd name="connsiteY192" fmla="*/ 1124998 h 1600200"/>
                <a:gd name="connsiteX193" fmla="*/ 963073 w 1739455"/>
                <a:gd name="connsiteY193" fmla="*/ 1126331 h 1600200"/>
                <a:gd name="connsiteX194" fmla="*/ 963073 w 1739455"/>
                <a:gd name="connsiteY194" fmla="*/ 1126331 h 1600200"/>
                <a:gd name="connsiteX195" fmla="*/ 963644 w 1739455"/>
                <a:gd name="connsiteY195" fmla="*/ 1127665 h 1600200"/>
                <a:gd name="connsiteX196" fmla="*/ 963644 w 1739455"/>
                <a:gd name="connsiteY196" fmla="*/ 1127665 h 1600200"/>
                <a:gd name="connsiteX197" fmla="*/ 964216 w 1739455"/>
                <a:gd name="connsiteY197" fmla="*/ 1128903 h 1600200"/>
                <a:gd name="connsiteX198" fmla="*/ 964216 w 1739455"/>
                <a:gd name="connsiteY198" fmla="*/ 1128903 h 1600200"/>
                <a:gd name="connsiteX199" fmla="*/ 964787 w 1739455"/>
                <a:gd name="connsiteY199" fmla="*/ 1130141 h 1600200"/>
                <a:gd name="connsiteX200" fmla="*/ 964787 w 1739455"/>
                <a:gd name="connsiteY200" fmla="*/ 1130141 h 1600200"/>
                <a:gd name="connsiteX201" fmla="*/ 965454 w 1739455"/>
                <a:gd name="connsiteY201" fmla="*/ 1131380 h 1600200"/>
                <a:gd name="connsiteX202" fmla="*/ 965454 w 1739455"/>
                <a:gd name="connsiteY202" fmla="*/ 1131380 h 1600200"/>
                <a:gd name="connsiteX203" fmla="*/ 966121 w 1739455"/>
                <a:gd name="connsiteY203" fmla="*/ 1132618 h 1600200"/>
                <a:gd name="connsiteX204" fmla="*/ 966121 w 1739455"/>
                <a:gd name="connsiteY204" fmla="*/ 1132618 h 1600200"/>
                <a:gd name="connsiteX205" fmla="*/ 966788 w 1739455"/>
                <a:gd name="connsiteY205" fmla="*/ 1133856 h 1600200"/>
                <a:gd name="connsiteX206" fmla="*/ 966788 w 1739455"/>
                <a:gd name="connsiteY206" fmla="*/ 1133856 h 1600200"/>
                <a:gd name="connsiteX207" fmla="*/ 967454 w 1739455"/>
                <a:gd name="connsiteY207" fmla="*/ 1135094 h 1600200"/>
                <a:gd name="connsiteX208" fmla="*/ 967454 w 1739455"/>
                <a:gd name="connsiteY208" fmla="*/ 1135094 h 1600200"/>
                <a:gd name="connsiteX209" fmla="*/ 968216 w 1739455"/>
                <a:gd name="connsiteY209" fmla="*/ 1136237 h 1600200"/>
                <a:gd name="connsiteX210" fmla="*/ 968216 w 1739455"/>
                <a:gd name="connsiteY210" fmla="*/ 1136237 h 1600200"/>
                <a:gd name="connsiteX211" fmla="*/ 968978 w 1739455"/>
                <a:gd name="connsiteY211" fmla="*/ 1137380 h 1600200"/>
                <a:gd name="connsiteX212" fmla="*/ 968978 w 1739455"/>
                <a:gd name="connsiteY212" fmla="*/ 1137380 h 1600200"/>
                <a:gd name="connsiteX213" fmla="*/ 969740 w 1739455"/>
                <a:gd name="connsiteY213" fmla="*/ 1138523 h 1600200"/>
                <a:gd name="connsiteX214" fmla="*/ 969740 w 1739455"/>
                <a:gd name="connsiteY214" fmla="*/ 1138523 h 1600200"/>
                <a:gd name="connsiteX215" fmla="*/ 970597 w 1739455"/>
                <a:gd name="connsiteY215" fmla="*/ 1139666 h 1600200"/>
                <a:gd name="connsiteX216" fmla="*/ 970597 w 1739455"/>
                <a:gd name="connsiteY216" fmla="*/ 1139666 h 1600200"/>
                <a:gd name="connsiteX217" fmla="*/ 971455 w 1739455"/>
                <a:gd name="connsiteY217" fmla="*/ 1140809 h 1600200"/>
                <a:gd name="connsiteX218" fmla="*/ 971455 w 1739455"/>
                <a:gd name="connsiteY218" fmla="*/ 1140809 h 1600200"/>
                <a:gd name="connsiteX219" fmla="*/ 972312 w 1739455"/>
                <a:gd name="connsiteY219" fmla="*/ 1141857 h 1600200"/>
                <a:gd name="connsiteX220" fmla="*/ 972312 w 1739455"/>
                <a:gd name="connsiteY220" fmla="*/ 1141857 h 1600200"/>
                <a:gd name="connsiteX221" fmla="*/ 973169 w 1739455"/>
                <a:gd name="connsiteY221" fmla="*/ 1142905 h 1600200"/>
                <a:gd name="connsiteX222" fmla="*/ 973169 w 1739455"/>
                <a:gd name="connsiteY222" fmla="*/ 1142905 h 1600200"/>
                <a:gd name="connsiteX223" fmla="*/ 974122 w 1739455"/>
                <a:gd name="connsiteY223" fmla="*/ 1143953 h 1600200"/>
                <a:gd name="connsiteX224" fmla="*/ 974122 w 1739455"/>
                <a:gd name="connsiteY224" fmla="*/ 1143953 h 1600200"/>
                <a:gd name="connsiteX225" fmla="*/ 975074 w 1739455"/>
                <a:gd name="connsiteY225" fmla="*/ 1145000 h 1600200"/>
                <a:gd name="connsiteX226" fmla="*/ 975074 w 1739455"/>
                <a:gd name="connsiteY226" fmla="*/ 1145000 h 1600200"/>
                <a:gd name="connsiteX227" fmla="*/ 976027 w 1739455"/>
                <a:gd name="connsiteY227" fmla="*/ 1145953 h 1600200"/>
                <a:gd name="connsiteX228" fmla="*/ 976027 w 1739455"/>
                <a:gd name="connsiteY228" fmla="*/ 1145953 h 1600200"/>
                <a:gd name="connsiteX229" fmla="*/ 976979 w 1739455"/>
                <a:gd name="connsiteY229" fmla="*/ 1146905 h 1600200"/>
                <a:gd name="connsiteX230" fmla="*/ 976979 w 1739455"/>
                <a:gd name="connsiteY230" fmla="*/ 1146905 h 1600200"/>
                <a:gd name="connsiteX231" fmla="*/ 978027 w 1739455"/>
                <a:gd name="connsiteY231" fmla="*/ 1147858 h 1600200"/>
                <a:gd name="connsiteX232" fmla="*/ 978027 w 1739455"/>
                <a:gd name="connsiteY232" fmla="*/ 1147858 h 1600200"/>
                <a:gd name="connsiteX233" fmla="*/ 979075 w 1739455"/>
                <a:gd name="connsiteY233" fmla="*/ 1148810 h 1600200"/>
                <a:gd name="connsiteX234" fmla="*/ 979075 w 1739455"/>
                <a:gd name="connsiteY234" fmla="*/ 1148810 h 1600200"/>
                <a:gd name="connsiteX235" fmla="*/ 980122 w 1739455"/>
                <a:gd name="connsiteY235" fmla="*/ 1149668 h 1600200"/>
                <a:gd name="connsiteX236" fmla="*/ 980122 w 1739455"/>
                <a:gd name="connsiteY236" fmla="*/ 1149668 h 1600200"/>
                <a:gd name="connsiteX237" fmla="*/ 981170 w 1739455"/>
                <a:gd name="connsiteY237" fmla="*/ 1150525 h 1600200"/>
                <a:gd name="connsiteX238" fmla="*/ 981170 w 1739455"/>
                <a:gd name="connsiteY238" fmla="*/ 1150525 h 1600200"/>
                <a:gd name="connsiteX239" fmla="*/ 982218 w 1739455"/>
                <a:gd name="connsiteY239" fmla="*/ 1151382 h 1600200"/>
                <a:gd name="connsiteX240" fmla="*/ 982218 w 1739455"/>
                <a:gd name="connsiteY240" fmla="*/ 1151382 h 1600200"/>
                <a:gd name="connsiteX241" fmla="*/ 983361 w 1739455"/>
                <a:gd name="connsiteY241" fmla="*/ 1152239 h 1600200"/>
                <a:gd name="connsiteX242" fmla="*/ 983361 w 1739455"/>
                <a:gd name="connsiteY242" fmla="*/ 1152239 h 1600200"/>
                <a:gd name="connsiteX243" fmla="*/ 984504 w 1739455"/>
                <a:gd name="connsiteY243" fmla="*/ 1153001 h 1600200"/>
                <a:gd name="connsiteX244" fmla="*/ 984504 w 1739455"/>
                <a:gd name="connsiteY244" fmla="*/ 1153001 h 1600200"/>
                <a:gd name="connsiteX245" fmla="*/ 985647 w 1739455"/>
                <a:gd name="connsiteY245" fmla="*/ 1153763 h 1600200"/>
                <a:gd name="connsiteX246" fmla="*/ 985647 w 1739455"/>
                <a:gd name="connsiteY246" fmla="*/ 1153763 h 1600200"/>
                <a:gd name="connsiteX247" fmla="*/ 986790 w 1739455"/>
                <a:gd name="connsiteY247" fmla="*/ 1154525 h 1600200"/>
                <a:gd name="connsiteX248" fmla="*/ 986790 w 1739455"/>
                <a:gd name="connsiteY248" fmla="*/ 1154525 h 1600200"/>
                <a:gd name="connsiteX249" fmla="*/ 988028 w 1739455"/>
                <a:gd name="connsiteY249" fmla="*/ 1155192 h 1600200"/>
                <a:gd name="connsiteX250" fmla="*/ 988028 w 1739455"/>
                <a:gd name="connsiteY250" fmla="*/ 1155192 h 1600200"/>
                <a:gd name="connsiteX251" fmla="*/ 989267 w 1739455"/>
                <a:gd name="connsiteY251" fmla="*/ 1155859 h 1600200"/>
                <a:gd name="connsiteX252" fmla="*/ 989267 w 1739455"/>
                <a:gd name="connsiteY252" fmla="*/ 1155859 h 1600200"/>
                <a:gd name="connsiteX253" fmla="*/ 990505 w 1739455"/>
                <a:gd name="connsiteY253" fmla="*/ 1156526 h 1600200"/>
                <a:gd name="connsiteX254" fmla="*/ 990505 w 1739455"/>
                <a:gd name="connsiteY254" fmla="*/ 1156526 h 1600200"/>
                <a:gd name="connsiteX255" fmla="*/ 991743 w 1739455"/>
                <a:gd name="connsiteY255" fmla="*/ 1157192 h 1600200"/>
                <a:gd name="connsiteX256" fmla="*/ 991743 w 1739455"/>
                <a:gd name="connsiteY256" fmla="*/ 1157192 h 1600200"/>
                <a:gd name="connsiteX257" fmla="*/ 992981 w 1739455"/>
                <a:gd name="connsiteY257" fmla="*/ 1157764 h 1600200"/>
                <a:gd name="connsiteX258" fmla="*/ 992981 w 1739455"/>
                <a:gd name="connsiteY258" fmla="*/ 1157764 h 1600200"/>
                <a:gd name="connsiteX259" fmla="*/ 994220 w 1739455"/>
                <a:gd name="connsiteY259" fmla="*/ 1158335 h 1600200"/>
                <a:gd name="connsiteX260" fmla="*/ 994220 w 1739455"/>
                <a:gd name="connsiteY260" fmla="*/ 1158335 h 1600200"/>
                <a:gd name="connsiteX261" fmla="*/ 995553 w 1739455"/>
                <a:gd name="connsiteY261" fmla="*/ 1158907 h 1600200"/>
                <a:gd name="connsiteX262" fmla="*/ 995553 w 1739455"/>
                <a:gd name="connsiteY262" fmla="*/ 1158907 h 1600200"/>
                <a:gd name="connsiteX263" fmla="*/ 996887 w 1739455"/>
                <a:gd name="connsiteY263" fmla="*/ 1159383 h 1600200"/>
                <a:gd name="connsiteX264" fmla="*/ 996887 w 1739455"/>
                <a:gd name="connsiteY264" fmla="*/ 1159383 h 1600200"/>
                <a:gd name="connsiteX265" fmla="*/ 998220 w 1739455"/>
                <a:gd name="connsiteY265" fmla="*/ 1159859 h 1600200"/>
                <a:gd name="connsiteX266" fmla="*/ 998220 w 1739455"/>
                <a:gd name="connsiteY266" fmla="*/ 1159859 h 1600200"/>
                <a:gd name="connsiteX267" fmla="*/ 999554 w 1739455"/>
                <a:gd name="connsiteY267" fmla="*/ 1160336 h 1600200"/>
                <a:gd name="connsiteX268" fmla="*/ 999554 w 1739455"/>
                <a:gd name="connsiteY268" fmla="*/ 1160336 h 1600200"/>
                <a:gd name="connsiteX269" fmla="*/ 1000887 w 1739455"/>
                <a:gd name="connsiteY269" fmla="*/ 1160717 h 1600200"/>
                <a:gd name="connsiteX270" fmla="*/ 1000887 w 1739455"/>
                <a:gd name="connsiteY270" fmla="*/ 1160717 h 1600200"/>
                <a:gd name="connsiteX271" fmla="*/ 1002221 w 1739455"/>
                <a:gd name="connsiteY271" fmla="*/ 1161098 h 1600200"/>
                <a:gd name="connsiteX272" fmla="*/ 1002221 w 1739455"/>
                <a:gd name="connsiteY272" fmla="*/ 1161098 h 1600200"/>
                <a:gd name="connsiteX273" fmla="*/ 1003554 w 1739455"/>
                <a:gd name="connsiteY273" fmla="*/ 1161479 h 1600200"/>
                <a:gd name="connsiteX274" fmla="*/ 1003554 w 1739455"/>
                <a:gd name="connsiteY274" fmla="*/ 1161479 h 1600200"/>
                <a:gd name="connsiteX275" fmla="*/ 1004983 w 1739455"/>
                <a:gd name="connsiteY275" fmla="*/ 1161764 h 1600200"/>
                <a:gd name="connsiteX276" fmla="*/ 1004983 w 1739455"/>
                <a:gd name="connsiteY276" fmla="*/ 1161764 h 1600200"/>
                <a:gd name="connsiteX277" fmla="*/ 1006412 w 1739455"/>
                <a:gd name="connsiteY277" fmla="*/ 1162050 h 1600200"/>
                <a:gd name="connsiteX278" fmla="*/ 1006412 w 1739455"/>
                <a:gd name="connsiteY278" fmla="*/ 1162050 h 1600200"/>
                <a:gd name="connsiteX279" fmla="*/ 1007840 w 1739455"/>
                <a:gd name="connsiteY279" fmla="*/ 1162336 h 1600200"/>
                <a:gd name="connsiteX280" fmla="*/ 1007840 w 1739455"/>
                <a:gd name="connsiteY280" fmla="*/ 1162336 h 1600200"/>
                <a:gd name="connsiteX281" fmla="*/ 1009269 w 1739455"/>
                <a:gd name="connsiteY281" fmla="*/ 1162526 h 1600200"/>
                <a:gd name="connsiteX282" fmla="*/ 1009269 w 1739455"/>
                <a:gd name="connsiteY282" fmla="*/ 1162526 h 1600200"/>
                <a:gd name="connsiteX283" fmla="*/ 1010698 w 1739455"/>
                <a:gd name="connsiteY283" fmla="*/ 1162717 h 1600200"/>
                <a:gd name="connsiteX284" fmla="*/ 1010698 w 1739455"/>
                <a:gd name="connsiteY284" fmla="*/ 1162717 h 1600200"/>
                <a:gd name="connsiteX285" fmla="*/ 1012127 w 1739455"/>
                <a:gd name="connsiteY285" fmla="*/ 1162812 h 1600200"/>
                <a:gd name="connsiteX286" fmla="*/ 1012127 w 1739455"/>
                <a:gd name="connsiteY286" fmla="*/ 1162812 h 1600200"/>
                <a:gd name="connsiteX287" fmla="*/ 1013555 w 1739455"/>
                <a:gd name="connsiteY287" fmla="*/ 1162907 h 1600200"/>
                <a:gd name="connsiteX288" fmla="*/ 1013555 w 1739455"/>
                <a:gd name="connsiteY288" fmla="*/ 1162907 h 1600200"/>
                <a:gd name="connsiteX289" fmla="*/ 1014031 w 1739455"/>
                <a:gd name="connsiteY289" fmla="*/ 1162907 h 1600200"/>
                <a:gd name="connsiteX290" fmla="*/ 1017175 w 1739455"/>
                <a:gd name="connsiteY290" fmla="*/ 1163003 h 1600200"/>
                <a:gd name="connsiteX291" fmla="*/ 1047560 w 1739455"/>
                <a:gd name="connsiteY291" fmla="*/ 1163003 h 1600200"/>
                <a:gd name="connsiteX292" fmla="*/ 1199483 w 1739455"/>
                <a:gd name="connsiteY292" fmla="*/ 1163003 h 1600200"/>
                <a:gd name="connsiteX293" fmla="*/ 1280446 w 1739455"/>
                <a:gd name="connsiteY293" fmla="*/ 1243965 h 1600200"/>
                <a:gd name="connsiteX294" fmla="*/ 1280446 w 1739455"/>
                <a:gd name="connsiteY294" fmla="*/ 1375886 h 1600200"/>
                <a:gd name="connsiteX295" fmla="*/ 1280446 w 1739455"/>
                <a:gd name="connsiteY295" fmla="*/ 1539431 h 1600200"/>
                <a:gd name="connsiteX296" fmla="*/ 1280446 w 1739455"/>
                <a:gd name="connsiteY296" fmla="*/ 1542574 h 1600200"/>
                <a:gd name="connsiteX297" fmla="*/ 1338072 w 1739455"/>
                <a:gd name="connsiteY297" fmla="*/ 1600200 h 1600200"/>
                <a:gd name="connsiteX298" fmla="*/ 1358075 w 1739455"/>
                <a:gd name="connsiteY298" fmla="*/ 1600200 h 1600200"/>
                <a:gd name="connsiteX299" fmla="*/ 1415701 w 1739455"/>
                <a:gd name="connsiteY299" fmla="*/ 1542574 h 1600200"/>
                <a:gd name="connsiteX300" fmla="*/ 1415701 w 1739455"/>
                <a:gd name="connsiteY300" fmla="*/ 1534477 h 1600200"/>
                <a:gd name="connsiteX301" fmla="*/ 1496663 w 1739455"/>
                <a:gd name="connsiteY301" fmla="*/ 1453515 h 1600200"/>
                <a:gd name="connsiteX302" fmla="*/ 1527239 w 1739455"/>
                <a:gd name="connsiteY302" fmla="*/ 1453515 h 1600200"/>
                <a:gd name="connsiteX303" fmla="*/ 1584865 w 1739455"/>
                <a:gd name="connsiteY303" fmla="*/ 1395889 h 1600200"/>
                <a:gd name="connsiteX304" fmla="*/ 1584865 w 1739455"/>
                <a:gd name="connsiteY304" fmla="*/ 1375886 h 1600200"/>
                <a:gd name="connsiteX305" fmla="*/ 1546765 w 1739455"/>
                <a:gd name="connsiteY305" fmla="*/ 1321689 h 1600200"/>
                <a:gd name="connsiteX306" fmla="*/ 1477518 w 1739455"/>
                <a:gd name="connsiteY306" fmla="*/ 1318070 h 1600200"/>
                <a:gd name="connsiteX307" fmla="*/ 1429988 w 1739455"/>
                <a:gd name="connsiteY307" fmla="*/ 1231487 h 1600200"/>
                <a:gd name="connsiteX308" fmla="*/ 1498759 w 1739455"/>
                <a:gd name="connsiteY308" fmla="*/ 1164527 h 1600200"/>
                <a:gd name="connsiteX309" fmla="*/ 1681829 w 1739455"/>
                <a:gd name="connsiteY309" fmla="*/ 1164527 h 1600200"/>
                <a:gd name="connsiteX310" fmla="*/ 1739456 w 1739455"/>
                <a:gd name="connsiteY310" fmla="*/ 1106900 h 1600200"/>
                <a:gd name="connsiteX311" fmla="*/ 1739456 w 1739455"/>
                <a:gd name="connsiteY311" fmla="*/ 1086898 h 1600200"/>
                <a:gd name="connsiteX312" fmla="*/ 1681829 w 1739455"/>
                <a:gd name="connsiteY312" fmla="*/ 1029272 h 1600200"/>
                <a:gd name="connsiteX313" fmla="*/ 1498854 w 1739455"/>
                <a:gd name="connsiteY313" fmla="*/ 1029272 h 1600200"/>
                <a:gd name="connsiteX314" fmla="*/ 1417892 w 1739455"/>
                <a:gd name="connsiteY314" fmla="*/ 948309 h 1600200"/>
                <a:gd name="connsiteX315" fmla="*/ 1417892 w 1739455"/>
                <a:gd name="connsiteY315" fmla="*/ 942594 h 1600200"/>
                <a:gd name="connsiteX316" fmla="*/ 1360265 w 1739455"/>
                <a:gd name="connsiteY316" fmla="*/ 884968 h 1600200"/>
                <a:gd name="connsiteX317" fmla="*/ 1186148 w 1739455"/>
                <a:gd name="connsiteY317" fmla="*/ 884968 h 1600200"/>
                <a:gd name="connsiteX318" fmla="*/ 1105186 w 1739455"/>
                <a:gd name="connsiteY318" fmla="*/ 804005 h 1600200"/>
                <a:gd name="connsiteX319" fmla="*/ 1105186 w 1739455"/>
                <a:gd name="connsiteY319" fmla="*/ 646176 h 1600200"/>
                <a:gd name="connsiteX320" fmla="*/ 1097089 w 1739455"/>
                <a:gd name="connsiteY320" fmla="*/ 616839 h 1600200"/>
                <a:gd name="connsiteX321" fmla="*/ 1096423 w 1739455"/>
                <a:gd name="connsiteY321" fmla="*/ 615696 h 1600200"/>
                <a:gd name="connsiteX322" fmla="*/ 1046417 w 1739455"/>
                <a:gd name="connsiteY322" fmla="*/ 586550 h 1600200"/>
                <a:gd name="connsiteX323" fmla="*/ 1024128 w 1739455"/>
                <a:gd name="connsiteY323" fmla="*/ 586550 h 1600200"/>
                <a:gd name="connsiteX324" fmla="*/ 943165 w 1739455"/>
                <a:gd name="connsiteY324" fmla="*/ 505587 h 1600200"/>
                <a:gd name="connsiteX325" fmla="*/ 943165 w 1739455"/>
                <a:gd name="connsiteY325" fmla="*/ 505206 h 1600200"/>
                <a:gd name="connsiteX326" fmla="*/ 885539 w 1739455"/>
                <a:gd name="connsiteY326" fmla="*/ 446818 h 1600200"/>
                <a:gd name="connsiteX327" fmla="*/ 844772 w 1739455"/>
                <a:gd name="connsiteY327" fmla="*/ 445580 h 1600200"/>
                <a:gd name="connsiteX328" fmla="*/ 795242 w 1739455"/>
                <a:gd name="connsiteY328" fmla="*/ 388525 h 1600200"/>
                <a:gd name="connsiteX329" fmla="*/ 795242 w 1739455"/>
                <a:gd name="connsiteY329" fmla="*/ 368522 h 1600200"/>
                <a:gd name="connsiteX330" fmla="*/ 852869 w 1739455"/>
                <a:gd name="connsiteY330" fmla="*/ 310896 h 1600200"/>
                <a:gd name="connsiteX331" fmla="*/ 952119 w 1739455"/>
                <a:gd name="connsiteY331" fmla="*/ 310896 h 1600200"/>
                <a:gd name="connsiteX332" fmla="*/ 951167 w 1739455"/>
                <a:gd name="connsiteY332" fmla="*/ 57626 h 1600200"/>
                <a:gd name="connsiteX333" fmla="*/ 893540 w 1739455"/>
                <a:gd name="connsiteY333" fmla="*/ 0 h 1600200"/>
                <a:gd name="connsiteX334" fmla="*/ 214598 w 1739455"/>
                <a:gd name="connsiteY334" fmla="*/ 0 h 1600200"/>
                <a:gd name="connsiteX335" fmla="*/ 157353 w 1739455"/>
                <a:gd name="connsiteY335" fmla="*/ 51149 h 1600200"/>
                <a:gd name="connsiteX336" fmla="*/ 157353 w 1739455"/>
                <a:gd name="connsiteY336" fmla="*/ 93059 h 1600200"/>
                <a:gd name="connsiteX337" fmla="*/ 99727 w 1739455"/>
                <a:gd name="connsiteY337" fmla="*/ 150686 h 1600200"/>
                <a:gd name="connsiteX338" fmla="*/ 0 w 1739455"/>
                <a:gd name="connsiteY338" fmla="*/ 150686 h 1600200"/>
                <a:gd name="connsiteX339" fmla="*/ 476 w 1739455"/>
                <a:gd name="connsiteY339" fmla="*/ 514921 h 1600200"/>
                <a:gd name="connsiteX340" fmla="*/ 476 w 1739455"/>
                <a:gd name="connsiteY340" fmla="*/ 514921 h 1600200"/>
                <a:gd name="connsiteX341" fmla="*/ 959358 w 1739455"/>
                <a:gd name="connsiteY341" fmla="*/ 1105281 h 1600200"/>
                <a:gd name="connsiteX342" fmla="*/ 959358 w 1739455"/>
                <a:gd name="connsiteY342" fmla="*/ 1105281 h 1600200"/>
                <a:gd name="connsiteX343" fmla="*/ 959358 w 1739455"/>
                <a:gd name="connsiteY343" fmla="*/ 1105281 h 1600200"/>
                <a:gd name="connsiteX344" fmla="*/ 959358 w 1739455"/>
                <a:gd name="connsiteY344" fmla="*/ 1105281 h 1600200"/>
                <a:gd name="connsiteX345" fmla="*/ 486156 w 1739455"/>
                <a:gd name="connsiteY345" fmla="*/ 672655 h 1600200"/>
                <a:gd name="connsiteX346" fmla="*/ 486156 w 1739455"/>
                <a:gd name="connsiteY346" fmla="*/ 672655 h 1600200"/>
                <a:gd name="connsiteX347" fmla="*/ 486156 w 1739455"/>
                <a:gd name="connsiteY347" fmla="*/ 672655 h 1600200"/>
                <a:gd name="connsiteX348" fmla="*/ 486156 w 1739455"/>
                <a:gd name="connsiteY348" fmla="*/ 672655 h 1600200"/>
                <a:gd name="connsiteX349" fmla="*/ 647033 w 1739455"/>
                <a:gd name="connsiteY349" fmla="*/ 814769 h 1600200"/>
                <a:gd name="connsiteX350" fmla="*/ 647033 w 1739455"/>
                <a:gd name="connsiteY350" fmla="*/ 814769 h 1600200"/>
                <a:gd name="connsiteX351" fmla="*/ 647033 w 1739455"/>
                <a:gd name="connsiteY351" fmla="*/ 814769 h 1600200"/>
                <a:gd name="connsiteX352" fmla="*/ 647033 w 1739455"/>
                <a:gd name="connsiteY352" fmla="*/ 814769 h 1600200"/>
                <a:gd name="connsiteX353" fmla="*/ 793813 w 1739455"/>
                <a:gd name="connsiteY353" fmla="*/ 956881 h 1600200"/>
                <a:gd name="connsiteX354" fmla="*/ 793813 w 1739455"/>
                <a:gd name="connsiteY354" fmla="*/ 956881 h 1600200"/>
                <a:gd name="connsiteX355" fmla="*/ 793813 w 1739455"/>
                <a:gd name="connsiteY355" fmla="*/ 956881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739455" h="1600200">
                  <a:moveTo>
                    <a:pt x="476" y="514921"/>
                  </a:moveTo>
                  <a:cubicBezTo>
                    <a:pt x="0" y="531686"/>
                    <a:pt x="10001" y="442722"/>
                    <a:pt x="48006" y="442722"/>
                  </a:cubicBezTo>
                  <a:lnTo>
                    <a:pt x="234791" y="442722"/>
                  </a:lnTo>
                  <a:cubicBezTo>
                    <a:pt x="271939" y="443389"/>
                    <a:pt x="319373" y="430435"/>
                    <a:pt x="319373" y="508063"/>
                  </a:cubicBezTo>
                  <a:lnTo>
                    <a:pt x="319373" y="527018"/>
                  </a:lnTo>
                  <a:cubicBezTo>
                    <a:pt x="319373" y="558737"/>
                    <a:pt x="345281" y="584645"/>
                    <a:pt x="377000" y="584645"/>
                  </a:cubicBezTo>
                  <a:lnTo>
                    <a:pt x="405098" y="584645"/>
                  </a:lnTo>
                  <a:cubicBezTo>
                    <a:pt x="449675" y="584645"/>
                    <a:pt x="486061" y="621030"/>
                    <a:pt x="486061" y="665607"/>
                  </a:cubicBezTo>
                  <a:lnTo>
                    <a:pt x="486061" y="672751"/>
                  </a:lnTo>
                  <a:lnTo>
                    <a:pt x="486061" y="674275"/>
                  </a:lnTo>
                  <a:lnTo>
                    <a:pt x="486061" y="674275"/>
                  </a:lnTo>
                  <a:lnTo>
                    <a:pt x="486156" y="675704"/>
                  </a:lnTo>
                  <a:lnTo>
                    <a:pt x="486156" y="675704"/>
                  </a:lnTo>
                  <a:lnTo>
                    <a:pt x="486251" y="677132"/>
                  </a:lnTo>
                  <a:lnTo>
                    <a:pt x="486251" y="677132"/>
                  </a:lnTo>
                  <a:lnTo>
                    <a:pt x="486346" y="678561"/>
                  </a:lnTo>
                  <a:lnTo>
                    <a:pt x="486346" y="678561"/>
                  </a:lnTo>
                  <a:lnTo>
                    <a:pt x="486537" y="679990"/>
                  </a:lnTo>
                  <a:lnTo>
                    <a:pt x="486537" y="679990"/>
                  </a:lnTo>
                  <a:lnTo>
                    <a:pt x="486728" y="681419"/>
                  </a:lnTo>
                  <a:lnTo>
                    <a:pt x="486728" y="681419"/>
                  </a:lnTo>
                  <a:lnTo>
                    <a:pt x="486918" y="682847"/>
                  </a:lnTo>
                  <a:lnTo>
                    <a:pt x="486918" y="682847"/>
                  </a:lnTo>
                  <a:cubicBezTo>
                    <a:pt x="489395" y="697039"/>
                    <a:pt x="497586" y="709994"/>
                    <a:pt x="509206" y="718852"/>
                  </a:cubicBezTo>
                  <a:lnTo>
                    <a:pt x="509206" y="718852"/>
                  </a:lnTo>
                  <a:lnTo>
                    <a:pt x="510350" y="719709"/>
                  </a:lnTo>
                  <a:lnTo>
                    <a:pt x="510350" y="719709"/>
                  </a:lnTo>
                  <a:lnTo>
                    <a:pt x="511493" y="720471"/>
                  </a:lnTo>
                  <a:lnTo>
                    <a:pt x="511493" y="720471"/>
                  </a:lnTo>
                  <a:lnTo>
                    <a:pt x="512636" y="721233"/>
                  </a:lnTo>
                  <a:lnTo>
                    <a:pt x="512636" y="721233"/>
                  </a:lnTo>
                  <a:lnTo>
                    <a:pt x="513779" y="721995"/>
                  </a:lnTo>
                  <a:lnTo>
                    <a:pt x="513779" y="721995"/>
                  </a:lnTo>
                  <a:lnTo>
                    <a:pt x="514350" y="722281"/>
                  </a:lnTo>
                  <a:cubicBezTo>
                    <a:pt x="514826" y="722567"/>
                    <a:pt x="515207" y="722757"/>
                    <a:pt x="515684" y="723043"/>
                  </a:cubicBezTo>
                  <a:lnTo>
                    <a:pt x="516255" y="723329"/>
                  </a:lnTo>
                  <a:lnTo>
                    <a:pt x="516255" y="723329"/>
                  </a:lnTo>
                  <a:lnTo>
                    <a:pt x="517493" y="723995"/>
                  </a:lnTo>
                  <a:lnTo>
                    <a:pt x="517493" y="723995"/>
                  </a:lnTo>
                  <a:lnTo>
                    <a:pt x="518731" y="724662"/>
                  </a:lnTo>
                  <a:lnTo>
                    <a:pt x="518731" y="724662"/>
                  </a:lnTo>
                  <a:lnTo>
                    <a:pt x="519970" y="725234"/>
                  </a:lnTo>
                  <a:lnTo>
                    <a:pt x="519970" y="725234"/>
                  </a:lnTo>
                  <a:cubicBezTo>
                    <a:pt x="520351" y="725424"/>
                    <a:pt x="520827" y="725614"/>
                    <a:pt x="521208" y="725805"/>
                  </a:cubicBezTo>
                  <a:lnTo>
                    <a:pt x="521208" y="725805"/>
                  </a:lnTo>
                  <a:lnTo>
                    <a:pt x="522542" y="726377"/>
                  </a:lnTo>
                  <a:lnTo>
                    <a:pt x="522542" y="726377"/>
                  </a:lnTo>
                  <a:lnTo>
                    <a:pt x="523875" y="726853"/>
                  </a:lnTo>
                  <a:lnTo>
                    <a:pt x="523875" y="726853"/>
                  </a:lnTo>
                  <a:lnTo>
                    <a:pt x="525209" y="727329"/>
                  </a:lnTo>
                  <a:lnTo>
                    <a:pt x="525209" y="727329"/>
                  </a:lnTo>
                  <a:lnTo>
                    <a:pt x="525494" y="727424"/>
                  </a:lnTo>
                  <a:cubicBezTo>
                    <a:pt x="526256" y="727615"/>
                    <a:pt x="526828" y="727805"/>
                    <a:pt x="527590" y="728091"/>
                  </a:cubicBezTo>
                  <a:lnTo>
                    <a:pt x="527876" y="728186"/>
                  </a:lnTo>
                  <a:lnTo>
                    <a:pt x="527876" y="728186"/>
                  </a:lnTo>
                  <a:lnTo>
                    <a:pt x="529209" y="728567"/>
                  </a:lnTo>
                  <a:lnTo>
                    <a:pt x="529209" y="728567"/>
                  </a:lnTo>
                  <a:lnTo>
                    <a:pt x="530543" y="728948"/>
                  </a:lnTo>
                  <a:lnTo>
                    <a:pt x="530543" y="728948"/>
                  </a:lnTo>
                  <a:lnTo>
                    <a:pt x="531971" y="729234"/>
                  </a:lnTo>
                  <a:lnTo>
                    <a:pt x="531971" y="729234"/>
                  </a:lnTo>
                  <a:cubicBezTo>
                    <a:pt x="532447" y="729329"/>
                    <a:pt x="532924" y="729425"/>
                    <a:pt x="533400" y="729520"/>
                  </a:cubicBezTo>
                  <a:lnTo>
                    <a:pt x="533400" y="729520"/>
                  </a:lnTo>
                  <a:lnTo>
                    <a:pt x="533686" y="729520"/>
                  </a:lnTo>
                  <a:cubicBezTo>
                    <a:pt x="534543" y="729615"/>
                    <a:pt x="535210" y="729805"/>
                    <a:pt x="536067" y="729901"/>
                  </a:cubicBezTo>
                  <a:lnTo>
                    <a:pt x="536353" y="729901"/>
                  </a:lnTo>
                  <a:lnTo>
                    <a:pt x="536353" y="729901"/>
                  </a:lnTo>
                  <a:lnTo>
                    <a:pt x="537781" y="730091"/>
                  </a:lnTo>
                  <a:lnTo>
                    <a:pt x="537781" y="730091"/>
                  </a:lnTo>
                  <a:lnTo>
                    <a:pt x="539210" y="730187"/>
                  </a:lnTo>
                  <a:lnTo>
                    <a:pt x="539210" y="730187"/>
                  </a:lnTo>
                  <a:lnTo>
                    <a:pt x="540639" y="730282"/>
                  </a:lnTo>
                  <a:lnTo>
                    <a:pt x="540639" y="730282"/>
                  </a:lnTo>
                  <a:lnTo>
                    <a:pt x="541115" y="730282"/>
                  </a:lnTo>
                  <a:cubicBezTo>
                    <a:pt x="542258" y="730282"/>
                    <a:pt x="543115" y="730377"/>
                    <a:pt x="544259" y="730377"/>
                  </a:cubicBezTo>
                  <a:lnTo>
                    <a:pt x="563594" y="730377"/>
                  </a:lnTo>
                  <a:lnTo>
                    <a:pt x="565880" y="730377"/>
                  </a:lnTo>
                  <a:cubicBezTo>
                    <a:pt x="610457" y="730377"/>
                    <a:pt x="646843" y="766763"/>
                    <a:pt x="646843" y="811339"/>
                  </a:cubicBezTo>
                  <a:lnTo>
                    <a:pt x="646843" y="814864"/>
                  </a:lnTo>
                  <a:lnTo>
                    <a:pt x="646843" y="816388"/>
                  </a:lnTo>
                  <a:lnTo>
                    <a:pt x="646843" y="816388"/>
                  </a:lnTo>
                  <a:lnTo>
                    <a:pt x="646938" y="817817"/>
                  </a:lnTo>
                  <a:lnTo>
                    <a:pt x="646938" y="817817"/>
                  </a:lnTo>
                  <a:lnTo>
                    <a:pt x="647033" y="819245"/>
                  </a:lnTo>
                  <a:lnTo>
                    <a:pt x="647033" y="819245"/>
                  </a:lnTo>
                  <a:lnTo>
                    <a:pt x="647129" y="820674"/>
                  </a:lnTo>
                  <a:lnTo>
                    <a:pt x="647129" y="820674"/>
                  </a:lnTo>
                  <a:lnTo>
                    <a:pt x="647319" y="822103"/>
                  </a:lnTo>
                  <a:lnTo>
                    <a:pt x="647319" y="822103"/>
                  </a:lnTo>
                  <a:lnTo>
                    <a:pt x="647510" y="823531"/>
                  </a:lnTo>
                  <a:lnTo>
                    <a:pt x="647510" y="823531"/>
                  </a:lnTo>
                  <a:lnTo>
                    <a:pt x="647795" y="824960"/>
                  </a:lnTo>
                  <a:lnTo>
                    <a:pt x="647795" y="824960"/>
                  </a:lnTo>
                  <a:cubicBezTo>
                    <a:pt x="647890" y="825437"/>
                    <a:pt x="647986" y="825913"/>
                    <a:pt x="648081" y="826389"/>
                  </a:cubicBezTo>
                  <a:lnTo>
                    <a:pt x="648081" y="826389"/>
                  </a:lnTo>
                  <a:lnTo>
                    <a:pt x="648367" y="827818"/>
                  </a:lnTo>
                  <a:lnTo>
                    <a:pt x="648367" y="827818"/>
                  </a:lnTo>
                  <a:lnTo>
                    <a:pt x="648748" y="829247"/>
                  </a:lnTo>
                  <a:lnTo>
                    <a:pt x="648748" y="829247"/>
                  </a:lnTo>
                  <a:cubicBezTo>
                    <a:pt x="654939" y="852392"/>
                    <a:pt x="675227" y="870204"/>
                    <a:pt x="700088" y="872300"/>
                  </a:cubicBezTo>
                  <a:lnTo>
                    <a:pt x="700088" y="872300"/>
                  </a:lnTo>
                  <a:lnTo>
                    <a:pt x="701516" y="872395"/>
                  </a:lnTo>
                  <a:lnTo>
                    <a:pt x="701516" y="872395"/>
                  </a:lnTo>
                  <a:lnTo>
                    <a:pt x="701993" y="872395"/>
                  </a:lnTo>
                  <a:cubicBezTo>
                    <a:pt x="703136" y="872395"/>
                    <a:pt x="703993" y="872490"/>
                    <a:pt x="705136" y="872490"/>
                  </a:cubicBezTo>
                  <a:lnTo>
                    <a:pt x="712565" y="872490"/>
                  </a:lnTo>
                  <a:cubicBezTo>
                    <a:pt x="757142" y="872490"/>
                    <a:pt x="793528" y="908876"/>
                    <a:pt x="793528" y="953453"/>
                  </a:cubicBezTo>
                  <a:lnTo>
                    <a:pt x="793528" y="956977"/>
                  </a:lnTo>
                  <a:lnTo>
                    <a:pt x="793528" y="958501"/>
                  </a:lnTo>
                  <a:lnTo>
                    <a:pt x="793528" y="958501"/>
                  </a:lnTo>
                  <a:lnTo>
                    <a:pt x="793623" y="959930"/>
                  </a:lnTo>
                  <a:lnTo>
                    <a:pt x="793623" y="959930"/>
                  </a:lnTo>
                  <a:lnTo>
                    <a:pt x="793718" y="961358"/>
                  </a:lnTo>
                  <a:lnTo>
                    <a:pt x="793718" y="961358"/>
                  </a:lnTo>
                  <a:lnTo>
                    <a:pt x="793813" y="962787"/>
                  </a:lnTo>
                  <a:lnTo>
                    <a:pt x="793813" y="962787"/>
                  </a:lnTo>
                  <a:lnTo>
                    <a:pt x="794004" y="964216"/>
                  </a:lnTo>
                  <a:lnTo>
                    <a:pt x="794004" y="964216"/>
                  </a:lnTo>
                  <a:lnTo>
                    <a:pt x="794195" y="965645"/>
                  </a:lnTo>
                  <a:lnTo>
                    <a:pt x="794195" y="965645"/>
                  </a:lnTo>
                  <a:cubicBezTo>
                    <a:pt x="797147" y="983361"/>
                    <a:pt x="807530" y="998315"/>
                    <a:pt x="823151" y="1007269"/>
                  </a:cubicBezTo>
                  <a:lnTo>
                    <a:pt x="823722" y="1007555"/>
                  </a:lnTo>
                  <a:lnTo>
                    <a:pt x="823722" y="1007555"/>
                  </a:lnTo>
                  <a:lnTo>
                    <a:pt x="824960" y="1008221"/>
                  </a:lnTo>
                  <a:lnTo>
                    <a:pt x="824960" y="1008221"/>
                  </a:lnTo>
                  <a:lnTo>
                    <a:pt x="826198" y="1008888"/>
                  </a:lnTo>
                  <a:lnTo>
                    <a:pt x="826198" y="1008888"/>
                  </a:lnTo>
                  <a:lnTo>
                    <a:pt x="827437" y="1009460"/>
                  </a:lnTo>
                  <a:lnTo>
                    <a:pt x="827437" y="1009460"/>
                  </a:lnTo>
                  <a:cubicBezTo>
                    <a:pt x="827818" y="1009650"/>
                    <a:pt x="828294" y="1009841"/>
                    <a:pt x="828675" y="1010031"/>
                  </a:cubicBezTo>
                  <a:lnTo>
                    <a:pt x="828675" y="1010031"/>
                  </a:lnTo>
                  <a:lnTo>
                    <a:pt x="830009" y="1010603"/>
                  </a:lnTo>
                  <a:lnTo>
                    <a:pt x="830009" y="1010603"/>
                  </a:lnTo>
                  <a:lnTo>
                    <a:pt x="831342" y="1011079"/>
                  </a:lnTo>
                  <a:lnTo>
                    <a:pt x="831342" y="1011079"/>
                  </a:lnTo>
                  <a:lnTo>
                    <a:pt x="832676" y="1011555"/>
                  </a:lnTo>
                  <a:lnTo>
                    <a:pt x="832676" y="1011555"/>
                  </a:lnTo>
                  <a:lnTo>
                    <a:pt x="832961" y="1011650"/>
                  </a:lnTo>
                  <a:cubicBezTo>
                    <a:pt x="833723" y="1011841"/>
                    <a:pt x="834295" y="1012031"/>
                    <a:pt x="835057" y="1012317"/>
                  </a:cubicBezTo>
                  <a:lnTo>
                    <a:pt x="835343" y="1012412"/>
                  </a:lnTo>
                  <a:lnTo>
                    <a:pt x="835343" y="1012412"/>
                  </a:lnTo>
                  <a:lnTo>
                    <a:pt x="836676" y="1012793"/>
                  </a:lnTo>
                  <a:lnTo>
                    <a:pt x="836676" y="1012793"/>
                  </a:lnTo>
                  <a:lnTo>
                    <a:pt x="838010" y="1013174"/>
                  </a:lnTo>
                  <a:lnTo>
                    <a:pt x="838010" y="1013174"/>
                  </a:lnTo>
                  <a:lnTo>
                    <a:pt x="839438" y="1013460"/>
                  </a:lnTo>
                  <a:lnTo>
                    <a:pt x="839438" y="1013460"/>
                  </a:lnTo>
                  <a:cubicBezTo>
                    <a:pt x="839914" y="1013555"/>
                    <a:pt x="840391" y="1013651"/>
                    <a:pt x="840867" y="1013746"/>
                  </a:cubicBezTo>
                  <a:lnTo>
                    <a:pt x="840867" y="1013746"/>
                  </a:lnTo>
                  <a:lnTo>
                    <a:pt x="841153" y="1013746"/>
                  </a:lnTo>
                  <a:cubicBezTo>
                    <a:pt x="842010" y="1013841"/>
                    <a:pt x="842677" y="1014031"/>
                    <a:pt x="843534" y="1014127"/>
                  </a:cubicBezTo>
                  <a:lnTo>
                    <a:pt x="843820" y="1014127"/>
                  </a:lnTo>
                  <a:lnTo>
                    <a:pt x="843820" y="1014127"/>
                  </a:lnTo>
                  <a:lnTo>
                    <a:pt x="845248" y="1014317"/>
                  </a:lnTo>
                  <a:lnTo>
                    <a:pt x="845248" y="1014317"/>
                  </a:lnTo>
                  <a:lnTo>
                    <a:pt x="846677" y="1014413"/>
                  </a:lnTo>
                  <a:lnTo>
                    <a:pt x="846677" y="1014413"/>
                  </a:lnTo>
                  <a:lnTo>
                    <a:pt x="848106" y="1014508"/>
                  </a:lnTo>
                  <a:lnTo>
                    <a:pt x="848106" y="1014508"/>
                  </a:lnTo>
                  <a:lnTo>
                    <a:pt x="848582" y="1014508"/>
                  </a:lnTo>
                  <a:cubicBezTo>
                    <a:pt x="849725" y="1014508"/>
                    <a:pt x="850583" y="1014603"/>
                    <a:pt x="851726" y="1014603"/>
                  </a:cubicBezTo>
                  <a:lnTo>
                    <a:pt x="871156" y="1014603"/>
                  </a:lnTo>
                  <a:lnTo>
                    <a:pt x="878110" y="1014603"/>
                  </a:lnTo>
                  <a:cubicBezTo>
                    <a:pt x="922687" y="1014603"/>
                    <a:pt x="959072" y="1050989"/>
                    <a:pt x="959072" y="1095566"/>
                  </a:cubicBezTo>
                  <a:lnTo>
                    <a:pt x="959072" y="1105376"/>
                  </a:lnTo>
                  <a:lnTo>
                    <a:pt x="959072" y="1106805"/>
                  </a:lnTo>
                  <a:lnTo>
                    <a:pt x="959072" y="1106805"/>
                  </a:lnTo>
                  <a:lnTo>
                    <a:pt x="959168" y="1108234"/>
                  </a:lnTo>
                  <a:lnTo>
                    <a:pt x="959168" y="1108234"/>
                  </a:lnTo>
                  <a:lnTo>
                    <a:pt x="959263" y="1109663"/>
                  </a:lnTo>
                  <a:lnTo>
                    <a:pt x="959263" y="1109663"/>
                  </a:lnTo>
                  <a:lnTo>
                    <a:pt x="959358" y="1111091"/>
                  </a:lnTo>
                  <a:lnTo>
                    <a:pt x="959358" y="1111091"/>
                  </a:lnTo>
                  <a:lnTo>
                    <a:pt x="959548" y="1112520"/>
                  </a:lnTo>
                  <a:lnTo>
                    <a:pt x="959548" y="1112520"/>
                  </a:lnTo>
                  <a:lnTo>
                    <a:pt x="959739" y="1113949"/>
                  </a:lnTo>
                  <a:lnTo>
                    <a:pt x="959739" y="1113949"/>
                  </a:lnTo>
                  <a:lnTo>
                    <a:pt x="959930" y="1115378"/>
                  </a:lnTo>
                  <a:lnTo>
                    <a:pt x="959930" y="1115378"/>
                  </a:lnTo>
                  <a:cubicBezTo>
                    <a:pt x="960025" y="1115854"/>
                    <a:pt x="960120" y="1116330"/>
                    <a:pt x="960215" y="1116806"/>
                  </a:cubicBezTo>
                  <a:lnTo>
                    <a:pt x="960215" y="1116806"/>
                  </a:lnTo>
                  <a:lnTo>
                    <a:pt x="960501" y="1118235"/>
                  </a:lnTo>
                  <a:lnTo>
                    <a:pt x="960501" y="1118235"/>
                  </a:lnTo>
                  <a:lnTo>
                    <a:pt x="960882" y="1119664"/>
                  </a:lnTo>
                  <a:lnTo>
                    <a:pt x="960882" y="1119664"/>
                  </a:lnTo>
                  <a:lnTo>
                    <a:pt x="961263" y="1120997"/>
                  </a:lnTo>
                  <a:lnTo>
                    <a:pt x="961263" y="1120997"/>
                  </a:lnTo>
                  <a:lnTo>
                    <a:pt x="961644" y="1122331"/>
                  </a:lnTo>
                  <a:lnTo>
                    <a:pt x="961644" y="1122331"/>
                  </a:lnTo>
                  <a:lnTo>
                    <a:pt x="962120" y="1123664"/>
                  </a:lnTo>
                  <a:lnTo>
                    <a:pt x="962120" y="1123664"/>
                  </a:lnTo>
                  <a:lnTo>
                    <a:pt x="962597" y="1124998"/>
                  </a:lnTo>
                  <a:lnTo>
                    <a:pt x="962597" y="1124998"/>
                  </a:lnTo>
                  <a:lnTo>
                    <a:pt x="963073" y="1126331"/>
                  </a:lnTo>
                  <a:lnTo>
                    <a:pt x="963073" y="1126331"/>
                  </a:lnTo>
                  <a:lnTo>
                    <a:pt x="963644" y="1127665"/>
                  </a:lnTo>
                  <a:lnTo>
                    <a:pt x="963644" y="1127665"/>
                  </a:lnTo>
                  <a:lnTo>
                    <a:pt x="964216" y="1128903"/>
                  </a:lnTo>
                  <a:lnTo>
                    <a:pt x="964216" y="1128903"/>
                  </a:lnTo>
                  <a:lnTo>
                    <a:pt x="964787" y="1130141"/>
                  </a:lnTo>
                  <a:lnTo>
                    <a:pt x="964787" y="1130141"/>
                  </a:lnTo>
                  <a:lnTo>
                    <a:pt x="965454" y="1131380"/>
                  </a:lnTo>
                  <a:lnTo>
                    <a:pt x="965454" y="1131380"/>
                  </a:lnTo>
                  <a:cubicBezTo>
                    <a:pt x="965645" y="1131761"/>
                    <a:pt x="965835" y="1132237"/>
                    <a:pt x="966121" y="1132618"/>
                  </a:cubicBezTo>
                  <a:lnTo>
                    <a:pt x="966121" y="1132618"/>
                  </a:lnTo>
                  <a:lnTo>
                    <a:pt x="966788" y="1133856"/>
                  </a:lnTo>
                  <a:lnTo>
                    <a:pt x="966788" y="1133856"/>
                  </a:lnTo>
                  <a:cubicBezTo>
                    <a:pt x="966978" y="1134237"/>
                    <a:pt x="967264" y="1134618"/>
                    <a:pt x="967454" y="1135094"/>
                  </a:cubicBezTo>
                  <a:lnTo>
                    <a:pt x="967454" y="1135094"/>
                  </a:lnTo>
                  <a:lnTo>
                    <a:pt x="968216" y="1136237"/>
                  </a:lnTo>
                  <a:lnTo>
                    <a:pt x="968216" y="1136237"/>
                  </a:lnTo>
                  <a:lnTo>
                    <a:pt x="968978" y="1137380"/>
                  </a:lnTo>
                  <a:lnTo>
                    <a:pt x="968978" y="1137380"/>
                  </a:lnTo>
                  <a:lnTo>
                    <a:pt x="969740" y="1138523"/>
                  </a:lnTo>
                  <a:lnTo>
                    <a:pt x="969740" y="1138523"/>
                  </a:lnTo>
                  <a:lnTo>
                    <a:pt x="970597" y="1139666"/>
                  </a:lnTo>
                  <a:lnTo>
                    <a:pt x="970597" y="1139666"/>
                  </a:lnTo>
                  <a:lnTo>
                    <a:pt x="971455" y="1140809"/>
                  </a:lnTo>
                  <a:lnTo>
                    <a:pt x="971455" y="1140809"/>
                  </a:lnTo>
                  <a:cubicBezTo>
                    <a:pt x="971740" y="1141190"/>
                    <a:pt x="972026" y="1141571"/>
                    <a:pt x="972312" y="1141857"/>
                  </a:cubicBezTo>
                  <a:lnTo>
                    <a:pt x="972312" y="1141857"/>
                  </a:lnTo>
                  <a:lnTo>
                    <a:pt x="973169" y="1142905"/>
                  </a:lnTo>
                  <a:lnTo>
                    <a:pt x="973169" y="1142905"/>
                  </a:lnTo>
                  <a:lnTo>
                    <a:pt x="974122" y="1143953"/>
                  </a:lnTo>
                  <a:lnTo>
                    <a:pt x="974122" y="1143953"/>
                  </a:lnTo>
                  <a:lnTo>
                    <a:pt x="975074" y="1145000"/>
                  </a:lnTo>
                  <a:lnTo>
                    <a:pt x="975074" y="1145000"/>
                  </a:lnTo>
                  <a:lnTo>
                    <a:pt x="976027" y="1145953"/>
                  </a:lnTo>
                  <a:lnTo>
                    <a:pt x="976027" y="1145953"/>
                  </a:lnTo>
                  <a:lnTo>
                    <a:pt x="976979" y="1146905"/>
                  </a:lnTo>
                  <a:lnTo>
                    <a:pt x="976979" y="1146905"/>
                  </a:lnTo>
                  <a:lnTo>
                    <a:pt x="978027" y="1147858"/>
                  </a:lnTo>
                  <a:lnTo>
                    <a:pt x="978027" y="1147858"/>
                  </a:lnTo>
                  <a:lnTo>
                    <a:pt x="979075" y="1148810"/>
                  </a:lnTo>
                  <a:lnTo>
                    <a:pt x="979075" y="1148810"/>
                  </a:lnTo>
                  <a:lnTo>
                    <a:pt x="980122" y="1149668"/>
                  </a:lnTo>
                  <a:lnTo>
                    <a:pt x="980122" y="1149668"/>
                  </a:lnTo>
                  <a:cubicBezTo>
                    <a:pt x="980504" y="1149953"/>
                    <a:pt x="980885" y="1150239"/>
                    <a:pt x="981170" y="1150525"/>
                  </a:cubicBezTo>
                  <a:lnTo>
                    <a:pt x="981170" y="1150525"/>
                  </a:lnTo>
                  <a:cubicBezTo>
                    <a:pt x="981551" y="1150811"/>
                    <a:pt x="981932" y="1151096"/>
                    <a:pt x="982218" y="1151382"/>
                  </a:cubicBezTo>
                  <a:lnTo>
                    <a:pt x="982218" y="1151382"/>
                  </a:lnTo>
                  <a:lnTo>
                    <a:pt x="983361" y="1152239"/>
                  </a:lnTo>
                  <a:lnTo>
                    <a:pt x="983361" y="1152239"/>
                  </a:lnTo>
                  <a:lnTo>
                    <a:pt x="984504" y="1153001"/>
                  </a:lnTo>
                  <a:lnTo>
                    <a:pt x="984504" y="1153001"/>
                  </a:lnTo>
                  <a:lnTo>
                    <a:pt x="985647" y="1153763"/>
                  </a:lnTo>
                  <a:lnTo>
                    <a:pt x="985647" y="1153763"/>
                  </a:lnTo>
                  <a:lnTo>
                    <a:pt x="986790" y="1154525"/>
                  </a:lnTo>
                  <a:lnTo>
                    <a:pt x="986790" y="1154525"/>
                  </a:lnTo>
                  <a:lnTo>
                    <a:pt x="988028" y="1155192"/>
                  </a:lnTo>
                  <a:lnTo>
                    <a:pt x="988028" y="1155192"/>
                  </a:lnTo>
                  <a:lnTo>
                    <a:pt x="989267" y="1155859"/>
                  </a:lnTo>
                  <a:lnTo>
                    <a:pt x="989267" y="1155859"/>
                  </a:lnTo>
                  <a:lnTo>
                    <a:pt x="990505" y="1156526"/>
                  </a:lnTo>
                  <a:lnTo>
                    <a:pt x="990505" y="1156526"/>
                  </a:lnTo>
                  <a:lnTo>
                    <a:pt x="991743" y="1157192"/>
                  </a:lnTo>
                  <a:lnTo>
                    <a:pt x="991743" y="1157192"/>
                  </a:lnTo>
                  <a:lnTo>
                    <a:pt x="992981" y="1157764"/>
                  </a:lnTo>
                  <a:lnTo>
                    <a:pt x="992981" y="1157764"/>
                  </a:lnTo>
                  <a:cubicBezTo>
                    <a:pt x="993362" y="1157954"/>
                    <a:pt x="993838" y="1158145"/>
                    <a:pt x="994220" y="1158335"/>
                  </a:cubicBezTo>
                  <a:lnTo>
                    <a:pt x="994220" y="1158335"/>
                  </a:lnTo>
                  <a:lnTo>
                    <a:pt x="995553" y="1158907"/>
                  </a:lnTo>
                  <a:lnTo>
                    <a:pt x="995553" y="1158907"/>
                  </a:lnTo>
                  <a:lnTo>
                    <a:pt x="996887" y="1159383"/>
                  </a:lnTo>
                  <a:lnTo>
                    <a:pt x="996887" y="1159383"/>
                  </a:lnTo>
                  <a:lnTo>
                    <a:pt x="998220" y="1159859"/>
                  </a:lnTo>
                  <a:lnTo>
                    <a:pt x="998220" y="1159859"/>
                  </a:lnTo>
                  <a:lnTo>
                    <a:pt x="999554" y="1160336"/>
                  </a:lnTo>
                  <a:lnTo>
                    <a:pt x="999554" y="1160336"/>
                  </a:lnTo>
                  <a:lnTo>
                    <a:pt x="1000887" y="1160717"/>
                  </a:lnTo>
                  <a:lnTo>
                    <a:pt x="1000887" y="1160717"/>
                  </a:lnTo>
                  <a:lnTo>
                    <a:pt x="1002221" y="1161098"/>
                  </a:lnTo>
                  <a:lnTo>
                    <a:pt x="1002221" y="1161098"/>
                  </a:lnTo>
                  <a:lnTo>
                    <a:pt x="1003554" y="1161479"/>
                  </a:lnTo>
                  <a:lnTo>
                    <a:pt x="1003554" y="1161479"/>
                  </a:lnTo>
                  <a:lnTo>
                    <a:pt x="1004983" y="1161764"/>
                  </a:lnTo>
                  <a:lnTo>
                    <a:pt x="1004983" y="1161764"/>
                  </a:lnTo>
                  <a:cubicBezTo>
                    <a:pt x="1005459" y="1161860"/>
                    <a:pt x="1005935" y="1161955"/>
                    <a:pt x="1006412" y="1162050"/>
                  </a:cubicBezTo>
                  <a:lnTo>
                    <a:pt x="1006412" y="1162050"/>
                  </a:lnTo>
                  <a:lnTo>
                    <a:pt x="1007840" y="1162336"/>
                  </a:lnTo>
                  <a:lnTo>
                    <a:pt x="1007840" y="1162336"/>
                  </a:lnTo>
                  <a:lnTo>
                    <a:pt x="1009269" y="1162526"/>
                  </a:lnTo>
                  <a:lnTo>
                    <a:pt x="1009269" y="1162526"/>
                  </a:lnTo>
                  <a:lnTo>
                    <a:pt x="1010698" y="1162717"/>
                  </a:lnTo>
                  <a:lnTo>
                    <a:pt x="1010698" y="1162717"/>
                  </a:lnTo>
                  <a:lnTo>
                    <a:pt x="1012127" y="1162812"/>
                  </a:lnTo>
                  <a:lnTo>
                    <a:pt x="1012127" y="1162812"/>
                  </a:lnTo>
                  <a:lnTo>
                    <a:pt x="1013555" y="1162907"/>
                  </a:lnTo>
                  <a:lnTo>
                    <a:pt x="1013555" y="1162907"/>
                  </a:lnTo>
                  <a:lnTo>
                    <a:pt x="1014031" y="1162907"/>
                  </a:lnTo>
                  <a:cubicBezTo>
                    <a:pt x="1015079" y="1162907"/>
                    <a:pt x="1016032" y="1163003"/>
                    <a:pt x="1017175" y="1163003"/>
                  </a:cubicBezTo>
                  <a:lnTo>
                    <a:pt x="1047560" y="1163003"/>
                  </a:lnTo>
                  <a:lnTo>
                    <a:pt x="1199483" y="1163003"/>
                  </a:lnTo>
                  <a:cubicBezTo>
                    <a:pt x="1244060" y="1163003"/>
                    <a:pt x="1280446" y="1199388"/>
                    <a:pt x="1280446" y="1243965"/>
                  </a:cubicBezTo>
                  <a:lnTo>
                    <a:pt x="1280446" y="1375886"/>
                  </a:lnTo>
                  <a:lnTo>
                    <a:pt x="1280446" y="1539431"/>
                  </a:lnTo>
                  <a:lnTo>
                    <a:pt x="1280446" y="1542574"/>
                  </a:lnTo>
                  <a:cubicBezTo>
                    <a:pt x="1280446" y="1574292"/>
                    <a:pt x="1306354" y="1600200"/>
                    <a:pt x="1338072" y="1600200"/>
                  </a:cubicBezTo>
                  <a:lnTo>
                    <a:pt x="1358075" y="1600200"/>
                  </a:lnTo>
                  <a:cubicBezTo>
                    <a:pt x="1389793" y="1600200"/>
                    <a:pt x="1415701" y="1574292"/>
                    <a:pt x="1415701" y="1542574"/>
                  </a:cubicBezTo>
                  <a:lnTo>
                    <a:pt x="1415701" y="1534477"/>
                  </a:lnTo>
                  <a:cubicBezTo>
                    <a:pt x="1415701" y="1489900"/>
                    <a:pt x="1452086" y="1453515"/>
                    <a:pt x="1496663" y="1453515"/>
                  </a:cubicBezTo>
                  <a:lnTo>
                    <a:pt x="1527239" y="1453515"/>
                  </a:lnTo>
                  <a:cubicBezTo>
                    <a:pt x="1558957" y="1453515"/>
                    <a:pt x="1584865" y="1427607"/>
                    <a:pt x="1584865" y="1395889"/>
                  </a:cubicBezTo>
                  <a:lnTo>
                    <a:pt x="1584865" y="1375886"/>
                  </a:lnTo>
                  <a:cubicBezTo>
                    <a:pt x="1584865" y="1351026"/>
                    <a:pt x="1568958" y="1329690"/>
                    <a:pt x="1546765" y="1321689"/>
                  </a:cubicBezTo>
                  <a:cubicBezTo>
                    <a:pt x="1535716" y="1317689"/>
                    <a:pt x="1493520" y="1325689"/>
                    <a:pt x="1477518" y="1318070"/>
                  </a:cubicBezTo>
                  <a:cubicBezTo>
                    <a:pt x="1439609" y="1299877"/>
                    <a:pt x="1425226" y="1259014"/>
                    <a:pt x="1429988" y="1231487"/>
                  </a:cubicBezTo>
                  <a:cubicBezTo>
                    <a:pt x="1436846" y="1192435"/>
                    <a:pt x="1459039" y="1164527"/>
                    <a:pt x="1498759" y="1164527"/>
                  </a:cubicBezTo>
                  <a:lnTo>
                    <a:pt x="1681829" y="1164527"/>
                  </a:lnTo>
                  <a:cubicBezTo>
                    <a:pt x="1713548" y="1164527"/>
                    <a:pt x="1739456" y="1138619"/>
                    <a:pt x="1739456" y="1106900"/>
                  </a:cubicBezTo>
                  <a:lnTo>
                    <a:pt x="1739456" y="1086898"/>
                  </a:lnTo>
                  <a:cubicBezTo>
                    <a:pt x="1739456" y="1055180"/>
                    <a:pt x="1713548" y="1029272"/>
                    <a:pt x="1681829" y="1029272"/>
                  </a:cubicBezTo>
                  <a:lnTo>
                    <a:pt x="1498854" y="1029272"/>
                  </a:lnTo>
                  <a:cubicBezTo>
                    <a:pt x="1454277" y="1029272"/>
                    <a:pt x="1417892" y="992886"/>
                    <a:pt x="1417892" y="948309"/>
                  </a:cubicBezTo>
                  <a:lnTo>
                    <a:pt x="1417892" y="942594"/>
                  </a:lnTo>
                  <a:cubicBezTo>
                    <a:pt x="1417892" y="910876"/>
                    <a:pt x="1391984" y="884968"/>
                    <a:pt x="1360265" y="884968"/>
                  </a:cubicBezTo>
                  <a:lnTo>
                    <a:pt x="1186148" y="884968"/>
                  </a:lnTo>
                  <a:cubicBezTo>
                    <a:pt x="1141571" y="884968"/>
                    <a:pt x="1105186" y="848582"/>
                    <a:pt x="1105186" y="804005"/>
                  </a:cubicBezTo>
                  <a:lnTo>
                    <a:pt x="1105186" y="646176"/>
                  </a:lnTo>
                  <a:cubicBezTo>
                    <a:pt x="1105186" y="635508"/>
                    <a:pt x="1102233" y="625412"/>
                    <a:pt x="1097089" y="616839"/>
                  </a:cubicBezTo>
                  <a:cubicBezTo>
                    <a:pt x="1096804" y="616458"/>
                    <a:pt x="1096613" y="616077"/>
                    <a:pt x="1096423" y="615696"/>
                  </a:cubicBezTo>
                  <a:cubicBezTo>
                    <a:pt x="1086517" y="598361"/>
                    <a:pt x="1067753" y="586550"/>
                    <a:pt x="1046417" y="586550"/>
                  </a:cubicBezTo>
                  <a:lnTo>
                    <a:pt x="1024128" y="586550"/>
                  </a:lnTo>
                  <a:cubicBezTo>
                    <a:pt x="979551" y="586550"/>
                    <a:pt x="943165" y="550164"/>
                    <a:pt x="943165" y="505587"/>
                  </a:cubicBezTo>
                  <a:lnTo>
                    <a:pt x="943165" y="505206"/>
                  </a:lnTo>
                  <a:cubicBezTo>
                    <a:pt x="943165" y="473488"/>
                    <a:pt x="917162" y="447770"/>
                    <a:pt x="885539" y="446818"/>
                  </a:cubicBezTo>
                  <a:lnTo>
                    <a:pt x="844772" y="445580"/>
                  </a:lnTo>
                  <a:cubicBezTo>
                    <a:pt x="816864" y="441674"/>
                    <a:pt x="795242" y="417481"/>
                    <a:pt x="795242" y="388525"/>
                  </a:cubicBezTo>
                  <a:lnTo>
                    <a:pt x="795242" y="368522"/>
                  </a:lnTo>
                  <a:cubicBezTo>
                    <a:pt x="795242" y="336804"/>
                    <a:pt x="821150" y="310896"/>
                    <a:pt x="852869" y="310896"/>
                  </a:cubicBezTo>
                  <a:lnTo>
                    <a:pt x="952119" y="310896"/>
                  </a:lnTo>
                  <a:lnTo>
                    <a:pt x="951167" y="57626"/>
                  </a:lnTo>
                  <a:cubicBezTo>
                    <a:pt x="951071" y="26003"/>
                    <a:pt x="925259" y="0"/>
                    <a:pt x="893540" y="0"/>
                  </a:cubicBezTo>
                  <a:lnTo>
                    <a:pt x="214598" y="0"/>
                  </a:lnTo>
                  <a:cubicBezTo>
                    <a:pt x="185166" y="0"/>
                    <a:pt x="160592" y="22479"/>
                    <a:pt x="157353" y="51149"/>
                  </a:cubicBezTo>
                  <a:lnTo>
                    <a:pt x="157353" y="93059"/>
                  </a:lnTo>
                  <a:cubicBezTo>
                    <a:pt x="157353" y="124778"/>
                    <a:pt x="131445" y="150686"/>
                    <a:pt x="99727" y="150686"/>
                  </a:cubicBezTo>
                  <a:lnTo>
                    <a:pt x="0" y="150686"/>
                  </a:lnTo>
                  <a:lnTo>
                    <a:pt x="476" y="514921"/>
                  </a:lnTo>
                  <a:lnTo>
                    <a:pt x="476" y="514921"/>
                  </a:lnTo>
                  <a:close/>
                  <a:moveTo>
                    <a:pt x="959358" y="1105281"/>
                  </a:moveTo>
                  <a:lnTo>
                    <a:pt x="959358" y="1105281"/>
                  </a:lnTo>
                  <a:lnTo>
                    <a:pt x="959358" y="1105281"/>
                  </a:lnTo>
                  <a:lnTo>
                    <a:pt x="959358" y="1105281"/>
                  </a:lnTo>
                  <a:close/>
                  <a:moveTo>
                    <a:pt x="486156" y="672655"/>
                  </a:moveTo>
                  <a:lnTo>
                    <a:pt x="486156" y="672655"/>
                  </a:lnTo>
                  <a:lnTo>
                    <a:pt x="486156" y="672655"/>
                  </a:lnTo>
                  <a:lnTo>
                    <a:pt x="486156" y="672655"/>
                  </a:lnTo>
                  <a:close/>
                  <a:moveTo>
                    <a:pt x="647033" y="814769"/>
                  </a:moveTo>
                  <a:lnTo>
                    <a:pt x="647033" y="814769"/>
                  </a:lnTo>
                  <a:lnTo>
                    <a:pt x="647033" y="814769"/>
                  </a:lnTo>
                  <a:lnTo>
                    <a:pt x="647033" y="814769"/>
                  </a:lnTo>
                  <a:close/>
                  <a:moveTo>
                    <a:pt x="793813" y="956881"/>
                  </a:moveTo>
                  <a:lnTo>
                    <a:pt x="793813" y="956881"/>
                  </a:lnTo>
                  <a:lnTo>
                    <a:pt x="793813" y="956881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: Shape 75">
              <a:extLst>
                <a:ext uri="{FF2B5EF4-FFF2-40B4-BE49-F238E27FC236}">
                  <a16:creationId xmlns:a16="http://schemas.microsoft.com/office/drawing/2014/main" id="{78470A00-0150-D6F4-879B-EB5285DB53F3}"/>
                </a:ext>
              </a:extLst>
            </p:cNvPr>
            <p:cNvSpPr/>
            <p:nvPr/>
          </p:nvSpPr>
          <p:spPr>
            <a:xfrm>
              <a:off x="2597578" y="3391266"/>
              <a:ext cx="633889" cy="428600"/>
            </a:xfrm>
            <a:custGeom>
              <a:avLst/>
              <a:gdLst>
                <a:gd name="connsiteX0" fmla="*/ 633889 w 633888"/>
                <a:gd name="connsiteY0" fmla="*/ 285464 h 436149"/>
                <a:gd name="connsiteX1" fmla="*/ 633889 w 633888"/>
                <a:gd name="connsiteY1" fmla="*/ 142208 h 436149"/>
                <a:gd name="connsiteX2" fmla="*/ 57626 w 633888"/>
                <a:gd name="connsiteY2" fmla="*/ 143256 h 436149"/>
                <a:gd name="connsiteX3" fmla="*/ 0 w 633888"/>
                <a:gd name="connsiteY3" fmla="*/ 200882 h 436149"/>
                <a:gd name="connsiteX4" fmla="*/ 0 w 633888"/>
                <a:gd name="connsiteY4" fmla="*/ 378523 h 436149"/>
                <a:gd name="connsiteX5" fmla="*/ 57626 w 633888"/>
                <a:gd name="connsiteY5" fmla="*/ 436150 h 436149"/>
                <a:gd name="connsiteX6" fmla="*/ 253079 w 633888"/>
                <a:gd name="connsiteY6" fmla="*/ 436150 h 436149"/>
                <a:gd name="connsiteX7" fmla="*/ 310705 w 633888"/>
                <a:gd name="connsiteY7" fmla="*/ 378523 h 436149"/>
                <a:gd name="connsiteX8" fmla="*/ 310705 w 633888"/>
                <a:gd name="connsiteY8" fmla="*/ 336613 h 436149"/>
                <a:gd name="connsiteX9" fmla="*/ 367951 w 633888"/>
                <a:gd name="connsiteY9" fmla="*/ 285464 h 436149"/>
                <a:gd name="connsiteX10" fmla="*/ 633889 w 633888"/>
                <a:gd name="connsiteY10" fmla="*/ 285464 h 436149"/>
                <a:gd name="connsiteX11" fmla="*/ 633889 w 633888"/>
                <a:gd name="connsiteY11" fmla="*/ 285464 h 436149"/>
                <a:gd name="connsiteX12" fmla="*/ 91345 w 633888"/>
                <a:gd name="connsiteY12" fmla="*/ 0 h 436149"/>
                <a:gd name="connsiteX13" fmla="*/ 91345 w 633888"/>
                <a:gd name="connsiteY13" fmla="*/ 0 h 436149"/>
                <a:gd name="connsiteX14" fmla="*/ 91345 w 633888"/>
                <a:gd name="connsiteY14" fmla="*/ 0 h 436149"/>
                <a:gd name="connsiteX15" fmla="*/ 91345 w 633888"/>
                <a:gd name="connsiteY15" fmla="*/ 0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3888" h="436149">
                  <a:moveTo>
                    <a:pt x="633889" y="285464"/>
                  </a:moveTo>
                  <a:lnTo>
                    <a:pt x="633889" y="142208"/>
                  </a:lnTo>
                  <a:cubicBezTo>
                    <a:pt x="427482" y="142208"/>
                    <a:pt x="249746" y="143256"/>
                    <a:pt x="57626" y="143256"/>
                  </a:cubicBezTo>
                  <a:cubicBezTo>
                    <a:pt x="25908" y="143256"/>
                    <a:pt x="0" y="169164"/>
                    <a:pt x="0" y="200882"/>
                  </a:cubicBezTo>
                  <a:lnTo>
                    <a:pt x="0" y="378523"/>
                  </a:lnTo>
                  <a:cubicBezTo>
                    <a:pt x="0" y="410242"/>
                    <a:pt x="25908" y="436150"/>
                    <a:pt x="57626" y="436150"/>
                  </a:cubicBezTo>
                  <a:lnTo>
                    <a:pt x="253079" y="436150"/>
                  </a:lnTo>
                  <a:cubicBezTo>
                    <a:pt x="284797" y="436150"/>
                    <a:pt x="310705" y="410242"/>
                    <a:pt x="310705" y="378523"/>
                  </a:cubicBezTo>
                  <a:lnTo>
                    <a:pt x="310705" y="336613"/>
                  </a:lnTo>
                  <a:cubicBezTo>
                    <a:pt x="313944" y="307943"/>
                    <a:pt x="338519" y="285464"/>
                    <a:pt x="367951" y="285464"/>
                  </a:cubicBezTo>
                  <a:lnTo>
                    <a:pt x="633889" y="285464"/>
                  </a:lnTo>
                  <a:lnTo>
                    <a:pt x="633889" y="285464"/>
                  </a:lnTo>
                  <a:close/>
                  <a:moveTo>
                    <a:pt x="91345" y="0"/>
                  </a:moveTo>
                  <a:lnTo>
                    <a:pt x="91345" y="0"/>
                  </a:lnTo>
                  <a:lnTo>
                    <a:pt x="91345" y="0"/>
                  </a:lnTo>
                  <a:lnTo>
                    <a:pt x="91345" y="0"/>
                  </a:lnTo>
                  <a:close/>
                </a:path>
              </a:pathLst>
            </a:custGeom>
            <a:pattFill prst="wdUpDiag">
              <a:fgClr>
                <a:srgbClr val="0C29FF"/>
              </a:fgClr>
              <a:bgClr>
                <a:schemeClr val="bg1"/>
              </a:bgClr>
            </a:patt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: Shape 76">
              <a:extLst>
                <a:ext uri="{FF2B5EF4-FFF2-40B4-BE49-F238E27FC236}">
                  <a16:creationId xmlns:a16="http://schemas.microsoft.com/office/drawing/2014/main" id="{F9E7BE16-2081-EA66-36E7-352B6284E3A6}"/>
                </a:ext>
              </a:extLst>
            </p:cNvPr>
            <p:cNvSpPr/>
            <p:nvPr/>
          </p:nvSpPr>
          <p:spPr>
            <a:xfrm>
              <a:off x="3231373" y="3411077"/>
              <a:ext cx="951737" cy="573595"/>
            </a:xfrm>
            <a:custGeom>
              <a:avLst/>
              <a:gdLst>
                <a:gd name="connsiteX0" fmla="*/ 472440 w 951737"/>
                <a:gd name="connsiteY0" fmla="*/ 0 h 573595"/>
                <a:gd name="connsiteX1" fmla="*/ 951738 w 951737"/>
                <a:gd name="connsiteY1" fmla="*/ 0 h 573595"/>
                <a:gd name="connsiteX2" fmla="*/ 951738 w 951737"/>
                <a:gd name="connsiteY2" fmla="*/ 213265 h 573595"/>
                <a:gd name="connsiteX3" fmla="*/ 894112 w 951737"/>
                <a:gd name="connsiteY3" fmla="*/ 270891 h 573595"/>
                <a:gd name="connsiteX4" fmla="*/ 859250 w 951737"/>
                <a:gd name="connsiteY4" fmla="*/ 270891 h 573595"/>
                <a:gd name="connsiteX5" fmla="*/ 786574 w 951737"/>
                <a:gd name="connsiteY5" fmla="*/ 347567 h 573595"/>
                <a:gd name="connsiteX6" fmla="*/ 786574 w 951737"/>
                <a:gd name="connsiteY6" fmla="*/ 515969 h 573595"/>
                <a:gd name="connsiteX7" fmla="*/ 728948 w 951737"/>
                <a:gd name="connsiteY7" fmla="*/ 573596 h 573595"/>
                <a:gd name="connsiteX8" fmla="*/ 472535 w 951737"/>
                <a:gd name="connsiteY8" fmla="*/ 573596 h 573595"/>
                <a:gd name="connsiteX9" fmla="*/ 475869 w 951737"/>
                <a:gd name="connsiteY9" fmla="*/ 515969 h 573595"/>
                <a:gd name="connsiteX10" fmla="*/ 475869 w 951737"/>
                <a:gd name="connsiteY10" fmla="*/ 316802 h 573595"/>
                <a:gd name="connsiteX11" fmla="*/ 418624 w 951737"/>
                <a:gd name="connsiteY11" fmla="*/ 265652 h 573595"/>
                <a:gd name="connsiteX12" fmla="*/ 0 w 951737"/>
                <a:gd name="connsiteY12" fmla="*/ 265652 h 573595"/>
                <a:gd name="connsiteX13" fmla="*/ 0 w 951737"/>
                <a:gd name="connsiteY13" fmla="*/ 122396 h 573595"/>
                <a:gd name="connsiteX14" fmla="*/ 78772 w 951737"/>
                <a:gd name="connsiteY14" fmla="*/ 122396 h 573595"/>
                <a:gd name="connsiteX15" fmla="*/ 93345 w 951737"/>
                <a:gd name="connsiteY15" fmla="*/ 121729 h 573595"/>
                <a:gd name="connsiteX16" fmla="*/ 101251 w 951737"/>
                <a:gd name="connsiteY16" fmla="*/ 121348 h 573595"/>
                <a:gd name="connsiteX17" fmla="*/ 400240 w 951737"/>
                <a:gd name="connsiteY17" fmla="*/ 121348 h 573595"/>
                <a:gd name="connsiteX18" fmla="*/ 470249 w 951737"/>
                <a:gd name="connsiteY18" fmla="*/ 51340 h 573595"/>
                <a:gd name="connsiteX19" fmla="*/ 472440 w 951737"/>
                <a:gd name="connsiteY19" fmla="*/ 0 h 57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1737" h="573595">
                  <a:moveTo>
                    <a:pt x="472440" y="0"/>
                  </a:moveTo>
                  <a:lnTo>
                    <a:pt x="951738" y="0"/>
                  </a:lnTo>
                  <a:lnTo>
                    <a:pt x="951738" y="213265"/>
                  </a:lnTo>
                  <a:cubicBezTo>
                    <a:pt x="951738" y="244983"/>
                    <a:pt x="925830" y="270891"/>
                    <a:pt x="894112" y="270891"/>
                  </a:cubicBezTo>
                  <a:lnTo>
                    <a:pt x="859250" y="270891"/>
                  </a:lnTo>
                  <a:cubicBezTo>
                    <a:pt x="802957" y="270891"/>
                    <a:pt x="784955" y="325946"/>
                    <a:pt x="786574" y="347567"/>
                  </a:cubicBezTo>
                  <a:lnTo>
                    <a:pt x="786574" y="515969"/>
                  </a:lnTo>
                  <a:cubicBezTo>
                    <a:pt x="786574" y="547688"/>
                    <a:pt x="760666" y="573596"/>
                    <a:pt x="728948" y="573596"/>
                  </a:cubicBezTo>
                  <a:lnTo>
                    <a:pt x="472535" y="573596"/>
                  </a:lnTo>
                  <a:lnTo>
                    <a:pt x="475869" y="515969"/>
                  </a:lnTo>
                  <a:lnTo>
                    <a:pt x="475869" y="316802"/>
                  </a:lnTo>
                  <a:cubicBezTo>
                    <a:pt x="472630" y="288131"/>
                    <a:pt x="448056" y="265652"/>
                    <a:pt x="418624" y="265652"/>
                  </a:cubicBezTo>
                  <a:lnTo>
                    <a:pt x="0" y="265652"/>
                  </a:lnTo>
                  <a:lnTo>
                    <a:pt x="0" y="122396"/>
                  </a:lnTo>
                  <a:lnTo>
                    <a:pt x="78772" y="122396"/>
                  </a:lnTo>
                  <a:cubicBezTo>
                    <a:pt x="83725" y="122396"/>
                    <a:pt x="88582" y="122111"/>
                    <a:pt x="93345" y="121729"/>
                  </a:cubicBezTo>
                  <a:cubicBezTo>
                    <a:pt x="96107" y="121444"/>
                    <a:pt x="98488" y="121348"/>
                    <a:pt x="101251" y="121348"/>
                  </a:cubicBezTo>
                  <a:lnTo>
                    <a:pt x="400240" y="121348"/>
                  </a:lnTo>
                  <a:cubicBezTo>
                    <a:pt x="438721" y="121348"/>
                    <a:pt x="468630" y="89821"/>
                    <a:pt x="470249" y="51340"/>
                  </a:cubicBezTo>
                  <a:lnTo>
                    <a:pt x="472440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: Shape 77">
              <a:extLst>
                <a:ext uri="{FF2B5EF4-FFF2-40B4-BE49-F238E27FC236}">
                  <a16:creationId xmlns:a16="http://schemas.microsoft.com/office/drawing/2014/main" id="{82D4FCFE-F216-1B55-9314-F5FF35A8E72C}"/>
                </a:ext>
              </a:extLst>
            </p:cNvPr>
            <p:cNvSpPr/>
            <p:nvPr/>
          </p:nvSpPr>
          <p:spPr>
            <a:xfrm>
              <a:off x="3704003" y="3830177"/>
              <a:ext cx="314039" cy="154495"/>
            </a:xfrm>
            <a:custGeom>
              <a:avLst/>
              <a:gdLst>
                <a:gd name="connsiteX0" fmla="*/ 314039 w 314039"/>
                <a:gd name="connsiteY0" fmla="*/ 0 h 154495"/>
                <a:gd name="connsiteX1" fmla="*/ 314039 w 314039"/>
                <a:gd name="connsiteY1" fmla="*/ 96869 h 154495"/>
                <a:gd name="connsiteX2" fmla="*/ 256413 w 314039"/>
                <a:gd name="connsiteY2" fmla="*/ 154496 h 154495"/>
                <a:gd name="connsiteX3" fmla="*/ 0 w 314039"/>
                <a:gd name="connsiteY3" fmla="*/ 154496 h 154495"/>
                <a:gd name="connsiteX4" fmla="*/ 3334 w 314039"/>
                <a:gd name="connsiteY4" fmla="*/ 96869 h 154495"/>
                <a:gd name="connsiteX5" fmla="*/ 3334 w 314039"/>
                <a:gd name="connsiteY5" fmla="*/ 0 h 154495"/>
                <a:gd name="connsiteX6" fmla="*/ 314039 w 314039"/>
                <a:gd name="connsiteY6" fmla="*/ 0 h 1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039" h="154495">
                  <a:moveTo>
                    <a:pt x="314039" y="0"/>
                  </a:moveTo>
                  <a:lnTo>
                    <a:pt x="314039" y="96869"/>
                  </a:lnTo>
                  <a:cubicBezTo>
                    <a:pt x="314039" y="128588"/>
                    <a:pt x="288131" y="154496"/>
                    <a:pt x="256413" y="154496"/>
                  </a:cubicBezTo>
                  <a:lnTo>
                    <a:pt x="0" y="154496"/>
                  </a:lnTo>
                  <a:lnTo>
                    <a:pt x="3334" y="96869"/>
                  </a:lnTo>
                  <a:lnTo>
                    <a:pt x="3334" y="0"/>
                  </a:lnTo>
                  <a:lnTo>
                    <a:pt x="314039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: Shape 80">
              <a:extLst>
                <a:ext uri="{FF2B5EF4-FFF2-40B4-BE49-F238E27FC236}">
                  <a16:creationId xmlns:a16="http://schemas.microsoft.com/office/drawing/2014/main" id="{5DEDF486-B3CD-B10C-6909-7A4CEB5721D5}"/>
                </a:ext>
              </a:extLst>
            </p:cNvPr>
            <p:cNvSpPr/>
            <p:nvPr/>
          </p:nvSpPr>
          <p:spPr>
            <a:xfrm>
              <a:off x="3828495" y="3830462"/>
              <a:ext cx="820769" cy="493014"/>
            </a:xfrm>
            <a:custGeom>
              <a:avLst/>
              <a:gdLst>
                <a:gd name="connsiteX0" fmla="*/ 0 w 820769"/>
                <a:gd name="connsiteY0" fmla="*/ 154210 h 493014"/>
                <a:gd name="connsiteX1" fmla="*/ 41053 w 820769"/>
                <a:gd name="connsiteY1" fmla="*/ 220313 h 493014"/>
                <a:gd name="connsiteX2" fmla="*/ 41053 w 820769"/>
                <a:gd name="connsiteY2" fmla="*/ 239268 h 493014"/>
                <a:gd name="connsiteX3" fmla="*/ 98679 w 820769"/>
                <a:gd name="connsiteY3" fmla="*/ 296894 h 493014"/>
                <a:gd name="connsiteX4" fmla="*/ 126778 w 820769"/>
                <a:gd name="connsiteY4" fmla="*/ 296894 h 493014"/>
                <a:gd name="connsiteX5" fmla="*/ 207740 w 820769"/>
                <a:gd name="connsiteY5" fmla="*/ 377857 h 493014"/>
                <a:gd name="connsiteX6" fmla="*/ 207740 w 820769"/>
                <a:gd name="connsiteY6" fmla="*/ 385001 h 493014"/>
                <a:gd name="connsiteX7" fmla="*/ 207740 w 820769"/>
                <a:gd name="connsiteY7" fmla="*/ 386524 h 493014"/>
                <a:gd name="connsiteX8" fmla="*/ 207740 w 820769"/>
                <a:gd name="connsiteY8" fmla="*/ 386524 h 493014"/>
                <a:gd name="connsiteX9" fmla="*/ 207835 w 820769"/>
                <a:gd name="connsiteY9" fmla="*/ 387953 h 493014"/>
                <a:gd name="connsiteX10" fmla="*/ 207835 w 820769"/>
                <a:gd name="connsiteY10" fmla="*/ 387953 h 493014"/>
                <a:gd name="connsiteX11" fmla="*/ 207931 w 820769"/>
                <a:gd name="connsiteY11" fmla="*/ 389382 h 493014"/>
                <a:gd name="connsiteX12" fmla="*/ 207931 w 820769"/>
                <a:gd name="connsiteY12" fmla="*/ 389382 h 493014"/>
                <a:gd name="connsiteX13" fmla="*/ 208026 w 820769"/>
                <a:gd name="connsiteY13" fmla="*/ 390811 h 493014"/>
                <a:gd name="connsiteX14" fmla="*/ 208026 w 820769"/>
                <a:gd name="connsiteY14" fmla="*/ 390811 h 493014"/>
                <a:gd name="connsiteX15" fmla="*/ 208216 w 820769"/>
                <a:gd name="connsiteY15" fmla="*/ 392239 h 493014"/>
                <a:gd name="connsiteX16" fmla="*/ 208216 w 820769"/>
                <a:gd name="connsiteY16" fmla="*/ 392239 h 493014"/>
                <a:gd name="connsiteX17" fmla="*/ 208407 w 820769"/>
                <a:gd name="connsiteY17" fmla="*/ 393668 h 493014"/>
                <a:gd name="connsiteX18" fmla="*/ 208407 w 820769"/>
                <a:gd name="connsiteY18" fmla="*/ 393668 h 493014"/>
                <a:gd name="connsiteX19" fmla="*/ 208597 w 820769"/>
                <a:gd name="connsiteY19" fmla="*/ 395097 h 493014"/>
                <a:gd name="connsiteX20" fmla="*/ 208597 w 820769"/>
                <a:gd name="connsiteY20" fmla="*/ 395097 h 493014"/>
                <a:gd name="connsiteX21" fmla="*/ 230886 w 820769"/>
                <a:gd name="connsiteY21" fmla="*/ 431102 h 493014"/>
                <a:gd name="connsiteX22" fmla="*/ 230886 w 820769"/>
                <a:gd name="connsiteY22" fmla="*/ 431102 h 493014"/>
                <a:gd name="connsiteX23" fmla="*/ 232029 w 820769"/>
                <a:gd name="connsiteY23" fmla="*/ 431959 h 493014"/>
                <a:gd name="connsiteX24" fmla="*/ 232029 w 820769"/>
                <a:gd name="connsiteY24" fmla="*/ 431959 h 493014"/>
                <a:gd name="connsiteX25" fmla="*/ 233172 w 820769"/>
                <a:gd name="connsiteY25" fmla="*/ 432721 h 493014"/>
                <a:gd name="connsiteX26" fmla="*/ 233172 w 820769"/>
                <a:gd name="connsiteY26" fmla="*/ 432721 h 493014"/>
                <a:gd name="connsiteX27" fmla="*/ 234315 w 820769"/>
                <a:gd name="connsiteY27" fmla="*/ 433483 h 493014"/>
                <a:gd name="connsiteX28" fmla="*/ 234315 w 820769"/>
                <a:gd name="connsiteY28" fmla="*/ 433483 h 493014"/>
                <a:gd name="connsiteX29" fmla="*/ 235458 w 820769"/>
                <a:gd name="connsiteY29" fmla="*/ 434245 h 493014"/>
                <a:gd name="connsiteX30" fmla="*/ 235458 w 820769"/>
                <a:gd name="connsiteY30" fmla="*/ 434245 h 493014"/>
                <a:gd name="connsiteX31" fmla="*/ 236029 w 820769"/>
                <a:gd name="connsiteY31" fmla="*/ 434530 h 493014"/>
                <a:gd name="connsiteX32" fmla="*/ 237363 w 820769"/>
                <a:gd name="connsiteY32" fmla="*/ 435293 h 493014"/>
                <a:gd name="connsiteX33" fmla="*/ 237934 w 820769"/>
                <a:gd name="connsiteY33" fmla="*/ 435578 h 493014"/>
                <a:gd name="connsiteX34" fmla="*/ 237934 w 820769"/>
                <a:gd name="connsiteY34" fmla="*/ 435578 h 493014"/>
                <a:gd name="connsiteX35" fmla="*/ 239173 w 820769"/>
                <a:gd name="connsiteY35" fmla="*/ 436245 h 493014"/>
                <a:gd name="connsiteX36" fmla="*/ 239173 w 820769"/>
                <a:gd name="connsiteY36" fmla="*/ 436245 h 493014"/>
                <a:gd name="connsiteX37" fmla="*/ 240411 w 820769"/>
                <a:gd name="connsiteY37" fmla="*/ 436912 h 493014"/>
                <a:gd name="connsiteX38" fmla="*/ 240411 w 820769"/>
                <a:gd name="connsiteY38" fmla="*/ 436912 h 493014"/>
                <a:gd name="connsiteX39" fmla="*/ 241649 w 820769"/>
                <a:gd name="connsiteY39" fmla="*/ 437483 h 493014"/>
                <a:gd name="connsiteX40" fmla="*/ 241649 w 820769"/>
                <a:gd name="connsiteY40" fmla="*/ 437483 h 493014"/>
                <a:gd name="connsiteX41" fmla="*/ 242888 w 820769"/>
                <a:gd name="connsiteY41" fmla="*/ 438055 h 493014"/>
                <a:gd name="connsiteX42" fmla="*/ 242888 w 820769"/>
                <a:gd name="connsiteY42" fmla="*/ 438055 h 493014"/>
                <a:gd name="connsiteX43" fmla="*/ 244221 w 820769"/>
                <a:gd name="connsiteY43" fmla="*/ 438626 h 493014"/>
                <a:gd name="connsiteX44" fmla="*/ 244221 w 820769"/>
                <a:gd name="connsiteY44" fmla="*/ 438626 h 493014"/>
                <a:gd name="connsiteX45" fmla="*/ 245554 w 820769"/>
                <a:gd name="connsiteY45" fmla="*/ 439103 h 493014"/>
                <a:gd name="connsiteX46" fmla="*/ 245554 w 820769"/>
                <a:gd name="connsiteY46" fmla="*/ 439103 h 493014"/>
                <a:gd name="connsiteX47" fmla="*/ 246888 w 820769"/>
                <a:gd name="connsiteY47" fmla="*/ 439579 h 493014"/>
                <a:gd name="connsiteX48" fmla="*/ 246888 w 820769"/>
                <a:gd name="connsiteY48" fmla="*/ 439579 h 493014"/>
                <a:gd name="connsiteX49" fmla="*/ 247174 w 820769"/>
                <a:gd name="connsiteY49" fmla="*/ 439674 h 493014"/>
                <a:gd name="connsiteX50" fmla="*/ 249269 w 820769"/>
                <a:gd name="connsiteY50" fmla="*/ 440341 h 493014"/>
                <a:gd name="connsiteX51" fmla="*/ 249555 w 820769"/>
                <a:gd name="connsiteY51" fmla="*/ 440436 h 493014"/>
                <a:gd name="connsiteX52" fmla="*/ 249555 w 820769"/>
                <a:gd name="connsiteY52" fmla="*/ 440436 h 493014"/>
                <a:gd name="connsiteX53" fmla="*/ 250888 w 820769"/>
                <a:gd name="connsiteY53" fmla="*/ 440817 h 493014"/>
                <a:gd name="connsiteX54" fmla="*/ 250888 w 820769"/>
                <a:gd name="connsiteY54" fmla="*/ 440817 h 493014"/>
                <a:gd name="connsiteX55" fmla="*/ 252222 w 820769"/>
                <a:gd name="connsiteY55" fmla="*/ 441198 h 493014"/>
                <a:gd name="connsiteX56" fmla="*/ 252222 w 820769"/>
                <a:gd name="connsiteY56" fmla="*/ 441198 h 493014"/>
                <a:gd name="connsiteX57" fmla="*/ 253651 w 820769"/>
                <a:gd name="connsiteY57" fmla="*/ 441484 h 493014"/>
                <a:gd name="connsiteX58" fmla="*/ 253651 w 820769"/>
                <a:gd name="connsiteY58" fmla="*/ 441484 h 493014"/>
                <a:gd name="connsiteX59" fmla="*/ 255079 w 820769"/>
                <a:gd name="connsiteY59" fmla="*/ 441770 h 493014"/>
                <a:gd name="connsiteX60" fmla="*/ 255079 w 820769"/>
                <a:gd name="connsiteY60" fmla="*/ 441770 h 493014"/>
                <a:gd name="connsiteX61" fmla="*/ 255365 w 820769"/>
                <a:gd name="connsiteY61" fmla="*/ 441770 h 493014"/>
                <a:gd name="connsiteX62" fmla="*/ 257746 w 820769"/>
                <a:gd name="connsiteY62" fmla="*/ 442151 h 493014"/>
                <a:gd name="connsiteX63" fmla="*/ 258032 w 820769"/>
                <a:gd name="connsiteY63" fmla="*/ 442151 h 493014"/>
                <a:gd name="connsiteX64" fmla="*/ 258032 w 820769"/>
                <a:gd name="connsiteY64" fmla="*/ 442151 h 493014"/>
                <a:gd name="connsiteX65" fmla="*/ 259461 w 820769"/>
                <a:gd name="connsiteY65" fmla="*/ 442341 h 493014"/>
                <a:gd name="connsiteX66" fmla="*/ 259461 w 820769"/>
                <a:gd name="connsiteY66" fmla="*/ 442341 h 493014"/>
                <a:gd name="connsiteX67" fmla="*/ 260890 w 820769"/>
                <a:gd name="connsiteY67" fmla="*/ 442436 h 493014"/>
                <a:gd name="connsiteX68" fmla="*/ 260890 w 820769"/>
                <a:gd name="connsiteY68" fmla="*/ 442436 h 493014"/>
                <a:gd name="connsiteX69" fmla="*/ 262318 w 820769"/>
                <a:gd name="connsiteY69" fmla="*/ 442531 h 493014"/>
                <a:gd name="connsiteX70" fmla="*/ 262318 w 820769"/>
                <a:gd name="connsiteY70" fmla="*/ 442531 h 493014"/>
                <a:gd name="connsiteX71" fmla="*/ 262795 w 820769"/>
                <a:gd name="connsiteY71" fmla="*/ 442531 h 493014"/>
                <a:gd name="connsiteX72" fmla="*/ 265938 w 820769"/>
                <a:gd name="connsiteY72" fmla="*/ 442627 h 493014"/>
                <a:gd name="connsiteX73" fmla="*/ 431768 w 820769"/>
                <a:gd name="connsiteY73" fmla="*/ 442627 h 493014"/>
                <a:gd name="connsiteX74" fmla="*/ 434054 w 820769"/>
                <a:gd name="connsiteY74" fmla="*/ 442627 h 493014"/>
                <a:gd name="connsiteX75" fmla="*/ 509016 w 820769"/>
                <a:gd name="connsiteY75" fmla="*/ 493014 h 493014"/>
                <a:gd name="connsiteX76" fmla="*/ 506349 w 820769"/>
                <a:gd name="connsiteY76" fmla="*/ 345377 h 493014"/>
                <a:gd name="connsiteX77" fmla="*/ 423767 w 820769"/>
                <a:gd name="connsiteY77" fmla="*/ 276130 h 493014"/>
                <a:gd name="connsiteX78" fmla="*/ 408622 w 820769"/>
                <a:gd name="connsiteY78" fmla="*/ 276130 h 493014"/>
                <a:gd name="connsiteX79" fmla="*/ 350996 w 820769"/>
                <a:gd name="connsiteY79" fmla="*/ 218504 h 493014"/>
                <a:gd name="connsiteX80" fmla="*/ 350996 w 820769"/>
                <a:gd name="connsiteY80" fmla="*/ 198501 h 493014"/>
                <a:gd name="connsiteX81" fmla="*/ 408622 w 820769"/>
                <a:gd name="connsiteY81" fmla="*/ 140875 h 493014"/>
                <a:gd name="connsiteX82" fmla="*/ 820769 w 820769"/>
                <a:gd name="connsiteY82" fmla="*/ 140875 h 493014"/>
                <a:gd name="connsiteX83" fmla="*/ 820769 w 820769"/>
                <a:gd name="connsiteY83" fmla="*/ 0 h 493014"/>
                <a:gd name="connsiteX84" fmla="*/ 189547 w 820769"/>
                <a:gd name="connsiteY84" fmla="*/ 0 h 493014"/>
                <a:gd name="connsiteX85" fmla="*/ 189547 w 820769"/>
                <a:gd name="connsiteY85" fmla="*/ 96869 h 493014"/>
                <a:gd name="connsiteX86" fmla="*/ 131921 w 820769"/>
                <a:gd name="connsiteY86" fmla="*/ 154496 h 493014"/>
                <a:gd name="connsiteX87" fmla="*/ 0 w 820769"/>
                <a:gd name="connsiteY87" fmla="*/ 154496 h 493014"/>
                <a:gd name="connsiteX88" fmla="*/ 0 w 820769"/>
                <a:gd name="connsiteY88" fmla="*/ 154210 h 493014"/>
                <a:gd name="connsiteX89" fmla="*/ 207740 w 820769"/>
                <a:gd name="connsiteY89" fmla="*/ 384905 h 493014"/>
                <a:gd name="connsiteX90" fmla="*/ 207740 w 820769"/>
                <a:gd name="connsiteY90" fmla="*/ 384905 h 493014"/>
                <a:gd name="connsiteX91" fmla="*/ 207740 w 820769"/>
                <a:gd name="connsiteY91" fmla="*/ 384905 h 49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20769" h="493014">
                  <a:moveTo>
                    <a:pt x="0" y="154210"/>
                  </a:moveTo>
                  <a:cubicBezTo>
                    <a:pt x="24003" y="154496"/>
                    <a:pt x="41053" y="169450"/>
                    <a:pt x="41053" y="220313"/>
                  </a:cubicBezTo>
                  <a:lnTo>
                    <a:pt x="41053" y="239268"/>
                  </a:lnTo>
                  <a:cubicBezTo>
                    <a:pt x="41053" y="270986"/>
                    <a:pt x="66961" y="296894"/>
                    <a:pt x="98679" y="296894"/>
                  </a:cubicBezTo>
                  <a:lnTo>
                    <a:pt x="126778" y="296894"/>
                  </a:lnTo>
                  <a:cubicBezTo>
                    <a:pt x="171355" y="296894"/>
                    <a:pt x="207740" y="333280"/>
                    <a:pt x="207740" y="377857"/>
                  </a:cubicBezTo>
                  <a:lnTo>
                    <a:pt x="207740" y="385001"/>
                  </a:lnTo>
                  <a:lnTo>
                    <a:pt x="207740" y="386524"/>
                  </a:lnTo>
                  <a:lnTo>
                    <a:pt x="207740" y="386524"/>
                  </a:lnTo>
                  <a:lnTo>
                    <a:pt x="207835" y="387953"/>
                  </a:lnTo>
                  <a:lnTo>
                    <a:pt x="207835" y="387953"/>
                  </a:lnTo>
                  <a:lnTo>
                    <a:pt x="207931" y="389382"/>
                  </a:lnTo>
                  <a:lnTo>
                    <a:pt x="207931" y="389382"/>
                  </a:lnTo>
                  <a:lnTo>
                    <a:pt x="208026" y="390811"/>
                  </a:lnTo>
                  <a:lnTo>
                    <a:pt x="208026" y="390811"/>
                  </a:lnTo>
                  <a:lnTo>
                    <a:pt x="208216" y="392239"/>
                  </a:lnTo>
                  <a:lnTo>
                    <a:pt x="208216" y="392239"/>
                  </a:lnTo>
                  <a:lnTo>
                    <a:pt x="208407" y="393668"/>
                  </a:lnTo>
                  <a:lnTo>
                    <a:pt x="208407" y="393668"/>
                  </a:lnTo>
                  <a:lnTo>
                    <a:pt x="208597" y="395097"/>
                  </a:lnTo>
                  <a:lnTo>
                    <a:pt x="208597" y="395097"/>
                  </a:lnTo>
                  <a:cubicBezTo>
                    <a:pt x="211074" y="409289"/>
                    <a:pt x="219265" y="422243"/>
                    <a:pt x="230886" y="431102"/>
                  </a:cubicBezTo>
                  <a:lnTo>
                    <a:pt x="230886" y="431102"/>
                  </a:lnTo>
                  <a:lnTo>
                    <a:pt x="232029" y="431959"/>
                  </a:lnTo>
                  <a:lnTo>
                    <a:pt x="232029" y="431959"/>
                  </a:lnTo>
                  <a:lnTo>
                    <a:pt x="233172" y="432721"/>
                  </a:lnTo>
                  <a:lnTo>
                    <a:pt x="233172" y="432721"/>
                  </a:lnTo>
                  <a:lnTo>
                    <a:pt x="234315" y="433483"/>
                  </a:lnTo>
                  <a:lnTo>
                    <a:pt x="234315" y="433483"/>
                  </a:lnTo>
                  <a:lnTo>
                    <a:pt x="235458" y="434245"/>
                  </a:lnTo>
                  <a:lnTo>
                    <a:pt x="235458" y="434245"/>
                  </a:lnTo>
                  <a:lnTo>
                    <a:pt x="236029" y="434530"/>
                  </a:lnTo>
                  <a:cubicBezTo>
                    <a:pt x="236506" y="434816"/>
                    <a:pt x="236887" y="435007"/>
                    <a:pt x="237363" y="435293"/>
                  </a:cubicBezTo>
                  <a:lnTo>
                    <a:pt x="237934" y="435578"/>
                  </a:lnTo>
                  <a:lnTo>
                    <a:pt x="237934" y="435578"/>
                  </a:lnTo>
                  <a:lnTo>
                    <a:pt x="239173" y="436245"/>
                  </a:lnTo>
                  <a:lnTo>
                    <a:pt x="239173" y="436245"/>
                  </a:lnTo>
                  <a:lnTo>
                    <a:pt x="240411" y="436912"/>
                  </a:lnTo>
                  <a:lnTo>
                    <a:pt x="240411" y="436912"/>
                  </a:lnTo>
                  <a:lnTo>
                    <a:pt x="241649" y="437483"/>
                  </a:lnTo>
                  <a:lnTo>
                    <a:pt x="241649" y="437483"/>
                  </a:lnTo>
                  <a:cubicBezTo>
                    <a:pt x="242030" y="437674"/>
                    <a:pt x="242506" y="437864"/>
                    <a:pt x="242888" y="438055"/>
                  </a:cubicBezTo>
                  <a:lnTo>
                    <a:pt x="242888" y="438055"/>
                  </a:lnTo>
                  <a:lnTo>
                    <a:pt x="244221" y="438626"/>
                  </a:lnTo>
                  <a:lnTo>
                    <a:pt x="244221" y="438626"/>
                  </a:lnTo>
                  <a:lnTo>
                    <a:pt x="245554" y="439103"/>
                  </a:lnTo>
                  <a:lnTo>
                    <a:pt x="245554" y="439103"/>
                  </a:lnTo>
                  <a:lnTo>
                    <a:pt x="246888" y="439579"/>
                  </a:lnTo>
                  <a:lnTo>
                    <a:pt x="246888" y="439579"/>
                  </a:lnTo>
                  <a:lnTo>
                    <a:pt x="247174" y="439674"/>
                  </a:lnTo>
                  <a:cubicBezTo>
                    <a:pt x="247936" y="439864"/>
                    <a:pt x="248507" y="440055"/>
                    <a:pt x="249269" y="440341"/>
                  </a:cubicBezTo>
                  <a:lnTo>
                    <a:pt x="249555" y="440436"/>
                  </a:lnTo>
                  <a:lnTo>
                    <a:pt x="249555" y="440436"/>
                  </a:lnTo>
                  <a:lnTo>
                    <a:pt x="250888" y="440817"/>
                  </a:lnTo>
                  <a:lnTo>
                    <a:pt x="250888" y="440817"/>
                  </a:lnTo>
                  <a:lnTo>
                    <a:pt x="252222" y="441198"/>
                  </a:lnTo>
                  <a:lnTo>
                    <a:pt x="252222" y="441198"/>
                  </a:lnTo>
                  <a:lnTo>
                    <a:pt x="253651" y="441484"/>
                  </a:lnTo>
                  <a:lnTo>
                    <a:pt x="253651" y="441484"/>
                  </a:lnTo>
                  <a:cubicBezTo>
                    <a:pt x="254127" y="441579"/>
                    <a:pt x="254603" y="441674"/>
                    <a:pt x="255079" y="441770"/>
                  </a:cubicBezTo>
                  <a:lnTo>
                    <a:pt x="255079" y="441770"/>
                  </a:lnTo>
                  <a:lnTo>
                    <a:pt x="255365" y="441770"/>
                  </a:lnTo>
                  <a:cubicBezTo>
                    <a:pt x="256222" y="441865"/>
                    <a:pt x="256889" y="442055"/>
                    <a:pt x="257746" y="442151"/>
                  </a:cubicBezTo>
                  <a:lnTo>
                    <a:pt x="258032" y="442151"/>
                  </a:lnTo>
                  <a:lnTo>
                    <a:pt x="258032" y="442151"/>
                  </a:lnTo>
                  <a:lnTo>
                    <a:pt x="259461" y="442341"/>
                  </a:lnTo>
                  <a:lnTo>
                    <a:pt x="259461" y="442341"/>
                  </a:lnTo>
                  <a:lnTo>
                    <a:pt x="260890" y="442436"/>
                  </a:lnTo>
                  <a:lnTo>
                    <a:pt x="260890" y="442436"/>
                  </a:lnTo>
                  <a:lnTo>
                    <a:pt x="262318" y="442531"/>
                  </a:lnTo>
                  <a:lnTo>
                    <a:pt x="262318" y="442531"/>
                  </a:lnTo>
                  <a:lnTo>
                    <a:pt x="262795" y="442531"/>
                  </a:lnTo>
                  <a:cubicBezTo>
                    <a:pt x="263938" y="442531"/>
                    <a:pt x="264795" y="442627"/>
                    <a:pt x="265938" y="442627"/>
                  </a:cubicBezTo>
                  <a:lnTo>
                    <a:pt x="431768" y="442627"/>
                  </a:lnTo>
                  <a:lnTo>
                    <a:pt x="434054" y="442627"/>
                  </a:lnTo>
                  <a:cubicBezTo>
                    <a:pt x="467868" y="442627"/>
                    <a:pt x="496824" y="463487"/>
                    <a:pt x="509016" y="493014"/>
                  </a:cubicBezTo>
                  <a:lnTo>
                    <a:pt x="506349" y="345377"/>
                  </a:lnTo>
                  <a:cubicBezTo>
                    <a:pt x="505015" y="273463"/>
                    <a:pt x="439007" y="276606"/>
                    <a:pt x="423767" y="276130"/>
                  </a:cubicBezTo>
                  <a:lnTo>
                    <a:pt x="408622" y="276130"/>
                  </a:lnTo>
                  <a:cubicBezTo>
                    <a:pt x="376904" y="276130"/>
                    <a:pt x="350996" y="250222"/>
                    <a:pt x="350996" y="218504"/>
                  </a:cubicBezTo>
                  <a:lnTo>
                    <a:pt x="350996" y="198501"/>
                  </a:lnTo>
                  <a:cubicBezTo>
                    <a:pt x="350996" y="166783"/>
                    <a:pt x="376904" y="140875"/>
                    <a:pt x="408622" y="140875"/>
                  </a:cubicBezTo>
                  <a:lnTo>
                    <a:pt x="820769" y="140875"/>
                  </a:lnTo>
                  <a:lnTo>
                    <a:pt x="820769" y="0"/>
                  </a:lnTo>
                  <a:lnTo>
                    <a:pt x="189547" y="0"/>
                  </a:lnTo>
                  <a:lnTo>
                    <a:pt x="189547" y="96869"/>
                  </a:lnTo>
                  <a:cubicBezTo>
                    <a:pt x="189547" y="128588"/>
                    <a:pt x="163639" y="154496"/>
                    <a:pt x="131921" y="154496"/>
                  </a:cubicBezTo>
                  <a:lnTo>
                    <a:pt x="0" y="154496"/>
                  </a:lnTo>
                  <a:lnTo>
                    <a:pt x="0" y="154210"/>
                  </a:lnTo>
                  <a:close/>
                  <a:moveTo>
                    <a:pt x="207740" y="384905"/>
                  </a:moveTo>
                  <a:lnTo>
                    <a:pt x="207740" y="384905"/>
                  </a:lnTo>
                  <a:lnTo>
                    <a:pt x="207740" y="384905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: Shape 81">
              <a:extLst>
                <a:ext uri="{FF2B5EF4-FFF2-40B4-BE49-F238E27FC236}">
                  <a16:creationId xmlns:a16="http://schemas.microsoft.com/office/drawing/2014/main" id="{29197A3E-62A7-142D-B06C-AE3069484F98}"/>
                </a:ext>
              </a:extLst>
            </p:cNvPr>
            <p:cNvSpPr/>
            <p:nvPr/>
          </p:nvSpPr>
          <p:spPr>
            <a:xfrm>
              <a:off x="5452983" y="5721461"/>
              <a:ext cx="448627" cy="135254"/>
            </a:xfrm>
            <a:custGeom>
              <a:avLst/>
              <a:gdLst>
                <a:gd name="connsiteX0" fmla="*/ 0 w 448627"/>
                <a:gd name="connsiteY0" fmla="*/ 57626 h 135254"/>
                <a:gd name="connsiteX1" fmla="*/ 0 w 448627"/>
                <a:gd name="connsiteY1" fmla="*/ 77628 h 135254"/>
                <a:gd name="connsiteX2" fmla="*/ 57626 w 448627"/>
                <a:gd name="connsiteY2" fmla="*/ 135255 h 135254"/>
                <a:gd name="connsiteX3" fmla="*/ 391001 w 448627"/>
                <a:gd name="connsiteY3" fmla="*/ 135255 h 135254"/>
                <a:gd name="connsiteX4" fmla="*/ 448627 w 448627"/>
                <a:gd name="connsiteY4" fmla="*/ 77628 h 135254"/>
                <a:gd name="connsiteX5" fmla="*/ 448627 w 448627"/>
                <a:gd name="connsiteY5" fmla="*/ 57626 h 135254"/>
                <a:gd name="connsiteX6" fmla="*/ 391001 w 448627"/>
                <a:gd name="connsiteY6" fmla="*/ 0 h 135254"/>
                <a:gd name="connsiteX7" fmla="*/ 57626 w 448627"/>
                <a:gd name="connsiteY7" fmla="*/ 0 h 135254"/>
                <a:gd name="connsiteX8" fmla="*/ 0 w 448627"/>
                <a:gd name="connsiteY8" fmla="*/ 57626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627" h="135254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391001" y="135255"/>
                  </a:lnTo>
                  <a:cubicBezTo>
                    <a:pt x="422720" y="135255"/>
                    <a:pt x="448627" y="109347"/>
                    <a:pt x="448627" y="77628"/>
                  </a:cubicBezTo>
                  <a:lnTo>
                    <a:pt x="448627" y="57626"/>
                  </a:lnTo>
                  <a:cubicBezTo>
                    <a:pt x="448627" y="25908"/>
                    <a:pt x="422720" y="0"/>
                    <a:pt x="391001" y="0"/>
                  </a:cubicBezTo>
                  <a:lnTo>
                    <a:pt x="57626" y="0"/>
                  </a:lnTo>
                  <a:cubicBezTo>
                    <a:pt x="26003" y="0"/>
                    <a:pt x="0" y="25908"/>
                    <a:pt x="0" y="57626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: Shape 82">
              <a:extLst>
                <a:ext uri="{FF2B5EF4-FFF2-40B4-BE49-F238E27FC236}">
                  <a16:creationId xmlns:a16="http://schemas.microsoft.com/office/drawing/2014/main" id="{A7527D22-D70E-4D0A-EC94-FF007B0A71C9}"/>
                </a:ext>
              </a:extLst>
            </p:cNvPr>
            <p:cNvSpPr/>
            <p:nvPr/>
          </p:nvSpPr>
          <p:spPr>
            <a:xfrm>
              <a:off x="4806046" y="4414821"/>
              <a:ext cx="945927" cy="1170241"/>
            </a:xfrm>
            <a:custGeom>
              <a:avLst/>
              <a:gdLst>
                <a:gd name="connsiteX0" fmla="*/ 168402 w 945927"/>
                <a:gd name="connsiteY0" fmla="*/ 288131 h 1170241"/>
                <a:gd name="connsiteX1" fmla="*/ 168402 w 945927"/>
                <a:gd name="connsiteY1" fmla="*/ 520827 h 1170241"/>
                <a:gd name="connsiteX2" fmla="*/ 110776 w 945927"/>
                <a:gd name="connsiteY2" fmla="*/ 578453 h 1170241"/>
                <a:gd name="connsiteX3" fmla="*/ 0 w 945927"/>
                <a:gd name="connsiteY3" fmla="*/ 578453 h 1170241"/>
                <a:gd name="connsiteX4" fmla="*/ 0 w 945927"/>
                <a:gd name="connsiteY4" fmla="*/ 664083 h 1170241"/>
                <a:gd name="connsiteX5" fmla="*/ 0 w 945927"/>
                <a:gd name="connsiteY5" fmla="*/ 665607 h 1170241"/>
                <a:gd name="connsiteX6" fmla="*/ 0 w 945927"/>
                <a:gd name="connsiteY6" fmla="*/ 665607 h 1170241"/>
                <a:gd name="connsiteX7" fmla="*/ 95 w 945927"/>
                <a:gd name="connsiteY7" fmla="*/ 667036 h 1170241"/>
                <a:gd name="connsiteX8" fmla="*/ 95 w 945927"/>
                <a:gd name="connsiteY8" fmla="*/ 667036 h 1170241"/>
                <a:gd name="connsiteX9" fmla="*/ 190 w 945927"/>
                <a:gd name="connsiteY9" fmla="*/ 668465 h 1170241"/>
                <a:gd name="connsiteX10" fmla="*/ 190 w 945927"/>
                <a:gd name="connsiteY10" fmla="*/ 668465 h 1170241"/>
                <a:gd name="connsiteX11" fmla="*/ 286 w 945927"/>
                <a:gd name="connsiteY11" fmla="*/ 669893 h 1170241"/>
                <a:gd name="connsiteX12" fmla="*/ 286 w 945927"/>
                <a:gd name="connsiteY12" fmla="*/ 669893 h 1170241"/>
                <a:gd name="connsiteX13" fmla="*/ 476 w 945927"/>
                <a:gd name="connsiteY13" fmla="*/ 671322 h 1170241"/>
                <a:gd name="connsiteX14" fmla="*/ 476 w 945927"/>
                <a:gd name="connsiteY14" fmla="*/ 671322 h 1170241"/>
                <a:gd name="connsiteX15" fmla="*/ 667 w 945927"/>
                <a:gd name="connsiteY15" fmla="*/ 672751 h 1170241"/>
                <a:gd name="connsiteX16" fmla="*/ 667 w 945927"/>
                <a:gd name="connsiteY16" fmla="*/ 672751 h 1170241"/>
                <a:gd name="connsiteX17" fmla="*/ 29623 w 945927"/>
                <a:gd name="connsiteY17" fmla="*/ 714375 h 1170241"/>
                <a:gd name="connsiteX18" fmla="*/ 30194 w 945927"/>
                <a:gd name="connsiteY18" fmla="*/ 714661 h 1170241"/>
                <a:gd name="connsiteX19" fmla="*/ 30194 w 945927"/>
                <a:gd name="connsiteY19" fmla="*/ 714661 h 1170241"/>
                <a:gd name="connsiteX20" fmla="*/ 31432 w 945927"/>
                <a:gd name="connsiteY20" fmla="*/ 715328 h 1170241"/>
                <a:gd name="connsiteX21" fmla="*/ 31432 w 945927"/>
                <a:gd name="connsiteY21" fmla="*/ 715328 h 1170241"/>
                <a:gd name="connsiteX22" fmla="*/ 32671 w 945927"/>
                <a:gd name="connsiteY22" fmla="*/ 715994 h 1170241"/>
                <a:gd name="connsiteX23" fmla="*/ 32671 w 945927"/>
                <a:gd name="connsiteY23" fmla="*/ 715994 h 1170241"/>
                <a:gd name="connsiteX24" fmla="*/ 33909 w 945927"/>
                <a:gd name="connsiteY24" fmla="*/ 716566 h 1170241"/>
                <a:gd name="connsiteX25" fmla="*/ 33909 w 945927"/>
                <a:gd name="connsiteY25" fmla="*/ 716566 h 1170241"/>
                <a:gd name="connsiteX26" fmla="*/ 35147 w 945927"/>
                <a:gd name="connsiteY26" fmla="*/ 717137 h 1170241"/>
                <a:gd name="connsiteX27" fmla="*/ 35147 w 945927"/>
                <a:gd name="connsiteY27" fmla="*/ 717137 h 1170241"/>
                <a:gd name="connsiteX28" fmla="*/ 36481 w 945927"/>
                <a:gd name="connsiteY28" fmla="*/ 717709 h 1170241"/>
                <a:gd name="connsiteX29" fmla="*/ 36481 w 945927"/>
                <a:gd name="connsiteY29" fmla="*/ 717709 h 1170241"/>
                <a:gd name="connsiteX30" fmla="*/ 37814 w 945927"/>
                <a:gd name="connsiteY30" fmla="*/ 718185 h 1170241"/>
                <a:gd name="connsiteX31" fmla="*/ 37814 w 945927"/>
                <a:gd name="connsiteY31" fmla="*/ 718185 h 1170241"/>
                <a:gd name="connsiteX32" fmla="*/ 39148 w 945927"/>
                <a:gd name="connsiteY32" fmla="*/ 718661 h 1170241"/>
                <a:gd name="connsiteX33" fmla="*/ 39148 w 945927"/>
                <a:gd name="connsiteY33" fmla="*/ 718661 h 1170241"/>
                <a:gd name="connsiteX34" fmla="*/ 39433 w 945927"/>
                <a:gd name="connsiteY34" fmla="*/ 718756 h 1170241"/>
                <a:gd name="connsiteX35" fmla="*/ 41529 w 945927"/>
                <a:gd name="connsiteY35" fmla="*/ 719423 h 1170241"/>
                <a:gd name="connsiteX36" fmla="*/ 41815 w 945927"/>
                <a:gd name="connsiteY36" fmla="*/ 719519 h 1170241"/>
                <a:gd name="connsiteX37" fmla="*/ 41815 w 945927"/>
                <a:gd name="connsiteY37" fmla="*/ 719519 h 1170241"/>
                <a:gd name="connsiteX38" fmla="*/ 43148 w 945927"/>
                <a:gd name="connsiteY38" fmla="*/ 719899 h 1170241"/>
                <a:gd name="connsiteX39" fmla="*/ 43148 w 945927"/>
                <a:gd name="connsiteY39" fmla="*/ 719899 h 1170241"/>
                <a:gd name="connsiteX40" fmla="*/ 44482 w 945927"/>
                <a:gd name="connsiteY40" fmla="*/ 720280 h 1170241"/>
                <a:gd name="connsiteX41" fmla="*/ 44482 w 945927"/>
                <a:gd name="connsiteY41" fmla="*/ 720280 h 1170241"/>
                <a:gd name="connsiteX42" fmla="*/ 45910 w 945927"/>
                <a:gd name="connsiteY42" fmla="*/ 720566 h 1170241"/>
                <a:gd name="connsiteX43" fmla="*/ 45910 w 945927"/>
                <a:gd name="connsiteY43" fmla="*/ 720566 h 1170241"/>
                <a:gd name="connsiteX44" fmla="*/ 47339 w 945927"/>
                <a:gd name="connsiteY44" fmla="*/ 720852 h 1170241"/>
                <a:gd name="connsiteX45" fmla="*/ 47339 w 945927"/>
                <a:gd name="connsiteY45" fmla="*/ 720852 h 1170241"/>
                <a:gd name="connsiteX46" fmla="*/ 47625 w 945927"/>
                <a:gd name="connsiteY46" fmla="*/ 720852 h 1170241"/>
                <a:gd name="connsiteX47" fmla="*/ 50006 w 945927"/>
                <a:gd name="connsiteY47" fmla="*/ 721233 h 1170241"/>
                <a:gd name="connsiteX48" fmla="*/ 50292 w 945927"/>
                <a:gd name="connsiteY48" fmla="*/ 721233 h 1170241"/>
                <a:gd name="connsiteX49" fmla="*/ 50292 w 945927"/>
                <a:gd name="connsiteY49" fmla="*/ 721233 h 1170241"/>
                <a:gd name="connsiteX50" fmla="*/ 51721 w 945927"/>
                <a:gd name="connsiteY50" fmla="*/ 721424 h 1170241"/>
                <a:gd name="connsiteX51" fmla="*/ 51721 w 945927"/>
                <a:gd name="connsiteY51" fmla="*/ 721424 h 1170241"/>
                <a:gd name="connsiteX52" fmla="*/ 53149 w 945927"/>
                <a:gd name="connsiteY52" fmla="*/ 721518 h 1170241"/>
                <a:gd name="connsiteX53" fmla="*/ 53149 w 945927"/>
                <a:gd name="connsiteY53" fmla="*/ 721518 h 1170241"/>
                <a:gd name="connsiteX54" fmla="*/ 54578 w 945927"/>
                <a:gd name="connsiteY54" fmla="*/ 721614 h 1170241"/>
                <a:gd name="connsiteX55" fmla="*/ 54578 w 945927"/>
                <a:gd name="connsiteY55" fmla="*/ 721614 h 1170241"/>
                <a:gd name="connsiteX56" fmla="*/ 55054 w 945927"/>
                <a:gd name="connsiteY56" fmla="*/ 721614 h 1170241"/>
                <a:gd name="connsiteX57" fmla="*/ 58198 w 945927"/>
                <a:gd name="connsiteY57" fmla="*/ 721709 h 1170241"/>
                <a:gd name="connsiteX58" fmla="*/ 77629 w 945927"/>
                <a:gd name="connsiteY58" fmla="*/ 721709 h 1170241"/>
                <a:gd name="connsiteX59" fmla="*/ 84582 w 945927"/>
                <a:gd name="connsiteY59" fmla="*/ 721709 h 1170241"/>
                <a:gd name="connsiteX60" fmla="*/ 165545 w 945927"/>
                <a:gd name="connsiteY60" fmla="*/ 802672 h 1170241"/>
                <a:gd name="connsiteX61" fmla="*/ 165545 w 945927"/>
                <a:gd name="connsiteY61" fmla="*/ 812483 h 1170241"/>
                <a:gd name="connsiteX62" fmla="*/ 165545 w 945927"/>
                <a:gd name="connsiteY62" fmla="*/ 814006 h 1170241"/>
                <a:gd name="connsiteX63" fmla="*/ 165545 w 945927"/>
                <a:gd name="connsiteY63" fmla="*/ 814006 h 1170241"/>
                <a:gd name="connsiteX64" fmla="*/ 165640 w 945927"/>
                <a:gd name="connsiteY64" fmla="*/ 815435 h 1170241"/>
                <a:gd name="connsiteX65" fmla="*/ 165640 w 945927"/>
                <a:gd name="connsiteY65" fmla="*/ 815435 h 1170241"/>
                <a:gd name="connsiteX66" fmla="*/ 165735 w 945927"/>
                <a:gd name="connsiteY66" fmla="*/ 816864 h 1170241"/>
                <a:gd name="connsiteX67" fmla="*/ 165735 w 945927"/>
                <a:gd name="connsiteY67" fmla="*/ 816864 h 1170241"/>
                <a:gd name="connsiteX68" fmla="*/ 165830 w 945927"/>
                <a:gd name="connsiteY68" fmla="*/ 818293 h 1170241"/>
                <a:gd name="connsiteX69" fmla="*/ 165830 w 945927"/>
                <a:gd name="connsiteY69" fmla="*/ 818293 h 1170241"/>
                <a:gd name="connsiteX70" fmla="*/ 166021 w 945927"/>
                <a:gd name="connsiteY70" fmla="*/ 819721 h 1170241"/>
                <a:gd name="connsiteX71" fmla="*/ 166021 w 945927"/>
                <a:gd name="connsiteY71" fmla="*/ 819721 h 1170241"/>
                <a:gd name="connsiteX72" fmla="*/ 166211 w 945927"/>
                <a:gd name="connsiteY72" fmla="*/ 821150 h 1170241"/>
                <a:gd name="connsiteX73" fmla="*/ 166211 w 945927"/>
                <a:gd name="connsiteY73" fmla="*/ 821150 h 1170241"/>
                <a:gd name="connsiteX74" fmla="*/ 166497 w 945927"/>
                <a:gd name="connsiteY74" fmla="*/ 822579 h 1170241"/>
                <a:gd name="connsiteX75" fmla="*/ 166497 w 945927"/>
                <a:gd name="connsiteY75" fmla="*/ 822579 h 1170241"/>
                <a:gd name="connsiteX76" fmla="*/ 166783 w 945927"/>
                <a:gd name="connsiteY76" fmla="*/ 824008 h 1170241"/>
                <a:gd name="connsiteX77" fmla="*/ 166783 w 945927"/>
                <a:gd name="connsiteY77" fmla="*/ 824008 h 1170241"/>
                <a:gd name="connsiteX78" fmla="*/ 167068 w 945927"/>
                <a:gd name="connsiteY78" fmla="*/ 825437 h 1170241"/>
                <a:gd name="connsiteX79" fmla="*/ 167068 w 945927"/>
                <a:gd name="connsiteY79" fmla="*/ 825437 h 1170241"/>
                <a:gd name="connsiteX80" fmla="*/ 167449 w 945927"/>
                <a:gd name="connsiteY80" fmla="*/ 826865 h 1170241"/>
                <a:gd name="connsiteX81" fmla="*/ 167449 w 945927"/>
                <a:gd name="connsiteY81" fmla="*/ 826865 h 1170241"/>
                <a:gd name="connsiteX82" fmla="*/ 167830 w 945927"/>
                <a:gd name="connsiteY82" fmla="*/ 828199 h 1170241"/>
                <a:gd name="connsiteX83" fmla="*/ 167830 w 945927"/>
                <a:gd name="connsiteY83" fmla="*/ 828199 h 1170241"/>
                <a:gd name="connsiteX84" fmla="*/ 168211 w 945927"/>
                <a:gd name="connsiteY84" fmla="*/ 829532 h 1170241"/>
                <a:gd name="connsiteX85" fmla="*/ 168211 w 945927"/>
                <a:gd name="connsiteY85" fmla="*/ 829532 h 1170241"/>
                <a:gd name="connsiteX86" fmla="*/ 168687 w 945927"/>
                <a:gd name="connsiteY86" fmla="*/ 830866 h 1170241"/>
                <a:gd name="connsiteX87" fmla="*/ 168687 w 945927"/>
                <a:gd name="connsiteY87" fmla="*/ 830866 h 1170241"/>
                <a:gd name="connsiteX88" fmla="*/ 169164 w 945927"/>
                <a:gd name="connsiteY88" fmla="*/ 832199 h 1170241"/>
                <a:gd name="connsiteX89" fmla="*/ 169164 w 945927"/>
                <a:gd name="connsiteY89" fmla="*/ 832199 h 1170241"/>
                <a:gd name="connsiteX90" fmla="*/ 169640 w 945927"/>
                <a:gd name="connsiteY90" fmla="*/ 833533 h 1170241"/>
                <a:gd name="connsiteX91" fmla="*/ 169640 w 945927"/>
                <a:gd name="connsiteY91" fmla="*/ 833533 h 1170241"/>
                <a:gd name="connsiteX92" fmla="*/ 170212 w 945927"/>
                <a:gd name="connsiteY92" fmla="*/ 834866 h 1170241"/>
                <a:gd name="connsiteX93" fmla="*/ 170212 w 945927"/>
                <a:gd name="connsiteY93" fmla="*/ 834866 h 1170241"/>
                <a:gd name="connsiteX94" fmla="*/ 170783 w 945927"/>
                <a:gd name="connsiteY94" fmla="*/ 836105 h 1170241"/>
                <a:gd name="connsiteX95" fmla="*/ 170783 w 945927"/>
                <a:gd name="connsiteY95" fmla="*/ 836105 h 1170241"/>
                <a:gd name="connsiteX96" fmla="*/ 171355 w 945927"/>
                <a:gd name="connsiteY96" fmla="*/ 837343 h 1170241"/>
                <a:gd name="connsiteX97" fmla="*/ 171355 w 945927"/>
                <a:gd name="connsiteY97" fmla="*/ 837343 h 1170241"/>
                <a:gd name="connsiteX98" fmla="*/ 172021 w 945927"/>
                <a:gd name="connsiteY98" fmla="*/ 838581 h 1170241"/>
                <a:gd name="connsiteX99" fmla="*/ 172021 w 945927"/>
                <a:gd name="connsiteY99" fmla="*/ 838581 h 1170241"/>
                <a:gd name="connsiteX100" fmla="*/ 172688 w 945927"/>
                <a:gd name="connsiteY100" fmla="*/ 839819 h 1170241"/>
                <a:gd name="connsiteX101" fmla="*/ 172688 w 945927"/>
                <a:gd name="connsiteY101" fmla="*/ 839819 h 1170241"/>
                <a:gd name="connsiteX102" fmla="*/ 173355 w 945927"/>
                <a:gd name="connsiteY102" fmla="*/ 841058 h 1170241"/>
                <a:gd name="connsiteX103" fmla="*/ 173355 w 945927"/>
                <a:gd name="connsiteY103" fmla="*/ 841058 h 1170241"/>
                <a:gd name="connsiteX104" fmla="*/ 174021 w 945927"/>
                <a:gd name="connsiteY104" fmla="*/ 842296 h 1170241"/>
                <a:gd name="connsiteX105" fmla="*/ 174021 w 945927"/>
                <a:gd name="connsiteY105" fmla="*/ 842296 h 1170241"/>
                <a:gd name="connsiteX106" fmla="*/ 174784 w 945927"/>
                <a:gd name="connsiteY106" fmla="*/ 843439 h 1170241"/>
                <a:gd name="connsiteX107" fmla="*/ 174784 w 945927"/>
                <a:gd name="connsiteY107" fmla="*/ 843439 h 1170241"/>
                <a:gd name="connsiteX108" fmla="*/ 175546 w 945927"/>
                <a:gd name="connsiteY108" fmla="*/ 844582 h 1170241"/>
                <a:gd name="connsiteX109" fmla="*/ 175546 w 945927"/>
                <a:gd name="connsiteY109" fmla="*/ 844582 h 1170241"/>
                <a:gd name="connsiteX110" fmla="*/ 176308 w 945927"/>
                <a:gd name="connsiteY110" fmla="*/ 845725 h 1170241"/>
                <a:gd name="connsiteX111" fmla="*/ 176308 w 945927"/>
                <a:gd name="connsiteY111" fmla="*/ 845725 h 1170241"/>
                <a:gd name="connsiteX112" fmla="*/ 177165 w 945927"/>
                <a:gd name="connsiteY112" fmla="*/ 846868 h 1170241"/>
                <a:gd name="connsiteX113" fmla="*/ 177165 w 945927"/>
                <a:gd name="connsiteY113" fmla="*/ 846868 h 1170241"/>
                <a:gd name="connsiteX114" fmla="*/ 178022 w 945927"/>
                <a:gd name="connsiteY114" fmla="*/ 848011 h 1170241"/>
                <a:gd name="connsiteX115" fmla="*/ 178022 w 945927"/>
                <a:gd name="connsiteY115" fmla="*/ 848011 h 1170241"/>
                <a:gd name="connsiteX116" fmla="*/ 178879 w 945927"/>
                <a:gd name="connsiteY116" fmla="*/ 849058 h 1170241"/>
                <a:gd name="connsiteX117" fmla="*/ 178879 w 945927"/>
                <a:gd name="connsiteY117" fmla="*/ 849058 h 1170241"/>
                <a:gd name="connsiteX118" fmla="*/ 179737 w 945927"/>
                <a:gd name="connsiteY118" fmla="*/ 850106 h 1170241"/>
                <a:gd name="connsiteX119" fmla="*/ 179737 w 945927"/>
                <a:gd name="connsiteY119" fmla="*/ 850106 h 1170241"/>
                <a:gd name="connsiteX120" fmla="*/ 180689 w 945927"/>
                <a:gd name="connsiteY120" fmla="*/ 851154 h 1170241"/>
                <a:gd name="connsiteX121" fmla="*/ 180689 w 945927"/>
                <a:gd name="connsiteY121" fmla="*/ 851154 h 1170241"/>
                <a:gd name="connsiteX122" fmla="*/ 181642 w 945927"/>
                <a:gd name="connsiteY122" fmla="*/ 852202 h 1170241"/>
                <a:gd name="connsiteX123" fmla="*/ 181642 w 945927"/>
                <a:gd name="connsiteY123" fmla="*/ 852202 h 1170241"/>
                <a:gd name="connsiteX124" fmla="*/ 182594 w 945927"/>
                <a:gd name="connsiteY124" fmla="*/ 853154 h 1170241"/>
                <a:gd name="connsiteX125" fmla="*/ 182594 w 945927"/>
                <a:gd name="connsiteY125" fmla="*/ 853154 h 1170241"/>
                <a:gd name="connsiteX126" fmla="*/ 183546 w 945927"/>
                <a:gd name="connsiteY126" fmla="*/ 854107 h 1170241"/>
                <a:gd name="connsiteX127" fmla="*/ 183546 w 945927"/>
                <a:gd name="connsiteY127" fmla="*/ 854107 h 1170241"/>
                <a:gd name="connsiteX128" fmla="*/ 184595 w 945927"/>
                <a:gd name="connsiteY128" fmla="*/ 855059 h 1170241"/>
                <a:gd name="connsiteX129" fmla="*/ 184595 w 945927"/>
                <a:gd name="connsiteY129" fmla="*/ 855059 h 1170241"/>
                <a:gd name="connsiteX130" fmla="*/ 185642 w 945927"/>
                <a:gd name="connsiteY130" fmla="*/ 856011 h 1170241"/>
                <a:gd name="connsiteX131" fmla="*/ 185642 w 945927"/>
                <a:gd name="connsiteY131" fmla="*/ 856011 h 1170241"/>
                <a:gd name="connsiteX132" fmla="*/ 186690 w 945927"/>
                <a:gd name="connsiteY132" fmla="*/ 856869 h 1170241"/>
                <a:gd name="connsiteX133" fmla="*/ 186690 w 945927"/>
                <a:gd name="connsiteY133" fmla="*/ 856869 h 1170241"/>
                <a:gd name="connsiteX134" fmla="*/ 187737 w 945927"/>
                <a:gd name="connsiteY134" fmla="*/ 857726 h 1170241"/>
                <a:gd name="connsiteX135" fmla="*/ 187737 w 945927"/>
                <a:gd name="connsiteY135" fmla="*/ 857726 h 1170241"/>
                <a:gd name="connsiteX136" fmla="*/ 188786 w 945927"/>
                <a:gd name="connsiteY136" fmla="*/ 858583 h 1170241"/>
                <a:gd name="connsiteX137" fmla="*/ 188786 w 945927"/>
                <a:gd name="connsiteY137" fmla="*/ 858583 h 1170241"/>
                <a:gd name="connsiteX138" fmla="*/ 189929 w 945927"/>
                <a:gd name="connsiteY138" fmla="*/ 859441 h 1170241"/>
                <a:gd name="connsiteX139" fmla="*/ 189929 w 945927"/>
                <a:gd name="connsiteY139" fmla="*/ 859441 h 1170241"/>
                <a:gd name="connsiteX140" fmla="*/ 191071 w 945927"/>
                <a:gd name="connsiteY140" fmla="*/ 860202 h 1170241"/>
                <a:gd name="connsiteX141" fmla="*/ 191071 w 945927"/>
                <a:gd name="connsiteY141" fmla="*/ 860202 h 1170241"/>
                <a:gd name="connsiteX142" fmla="*/ 192214 w 945927"/>
                <a:gd name="connsiteY142" fmla="*/ 860965 h 1170241"/>
                <a:gd name="connsiteX143" fmla="*/ 192214 w 945927"/>
                <a:gd name="connsiteY143" fmla="*/ 860965 h 1170241"/>
                <a:gd name="connsiteX144" fmla="*/ 193357 w 945927"/>
                <a:gd name="connsiteY144" fmla="*/ 861727 h 1170241"/>
                <a:gd name="connsiteX145" fmla="*/ 193357 w 945927"/>
                <a:gd name="connsiteY145" fmla="*/ 861727 h 1170241"/>
                <a:gd name="connsiteX146" fmla="*/ 194596 w 945927"/>
                <a:gd name="connsiteY146" fmla="*/ 862394 h 1170241"/>
                <a:gd name="connsiteX147" fmla="*/ 194596 w 945927"/>
                <a:gd name="connsiteY147" fmla="*/ 862394 h 1170241"/>
                <a:gd name="connsiteX148" fmla="*/ 195834 w 945927"/>
                <a:gd name="connsiteY148" fmla="*/ 863060 h 1170241"/>
                <a:gd name="connsiteX149" fmla="*/ 195834 w 945927"/>
                <a:gd name="connsiteY149" fmla="*/ 863060 h 1170241"/>
                <a:gd name="connsiteX150" fmla="*/ 197072 w 945927"/>
                <a:gd name="connsiteY150" fmla="*/ 863727 h 1170241"/>
                <a:gd name="connsiteX151" fmla="*/ 197072 w 945927"/>
                <a:gd name="connsiteY151" fmla="*/ 863727 h 1170241"/>
                <a:gd name="connsiteX152" fmla="*/ 198311 w 945927"/>
                <a:gd name="connsiteY152" fmla="*/ 864393 h 1170241"/>
                <a:gd name="connsiteX153" fmla="*/ 198311 w 945927"/>
                <a:gd name="connsiteY153" fmla="*/ 864393 h 1170241"/>
                <a:gd name="connsiteX154" fmla="*/ 199549 w 945927"/>
                <a:gd name="connsiteY154" fmla="*/ 864965 h 1170241"/>
                <a:gd name="connsiteX155" fmla="*/ 199549 w 945927"/>
                <a:gd name="connsiteY155" fmla="*/ 864965 h 1170241"/>
                <a:gd name="connsiteX156" fmla="*/ 200787 w 945927"/>
                <a:gd name="connsiteY156" fmla="*/ 865536 h 1170241"/>
                <a:gd name="connsiteX157" fmla="*/ 200787 w 945927"/>
                <a:gd name="connsiteY157" fmla="*/ 865536 h 1170241"/>
                <a:gd name="connsiteX158" fmla="*/ 202120 w 945927"/>
                <a:gd name="connsiteY158" fmla="*/ 866109 h 1170241"/>
                <a:gd name="connsiteX159" fmla="*/ 202120 w 945927"/>
                <a:gd name="connsiteY159" fmla="*/ 866109 h 1170241"/>
                <a:gd name="connsiteX160" fmla="*/ 203454 w 945927"/>
                <a:gd name="connsiteY160" fmla="*/ 866585 h 1170241"/>
                <a:gd name="connsiteX161" fmla="*/ 203454 w 945927"/>
                <a:gd name="connsiteY161" fmla="*/ 866585 h 1170241"/>
                <a:gd name="connsiteX162" fmla="*/ 204788 w 945927"/>
                <a:gd name="connsiteY162" fmla="*/ 867061 h 1170241"/>
                <a:gd name="connsiteX163" fmla="*/ 204788 w 945927"/>
                <a:gd name="connsiteY163" fmla="*/ 867061 h 1170241"/>
                <a:gd name="connsiteX164" fmla="*/ 206121 w 945927"/>
                <a:gd name="connsiteY164" fmla="*/ 867537 h 1170241"/>
                <a:gd name="connsiteX165" fmla="*/ 206121 w 945927"/>
                <a:gd name="connsiteY165" fmla="*/ 867537 h 1170241"/>
                <a:gd name="connsiteX166" fmla="*/ 207454 w 945927"/>
                <a:gd name="connsiteY166" fmla="*/ 867918 h 1170241"/>
                <a:gd name="connsiteX167" fmla="*/ 207454 w 945927"/>
                <a:gd name="connsiteY167" fmla="*/ 867918 h 1170241"/>
                <a:gd name="connsiteX168" fmla="*/ 208788 w 945927"/>
                <a:gd name="connsiteY168" fmla="*/ 868299 h 1170241"/>
                <a:gd name="connsiteX169" fmla="*/ 208788 w 945927"/>
                <a:gd name="connsiteY169" fmla="*/ 868299 h 1170241"/>
                <a:gd name="connsiteX170" fmla="*/ 210121 w 945927"/>
                <a:gd name="connsiteY170" fmla="*/ 868680 h 1170241"/>
                <a:gd name="connsiteX171" fmla="*/ 210121 w 945927"/>
                <a:gd name="connsiteY171" fmla="*/ 868680 h 1170241"/>
                <a:gd name="connsiteX172" fmla="*/ 211550 w 945927"/>
                <a:gd name="connsiteY172" fmla="*/ 868966 h 1170241"/>
                <a:gd name="connsiteX173" fmla="*/ 211550 w 945927"/>
                <a:gd name="connsiteY173" fmla="*/ 868966 h 1170241"/>
                <a:gd name="connsiteX174" fmla="*/ 212979 w 945927"/>
                <a:gd name="connsiteY174" fmla="*/ 869251 h 1170241"/>
                <a:gd name="connsiteX175" fmla="*/ 212979 w 945927"/>
                <a:gd name="connsiteY175" fmla="*/ 869251 h 1170241"/>
                <a:gd name="connsiteX176" fmla="*/ 214408 w 945927"/>
                <a:gd name="connsiteY176" fmla="*/ 869537 h 1170241"/>
                <a:gd name="connsiteX177" fmla="*/ 214408 w 945927"/>
                <a:gd name="connsiteY177" fmla="*/ 869537 h 1170241"/>
                <a:gd name="connsiteX178" fmla="*/ 215836 w 945927"/>
                <a:gd name="connsiteY178" fmla="*/ 869727 h 1170241"/>
                <a:gd name="connsiteX179" fmla="*/ 215836 w 945927"/>
                <a:gd name="connsiteY179" fmla="*/ 869727 h 1170241"/>
                <a:gd name="connsiteX180" fmla="*/ 217265 w 945927"/>
                <a:gd name="connsiteY180" fmla="*/ 869918 h 1170241"/>
                <a:gd name="connsiteX181" fmla="*/ 217265 w 945927"/>
                <a:gd name="connsiteY181" fmla="*/ 869918 h 1170241"/>
                <a:gd name="connsiteX182" fmla="*/ 218694 w 945927"/>
                <a:gd name="connsiteY182" fmla="*/ 870013 h 1170241"/>
                <a:gd name="connsiteX183" fmla="*/ 218694 w 945927"/>
                <a:gd name="connsiteY183" fmla="*/ 870013 h 1170241"/>
                <a:gd name="connsiteX184" fmla="*/ 220123 w 945927"/>
                <a:gd name="connsiteY184" fmla="*/ 870109 h 1170241"/>
                <a:gd name="connsiteX185" fmla="*/ 220123 w 945927"/>
                <a:gd name="connsiteY185" fmla="*/ 870109 h 1170241"/>
                <a:gd name="connsiteX186" fmla="*/ 220599 w 945927"/>
                <a:gd name="connsiteY186" fmla="*/ 870109 h 1170241"/>
                <a:gd name="connsiteX187" fmla="*/ 223742 w 945927"/>
                <a:gd name="connsiteY187" fmla="*/ 870204 h 1170241"/>
                <a:gd name="connsiteX188" fmla="*/ 236505 w 945927"/>
                <a:gd name="connsiteY188" fmla="*/ 870204 h 1170241"/>
                <a:gd name="connsiteX189" fmla="*/ 251270 w 945927"/>
                <a:gd name="connsiteY189" fmla="*/ 870204 h 1170241"/>
                <a:gd name="connsiteX190" fmla="*/ 332232 w 945927"/>
                <a:gd name="connsiteY190" fmla="*/ 951167 h 1170241"/>
                <a:gd name="connsiteX191" fmla="*/ 332232 w 945927"/>
                <a:gd name="connsiteY191" fmla="*/ 1014508 h 1170241"/>
                <a:gd name="connsiteX192" fmla="*/ 332232 w 945927"/>
                <a:gd name="connsiteY192" fmla="*/ 1109472 h 1170241"/>
                <a:gd name="connsiteX193" fmla="*/ 332232 w 945927"/>
                <a:gd name="connsiteY193" fmla="*/ 1112615 h 1170241"/>
                <a:gd name="connsiteX194" fmla="*/ 389858 w 945927"/>
                <a:gd name="connsiteY194" fmla="*/ 1170242 h 1170241"/>
                <a:gd name="connsiteX195" fmla="*/ 564737 w 945927"/>
                <a:gd name="connsiteY195" fmla="*/ 1170242 h 1170241"/>
                <a:gd name="connsiteX196" fmla="*/ 622363 w 945927"/>
                <a:gd name="connsiteY196" fmla="*/ 1112615 h 1170241"/>
                <a:gd name="connsiteX197" fmla="*/ 622363 w 945927"/>
                <a:gd name="connsiteY197" fmla="*/ 1104519 h 1170241"/>
                <a:gd name="connsiteX198" fmla="*/ 624364 w 945927"/>
                <a:gd name="connsiteY198" fmla="*/ 600646 h 1170241"/>
                <a:gd name="connsiteX199" fmla="*/ 572928 w 945927"/>
                <a:gd name="connsiteY199" fmla="*/ 559403 h 1170241"/>
                <a:gd name="connsiteX200" fmla="*/ 529494 w 945927"/>
                <a:gd name="connsiteY200" fmla="*/ 559403 h 1170241"/>
                <a:gd name="connsiteX201" fmla="*/ 471868 w 945927"/>
                <a:gd name="connsiteY201" fmla="*/ 501777 h 1170241"/>
                <a:gd name="connsiteX202" fmla="*/ 471868 w 945927"/>
                <a:gd name="connsiteY202" fmla="*/ 481774 h 1170241"/>
                <a:gd name="connsiteX203" fmla="*/ 529494 w 945927"/>
                <a:gd name="connsiteY203" fmla="*/ 424148 h 1170241"/>
                <a:gd name="connsiteX204" fmla="*/ 888302 w 945927"/>
                <a:gd name="connsiteY204" fmla="*/ 423100 h 1170241"/>
                <a:gd name="connsiteX205" fmla="*/ 945928 w 945927"/>
                <a:gd name="connsiteY205" fmla="*/ 365474 h 1170241"/>
                <a:gd name="connsiteX206" fmla="*/ 945928 w 945927"/>
                <a:gd name="connsiteY206" fmla="*/ 208312 h 1170241"/>
                <a:gd name="connsiteX207" fmla="*/ 945452 w 945927"/>
                <a:gd name="connsiteY207" fmla="*/ 202025 h 1170241"/>
                <a:gd name="connsiteX208" fmla="*/ 945452 w 945927"/>
                <a:gd name="connsiteY208" fmla="*/ 0 h 1170241"/>
                <a:gd name="connsiteX209" fmla="*/ 857726 w 945927"/>
                <a:gd name="connsiteY209" fmla="*/ 0 h 1170241"/>
                <a:gd name="connsiteX210" fmla="*/ 802577 w 945927"/>
                <a:gd name="connsiteY210" fmla="*/ 41053 h 1170241"/>
                <a:gd name="connsiteX211" fmla="*/ 802577 w 945927"/>
                <a:gd name="connsiteY211" fmla="*/ 83058 h 1170241"/>
                <a:gd name="connsiteX212" fmla="*/ 744950 w 945927"/>
                <a:gd name="connsiteY212" fmla="*/ 140684 h 1170241"/>
                <a:gd name="connsiteX213" fmla="*/ 635508 w 945927"/>
                <a:gd name="connsiteY213" fmla="*/ 140684 h 1170241"/>
                <a:gd name="connsiteX214" fmla="*/ 635508 w 945927"/>
                <a:gd name="connsiteY214" fmla="*/ 230505 h 1170241"/>
                <a:gd name="connsiteX215" fmla="*/ 577882 w 945927"/>
                <a:gd name="connsiteY215" fmla="*/ 288131 h 1170241"/>
                <a:gd name="connsiteX216" fmla="*/ 168402 w 945927"/>
                <a:gd name="connsiteY216" fmla="*/ 288131 h 1170241"/>
                <a:gd name="connsiteX217" fmla="*/ 165640 w 945927"/>
                <a:gd name="connsiteY217" fmla="*/ 812483 h 1170241"/>
                <a:gd name="connsiteX218" fmla="*/ 165640 w 945927"/>
                <a:gd name="connsiteY218" fmla="*/ 812483 h 1170241"/>
                <a:gd name="connsiteX219" fmla="*/ 165640 w 945927"/>
                <a:gd name="connsiteY219" fmla="*/ 812483 h 1170241"/>
                <a:gd name="connsiteX220" fmla="*/ 165640 w 945927"/>
                <a:gd name="connsiteY220" fmla="*/ 812483 h 1170241"/>
                <a:gd name="connsiteX221" fmla="*/ 0 w 945927"/>
                <a:gd name="connsiteY221" fmla="*/ 664083 h 1170241"/>
                <a:gd name="connsiteX222" fmla="*/ 0 w 945927"/>
                <a:gd name="connsiteY222" fmla="*/ 664083 h 1170241"/>
                <a:gd name="connsiteX223" fmla="*/ 0 w 945927"/>
                <a:gd name="connsiteY223" fmla="*/ 664083 h 11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945927" h="1170241">
                  <a:moveTo>
                    <a:pt x="168402" y="288131"/>
                  </a:moveTo>
                  <a:lnTo>
                    <a:pt x="168402" y="520827"/>
                  </a:lnTo>
                  <a:cubicBezTo>
                    <a:pt x="168402" y="552450"/>
                    <a:pt x="142494" y="578453"/>
                    <a:pt x="110776" y="578453"/>
                  </a:cubicBezTo>
                  <a:lnTo>
                    <a:pt x="0" y="578453"/>
                  </a:lnTo>
                  <a:lnTo>
                    <a:pt x="0" y="664083"/>
                  </a:lnTo>
                  <a:lnTo>
                    <a:pt x="0" y="665607"/>
                  </a:lnTo>
                  <a:lnTo>
                    <a:pt x="0" y="665607"/>
                  </a:lnTo>
                  <a:lnTo>
                    <a:pt x="95" y="667036"/>
                  </a:lnTo>
                  <a:lnTo>
                    <a:pt x="95" y="667036"/>
                  </a:lnTo>
                  <a:lnTo>
                    <a:pt x="190" y="668465"/>
                  </a:lnTo>
                  <a:lnTo>
                    <a:pt x="190" y="668465"/>
                  </a:lnTo>
                  <a:lnTo>
                    <a:pt x="286" y="669893"/>
                  </a:lnTo>
                  <a:lnTo>
                    <a:pt x="286" y="669893"/>
                  </a:lnTo>
                  <a:lnTo>
                    <a:pt x="476" y="671322"/>
                  </a:lnTo>
                  <a:lnTo>
                    <a:pt x="476" y="671322"/>
                  </a:lnTo>
                  <a:lnTo>
                    <a:pt x="667" y="672751"/>
                  </a:lnTo>
                  <a:lnTo>
                    <a:pt x="667" y="672751"/>
                  </a:lnTo>
                  <a:cubicBezTo>
                    <a:pt x="3619" y="690467"/>
                    <a:pt x="14001" y="705421"/>
                    <a:pt x="29623" y="714375"/>
                  </a:cubicBezTo>
                  <a:lnTo>
                    <a:pt x="30194" y="714661"/>
                  </a:lnTo>
                  <a:lnTo>
                    <a:pt x="30194" y="714661"/>
                  </a:lnTo>
                  <a:lnTo>
                    <a:pt x="31432" y="715328"/>
                  </a:lnTo>
                  <a:lnTo>
                    <a:pt x="31432" y="715328"/>
                  </a:lnTo>
                  <a:lnTo>
                    <a:pt x="32671" y="715994"/>
                  </a:lnTo>
                  <a:lnTo>
                    <a:pt x="32671" y="715994"/>
                  </a:lnTo>
                  <a:lnTo>
                    <a:pt x="33909" y="716566"/>
                  </a:lnTo>
                  <a:lnTo>
                    <a:pt x="33909" y="716566"/>
                  </a:lnTo>
                  <a:cubicBezTo>
                    <a:pt x="34290" y="716756"/>
                    <a:pt x="34766" y="716947"/>
                    <a:pt x="35147" y="717137"/>
                  </a:cubicBezTo>
                  <a:lnTo>
                    <a:pt x="35147" y="717137"/>
                  </a:lnTo>
                  <a:lnTo>
                    <a:pt x="36481" y="717709"/>
                  </a:lnTo>
                  <a:lnTo>
                    <a:pt x="36481" y="717709"/>
                  </a:lnTo>
                  <a:lnTo>
                    <a:pt x="37814" y="718185"/>
                  </a:lnTo>
                  <a:lnTo>
                    <a:pt x="37814" y="718185"/>
                  </a:lnTo>
                  <a:lnTo>
                    <a:pt x="39148" y="718661"/>
                  </a:lnTo>
                  <a:lnTo>
                    <a:pt x="39148" y="718661"/>
                  </a:lnTo>
                  <a:lnTo>
                    <a:pt x="39433" y="718756"/>
                  </a:lnTo>
                  <a:cubicBezTo>
                    <a:pt x="40195" y="718947"/>
                    <a:pt x="40767" y="719233"/>
                    <a:pt x="41529" y="719423"/>
                  </a:cubicBezTo>
                  <a:lnTo>
                    <a:pt x="41815" y="719519"/>
                  </a:lnTo>
                  <a:lnTo>
                    <a:pt x="41815" y="719519"/>
                  </a:lnTo>
                  <a:lnTo>
                    <a:pt x="43148" y="719899"/>
                  </a:lnTo>
                  <a:lnTo>
                    <a:pt x="43148" y="719899"/>
                  </a:lnTo>
                  <a:lnTo>
                    <a:pt x="44482" y="720280"/>
                  </a:lnTo>
                  <a:lnTo>
                    <a:pt x="44482" y="720280"/>
                  </a:lnTo>
                  <a:lnTo>
                    <a:pt x="45910" y="720566"/>
                  </a:lnTo>
                  <a:lnTo>
                    <a:pt x="45910" y="720566"/>
                  </a:lnTo>
                  <a:cubicBezTo>
                    <a:pt x="46387" y="720662"/>
                    <a:pt x="46863" y="720757"/>
                    <a:pt x="47339" y="720852"/>
                  </a:cubicBezTo>
                  <a:lnTo>
                    <a:pt x="47339" y="720852"/>
                  </a:lnTo>
                  <a:lnTo>
                    <a:pt x="47625" y="720852"/>
                  </a:lnTo>
                  <a:cubicBezTo>
                    <a:pt x="48482" y="720947"/>
                    <a:pt x="49149" y="721138"/>
                    <a:pt x="50006" y="721233"/>
                  </a:cubicBezTo>
                  <a:lnTo>
                    <a:pt x="50292" y="721233"/>
                  </a:lnTo>
                  <a:lnTo>
                    <a:pt x="50292" y="721233"/>
                  </a:lnTo>
                  <a:lnTo>
                    <a:pt x="51721" y="721424"/>
                  </a:lnTo>
                  <a:lnTo>
                    <a:pt x="51721" y="721424"/>
                  </a:lnTo>
                  <a:lnTo>
                    <a:pt x="53149" y="721518"/>
                  </a:lnTo>
                  <a:lnTo>
                    <a:pt x="53149" y="721518"/>
                  </a:lnTo>
                  <a:lnTo>
                    <a:pt x="54578" y="721614"/>
                  </a:lnTo>
                  <a:lnTo>
                    <a:pt x="54578" y="721614"/>
                  </a:lnTo>
                  <a:lnTo>
                    <a:pt x="55054" y="721614"/>
                  </a:lnTo>
                  <a:cubicBezTo>
                    <a:pt x="56197" y="721614"/>
                    <a:pt x="57055" y="721709"/>
                    <a:pt x="58198" y="721709"/>
                  </a:cubicBezTo>
                  <a:lnTo>
                    <a:pt x="77629" y="721709"/>
                  </a:lnTo>
                  <a:lnTo>
                    <a:pt x="84582" y="721709"/>
                  </a:lnTo>
                  <a:cubicBezTo>
                    <a:pt x="129159" y="721709"/>
                    <a:pt x="165545" y="758095"/>
                    <a:pt x="165545" y="802672"/>
                  </a:cubicBezTo>
                  <a:lnTo>
                    <a:pt x="165545" y="812483"/>
                  </a:lnTo>
                  <a:lnTo>
                    <a:pt x="165545" y="814006"/>
                  </a:lnTo>
                  <a:lnTo>
                    <a:pt x="165545" y="814006"/>
                  </a:lnTo>
                  <a:lnTo>
                    <a:pt x="165640" y="815435"/>
                  </a:lnTo>
                  <a:lnTo>
                    <a:pt x="165640" y="815435"/>
                  </a:lnTo>
                  <a:lnTo>
                    <a:pt x="165735" y="816864"/>
                  </a:lnTo>
                  <a:lnTo>
                    <a:pt x="165735" y="816864"/>
                  </a:lnTo>
                  <a:lnTo>
                    <a:pt x="165830" y="818293"/>
                  </a:lnTo>
                  <a:lnTo>
                    <a:pt x="165830" y="818293"/>
                  </a:lnTo>
                  <a:lnTo>
                    <a:pt x="166021" y="819721"/>
                  </a:lnTo>
                  <a:lnTo>
                    <a:pt x="166021" y="819721"/>
                  </a:lnTo>
                  <a:lnTo>
                    <a:pt x="166211" y="821150"/>
                  </a:lnTo>
                  <a:lnTo>
                    <a:pt x="166211" y="821150"/>
                  </a:lnTo>
                  <a:lnTo>
                    <a:pt x="166497" y="822579"/>
                  </a:lnTo>
                  <a:lnTo>
                    <a:pt x="166497" y="822579"/>
                  </a:lnTo>
                  <a:cubicBezTo>
                    <a:pt x="166592" y="823055"/>
                    <a:pt x="166688" y="823531"/>
                    <a:pt x="166783" y="824008"/>
                  </a:cubicBezTo>
                  <a:lnTo>
                    <a:pt x="166783" y="824008"/>
                  </a:lnTo>
                  <a:lnTo>
                    <a:pt x="167068" y="825437"/>
                  </a:lnTo>
                  <a:lnTo>
                    <a:pt x="167068" y="825437"/>
                  </a:lnTo>
                  <a:lnTo>
                    <a:pt x="167449" y="826865"/>
                  </a:lnTo>
                  <a:lnTo>
                    <a:pt x="167449" y="826865"/>
                  </a:lnTo>
                  <a:lnTo>
                    <a:pt x="167830" y="828199"/>
                  </a:lnTo>
                  <a:lnTo>
                    <a:pt x="167830" y="828199"/>
                  </a:lnTo>
                  <a:lnTo>
                    <a:pt x="168211" y="829532"/>
                  </a:lnTo>
                  <a:lnTo>
                    <a:pt x="168211" y="829532"/>
                  </a:lnTo>
                  <a:lnTo>
                    <a:pt x="168687" y="830866"/>
                  </a:lnTo>
                  <a:lnTo>
                    <a:pt x="168687" y="830866"/>
                  </a:lnTo>
                  <a:lnTo>
                    <a:pt x="169164" y="832199"/>
                  </a:lnTo>
                  <a:lnTo>
                    <a:pt x="169164" y="832199"/>
                  </a:lnTo>
                  <a:lnTo>
                    <a:pt x="169640" y="833533"/>
                  </a:lnTo>
                  <a:lnTo>
                    <a:pt x="169640" y="833533"/>
                  </a:lnTo>
                  <a:lnTo>
                    <a:pt x="170212" y="834866"/>
                  </a:lnTo>
                  <a:lnTo>
                    <a:pt x="170212" y="834866"/>
                  </a:lnTo>
                  <a:lnTo>
                    <a:pt x="170783" y="836105"/>
                  </a:lnTo>
                  <a:lnTo>
                    <a:pt x="170783" y="836105"/>
                  </a:lnTo>
                  <a:lnTo>
                    <a:pt x="171355" y="837343"/>
                  </a:lnTo>
                  <a:lnTo>
                    <a:pt x="171355" y="837343"/>
                  </a:lnTo>
                  <a:lnTo>
                    <a:pt x="172021" y="838581"/>
                  </a:lnTo>
                  <a:lnTo>
                    <a:pt x="172021" y="838581"/>
                  </a:lnTo>
                  <a:cubicBezTo>
                    <a:pt x="172212" y="838962"/>
                    <a:pt x="172402" y="839438"/>
                    <a:pt x="172688" y="839819"/>
                  </a:cubicBezTo>
                  <a:lnTo>
                    <a:pt x="172688" y="839819"/>
                  </a:lnTo>
                  <a:lnTo>
                    <a:pt x="173355" y="841058"/>
                  </a:lnTo>
                  <a:lnTo>
                    <a:pt x="173355" y="841058"/>
                  </a:lnTo>
                  <a:cubicBezTo>
                    <a:pt x="173545" y="841438"/>
                    <a:pt x="173831" y="841819"/>
                    <a:pt x="174021" y="842296"/>
                  </a:cubicBezTo>
                  <a:lnTo>
                    <a:pt x="174021" y="842296"/>
                  </a:lnTo>
                  <a:lnTo>
                    <a:pt x="174784" y="843439"/>
                  </a:lnTo>
                  <a:lnTo>
                    <a:pt x="174784" y="843439"/>
                  </a:lnTo>
                  <a:lnTo>
                    <a:pt x="175546" y="844582"/>
                  </a:lnTo>
                  <a:lnTo>
                    <a:pt x="175546" y="844582"/>
                  </a:lnTo>
                  <a:lnTo>
                    <a:pt x="176308" y="845725"/>
                  </a:lnTo>
                  <a:lnTo>
                    <a:pt x="176308" y="845725"/>
                  </a:lnTo>
                  <a:lnTo>
                    <a:pt x="177165" y="846868"/>
                  </a:lnTo>
                  <a:lnTo>
                    <a:pt x="177165" y="846868"/>
                  </a:lnTo>
                  <a:lnTo>
                    <a:pt x="178022" y="848011"/>
                  </a:lnTo>
                  <a:lnTo>
                    <a:pt x="178022" y="848011"/>
                  </a:lnTo>
                  <a:cubicBezTo>
                    <a:pt x="178308" y="848392"/>
                    <a:pt x="178594" y="848773"/>
                    <a:pt x="178879" y="849058"/>
                  </a:cubicBezTo>
                  <a:lnTo>
                    <a:pt x="178879" y="849058"/>
                  </a:lnTo>
                  <a:lnTo>
                    <a:pt x="179737" y="850106"/>
                  </a:lnTo>
                  <a:lnTo>
                    <a:pt x="179737" y="850106"/>
                  </a:lnTo>
                  <a:lnTo>
                    <a:pt x="180689" y="851154"/>
                  </a:lnTo>
                  <a:lnTo>
                    <a:pt x="180689" y="851154"/>
                  </a:lnTo>
                  <a:lnTo>
                    <a:pt x="181642" y="852202"/>
                  </a:lnTo>
                  <a:lnTo>
                    <a:pt x="181642" y="852202"/>
                  </a:lnTo>
                  <a:lnTo>
                    <a:pt x="182594" y="853154"/>
                  </a:lnTo>
                  <a:lnTo>
                    <a:pt x="182594" y="853154"/>
                  </a:lnTo>
                  <a:lnTo>
                    <a:pt x="183546" y="854107"/>
                  </a:lnTo>
                  <a:lnTo>
                    <a:pt x="183546" y="854107"/>
                  </a:lnTo>
                  <a:lnTo>
                    <a:pt x="184595" y="855059"/>
                  </a:lnTo>
                  <a:lnTo>
                    <a:pt x="184595" y="855059"/>
                  </a:lnTo>
                  <a:lnTo>
                    <a:pt x="185642" y="856011"/>
                  </a:lnTo>
                  <a:lnTo>
                    <a:pt x="185642" y="856011"/>
                  </a:lnTo>
                  <a:lnTo>
                    <a:pt x="186690" y="856869"/>
                  </a:lnTo>
                  <a:lnTo>
                    <a:pt x="186690" y="856869"/>
                  </a:lnTo>
                  <a:cubicBezTo>
                    <a:pt x="187071" y="857155"/>
                    <a:pt x="187452" y="857440"/>
                    <a:pt x="187737" y="857726"/>
                  </a:cubicBezTo>
                  <a:lnTo>
                    <a:pt x="187737" y="857726"/>
                  </a:lnTo>
                  <a:cubicBezTo>
                    <a:pt x="188119" y="858012"/>
                    <a:pt x="188500" y="858298"/>
                    <a:pt x="188786" y="858583"/>
                  </a:cubicBezTo>
                  <a:lnTo>
                    <a:pt x="188786" y="858583"/>
                  </a:lnTo>
                  <a:lnTo>
                    <a:pt x="189929" y="859441"/>
                  </a:lnTo>
                  <a:lnTo>
                    <a:pt x="189929" y="859441"/>
                  </a:lnTo>
                  <a:lnTo>
                    <a:pt x="191071" y="860202"/>
                  </a:lnTo>
                  <a:lnTo>
                    <a:pt x="191071" y="860202"/>
                  </a:lnTo>
                  <a:lnTo>
                    <a:pt x="192214" y="860965"/>
                  </a:lnTo>
                  <a:lnTo>
                    <a:pt x="192214" y="860965"/>
                  </a:lnTo>
                  <a:lnTo>
                    <a:pt x="193357" y="861727"/>
                  </a:lnTo>
                  <a:lnTo>
                    <a:pt x="193357" y="861727"/>
                  </a:lnTo>
                  <a:lnTo>
                    <a:pt x="194596" y="862394"/>
                  </a:lnTo>
                  <a:lnTo>
                    <a:pt x="194596" y="862394"/>
                  </a:lnTo>
                  <a:lnTo>
                    <a:pt x="195834" y="863060"/>
                  </a:lnTo>
                  <a:lnTo>
                    <a:pt x="195834" y="863060"/>
                  </a:lnTo>
                  <a:lnTo>
                    <a:pt x="197072" y="863727"/>
                  </a:lnTo>
                  <a:lnTo>
                    <a:pt x="197072" y="863727"/>
                  </a:lnTo>
                  <a:lnTo>
                    <a:pt x="198311" y="864393"/>
                  </a:lnTo>
                  <a:lnTo>
                    <a:pt x="198311" y="864393"/>
                  </a:lnTo>
                  <a:lnTo>
                    <a:pt x="199549" y="864965"/>
                  </a:lnTo>
                  <a:lnTo>
                    <a:pt x="199549" y="864965"/>
                  </a:lnTo>
                  <a:cubicBezTo>
                    <a:pt x="199930" y="865156"/>
                    <a:pt x="200406" y="865346"/>
                    <a:pt x="200787" y="865536"/>
                  </a:cubicBezTo>
                  <a:lnTo>
                    <a:pt x="200787" y="865536"/>
                  </a:lnTo>
                  <a:lnTo>
                    <a:pt x="202120" y="866109"/>
                  </a:lnTo>
                  <a:lnTo>
                    <a:pt x="202120" y="866109"/>
                  </a:lnTo>
                  <a:lnTo>
                    <a:pt x="203454" y="866585"/>
                  </a:lnTo>
                  <a:lnTo>
                    <a:pt x="203454" y="866585"/>
                  </a:lnTo>
                  <a:lnTo>
                    <a:pt x="204788" y="867061"/>
                  </a:lnTo>
                  <a:lnTo>
                    <a:pt x="204788" y="867061"/>
                  </a:lnTo>
                  <a:lnTo>
                    <a:pt x="206121" y="867537"/>
                  </a:lnTo>
                  <a:lnTo>
                    <a:pt x="206121" y="867537"/>
                  </a:lnTo>
                  <a:lnTo>
                    <a:pt x="207454" y="867918"/>
                  </a:lnTo>
                  <a:lnTo>
                    <a:pt x="207454" y="867918"/>
                  </a:lnTo>
                  <a:lnTo>
                    <a:pt x="208788" y="868299"/>
                  </a:lnTo>
                  <a:lnTo>
                    <a:pt x="208788" y="868299"/>
                  </a:lnTo>
                  <a:lnTo>
                    <a:pt x="210121" y="868680"/>
                  </a:lnTo>
                  <a:lnTo>
                    <a:pt x="210121" y="868680"/>
                  </a:lnTo>
                  <a:lnTo>
                    <a:pt x="211550" y="868966"/>
                  </a:lnTo>
                  <a:lnTo>
                    <a:pt x="211550" y="868966"/>
                  </a:lnTo>
                  <a:cubicBezTo>
                    <a:pt x="212027" y="869061"/>
                    <a:pt x="212503" y="869156"/>
                    <a:pt x="212979" y="869251"/>
                  </a:cubicBezTo>
                  <a:lnTo>
                    <a:pt x="212979" y="869251"/>
                  </a:lnTo>
                  <a:lnTo>
                    <a:pt x="214408" y="869537"/>
                  </a:lnTo>
                  <a:lnTo>
                    <a:pt x="214408" y="869537"/>
                  </a:lnTo>
                  <a:lnTo>
                    <a:pt x="215836" y="869727"/>
                  </a:lnTo>
                  <a:lnTo>
                    <a:pt x="215836" y="869727"/>
                  </a:lnTo>
                  <a:lnTo>
                    <a:pt x="217265" y="869918"/>
                  </a:lnTo>
                  <a:lnTo>
                    <a:pt x="217265" y="869918"/>
                  </a:lnTo>
                  <a:lnTo>
                    <a:pt x="218694" y="870013"/>
                  </a:lnTo>
                  <a:lnTo>
                    <a:pt x="218694" y="870013"/>
                  </a:lnTo>
                  <a:lnTo>
                    <a:pt x="220123" y="870109"/>
                  </a:lnTo>
                  <a:lnTo>
                    <a:pt x="220123" y="870109"/>
                  </a:lnTo>
                  <a:lnTo>
                    <a:pt x="220599" y="870109"/>
                  </a:lnTo>
                  <a:cubicBezTo>
                    <a:pt x="221646" y="870109"/>
                    <a:pt x="222599" y="870204"/>
                    <a:pt x="223742" y="870204"/>
                  </a:cubicBezTo>
                  <a:lnTo>
                    <a:pt x="236505" y="870204"/>
                  </a:lnTo>
                  <a:lnTo>
                    <a:pt x="251270" y="870204"/>
                  </a:lnTo>
                  <a:cubicBezTo>
                    <a:pt x="295846" y="870204"/>
                    <a:pt x="332232" y="906590"/>
                    <a:pt x="332232" y="951167"/>
                  </a:cubicBezTo>
                  <a:lnTo>
                    <a:pt x="332232" y="1014508"/>
                  </a:lnTo>
                  <a:lnTo>
                    <a:pt x="332232" y="1109472"/>
                  </a:lnTo>
                  <a:lnTo>
                    <a:pt x="332232" y="1112615"/>
                  </a:lnTo>
                  <a:cubicBezTo>
                    <a:pt x="332232" y="1144238"/>
                    <a:pt x="358140" y="1170242"/>
                    <a:pt x="389858" y="1170242"/>
                  </a:cubicBezTo>
                  <a:lnTo>
                    <a:pt x="564737" y="1170242"/>
                  </a:lnTo>
                  <a:cubicBezTo>
                    <a:pt x="596455" y="1170242"/>
                    <a:pt x="622363" y="1144333"/>
                    <a:pt x="622363" y="1112615"/>
                  </a:cubicBezTo>
                  <a:lnTo>
                    <a:pt x="622363" y="1104519"/>
                  </a:lnTo>
                  <a:lnTo>
                    <a:pt x="624364" y="600646"/>
                  </a:lnTo>
                  <a:cubicBezTo>
                    <a:pt x="623983" y="579501"/>
                    <a:pt x="613696" y="559403"/>
                    <a:pt x="572928" y="559403"/>
                  </a:cubicBezTo>
                  <a:lnTo>
                    <a:pt x="529494" y="559403"/>
                  </a:lnTo>
                  <a:cubicBezTo>
                    <a:pt x="497777" y="559403"/>
                    <a:pt x="471868" y="533495"/>
                    <a:pt x="471868" y="501777"/>
                  </a:cubicBezTo>
                  <a:lnTo>
                    <a:pt x="471868" y="481774"/>
                  </a:lnTo>
                  <a:cubicBezTo>
                    <a:pt x="471868" y="450056"/>
                    <a:pt x="497777" y="424148"/>
                    <a:pt x="529494" y="424148"/>
                  </a:cubicBezTo>
                  <a:cubicBezTo>
                    <a:pt x="649034" y="424148"/>
                    <a:pt x="767810" y="423100"/>
                    <a:pt x="888302" y="423100"/>
                  </a:cubicBezTo>
                  <a:cubicBezTo>
                    <a:pt x="920019" y="423100"/>
                    <a:pt x="945928" y="397192"/>
                    <a:pt x="945928" y="365474"/>
                  </a:cubicBezTo>
                  <a:lnTo>
                    <a:pt x="945928" y="208312"/>
                  </a:lnTo>
                  <a:cubicBezTo>
                    <a:pt x="945928" y="205359"/>
                    <a:pt x="945928" y="202501"/>
                    <a:pt x="945452" y="202025"/>
                  </a:cubicBezTo>
                  <a:lnTo>
                    <a:pt x="945452" y="0"/>
                  </a:lnTo>
                  <a:lnTo>
                    <a:pt x="857726" y="0"/>
                  </a:lnTo>
                  <a:cubicBezTo>
                    <a:pt x="831818" y="0"/>
                    <a:pt x="809720" y="17431"/>
                    <a:pt x="802577" y="41053"/>
                  </a:cubicBezTo>
                  <a:lnTo>
                    <a:pt x="802577" y="83058"/>
                  </a:lnTo>
                  <a:cubicBezTo>
                    <a:pt x="802577" y="114681"/>
                    <a:pt x="776668" y="140684"/>
                    <a:pt x="744950" y="140684"/>
                  </a:cubicBezTo>
                  <a:lnTo>
                    <a:pt x="635508" y="140684"/>
                  </a:lnTo>
                  <a:lnTo>
                    <a:pt x="635508" y="230505"/>
                  </a:lnTo>
                  <a:cubicBezTo>
                    <a:pt x="635508" y="262128"/>
                    <a:pt x="609600" y="288131"/>
                    <a:pt x="577882" y="288131"/>
                  </a:cubicBezTo>
                  <a:lnTo>
                    <a:pt x="168402" y="288131"/>
                  </a:lnTo>
                  <a:close/>
                  <a:moveTo>
                    <a:pt x="165640" y="812483"/>
                  </a:moveTo>
                  <a:lnTo>
                    <a:pt x="165640" y="812483"/>
                  </a:lnTo>
                  <a:lnTo>
                    <a:pt x="165640" y="812483"/>
                  </a:lnTo>
                  <a:lnTo>
                    <a:pt x="165640" y="812483"/>
                  </a:lnTo>
                  <a:close/>
                  <a:moveTo>
                    <a:pt x="0" y="664083"/>
                  </a:moveTo>
                  <a:lnTo>
                    <a:pt x="0" y="664083"/>
                  </a:lnTo>
                  <a:lnTo>
                    <a:pt x="0" y="664083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: Shape 119">
              <a:extLst>
                <a:ext uri="{FF2B5EF4-FFF2-40B4-BE49-F238E27FC236}">
                  <a16:creationId xmlns:a16="http://schemas.microsoft.com/office/drawing/2014/main" id="{1B3C3AAD-0A09-660D-A07E-0891EE2705A6}"/>
                </a:ext>
              </a:extLst>
            </p:cNvPr>
            <p:cNvSpPr/>
            <p:nvPr/>
          </p:nvSpPr>
          <p:spPr>
            <a:xfrm>
              <a:off x="5763689" y="4552457"/>
              <a:ext cx="678846" cy="1020508"/>
            </a:xfrm>
            <a:custGeom>
              <a:avLst/>
              <a:gdLst>
                <a:gd name="connsiteX0" fmla="*/ 374332 w 678846"/>
                <a:gd name="connsiteY0" fmla="*/ 1020509 h 1020508"/>
                <a:gd name="connsiteX1" fmla="*/ 678847 w 678846"/>
                <a:gd name="connsiteY1" fmla="*/ 1020509 h 1020508"/>
                <a:gd name="connsiteX2" fmla="*/ 678847 w 678846"/>
                <a:gd name="connsiteY2" fmla="*/ 0 h 1020508"/>
                <a:gd name="connsiteX3" fmla="*/ 544925 w 678846"/>
                <a:gd name="connsiteY3" fmla="*/ 0 h 1020508"/>
                <a:gd name="connsiteX4" fmla="*/ 474916 w 678846"/>
                <a:gd name="connsiteY4" fmla="*/ 70009 h 1020508"/>
                <a:gd name="connsiteX5" fmla="*/ 474916 w 678846"/>
                <a:gd name="connsiteY5" fmla="*/ 153258 h 1020508"/>
                <a:gd name="connsiteX6" fmla="*/ 234410 w 678846"/>
                <a:gd name="connsiteY6" fmla="*/ 153258 h 1020508"/>
                <a:gd name="connsiteX7" fmla="*/ 164402 w 678846"/>
                <a:gd name="connsiteY7" fmla="*/ 223266 h 1020508"/>
                <a:gd name="connsiteX8" fmla="*/ 164402 w 678846"/>
                <a:gd name="connsiteY8" fmla="*/ 284893 h 1020508"/>
                <a:gd name="connsiteX9" fmla="*/ 70009 w 678846"/>
                <a:gd name="connsiteY9" fmla="*/ 284893 h 1020508"/>
                <a:gd name="connsiteX10" fmla="*/ 0 w 678846"/>
                <a:gd name="connsiteY10" fmla="*/ 354902 h 1020508"/>
                <a:gd name="connsiteX11" fmla="*/ 0 w 678846"/>
                <a:gd name="connsiteY11" fmla="*/ 662845 h 1020508"/>
                <a:gd name="connsiteX12" fmla="*/ 70009 w 678846"/>
                <a:gd name="connsiteY12" fmla="*/ 732854 h 1020508"/>
                <a:gd name="connsiteX13" fmla="*/ 122682 w 678846"/>
                <a:gd name="connsiteY13" fmla="*/ 732854 h 1020508"/>
                <a:gd name="connsiteX14" fmla="*/ 164402 w 678846"/>
                <a:gd name="connsiteY14" fmla="*/ 777145 h 1020508"/>
                <a:gd name="connsiteX15" fmla="*/ 164402 w 678846"/>
                <a:gd name="connsiteY15" fmla="*/ 806292 h 1020508"/>
                <a:gd name="connsiteX16" fmla="*/ 234410 w 678846"/>
                <a:gd name="connsiteY16" fmla="*/ 876300 h 1020508"/>
                <a:gd name="connsiteX17" fmla="*/ 316706 w 678846"/>
                <a:gd name="connsiteY17" fmla="*/ 876300 h 1020508"/>
                <a:gd name="connsiteX18" fmla="*/ 316706 w 678846"/>
                <a:gd name="connsiteY18" fmla="*/ 962692 h 1020508"/>
                <a:gd name="connsiteX19" fmla="*/ 374332 w 678846"/>
                <a:gd name="connsiteY19" fmla="*/ 1020509 h 10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8846" h="1020508">
                  <a:moveTo>
                    <a:pt x="374332" y="1020509"/>
                  </a:moveTo>
                  <a:lnTo>
                    <a:pt x="678847" y="1020509"/>
                  </a:lnTo>
                  <a:lnTo>
                    <a:pt x="678847" y="0"/>
                  </a:lnTo>
                  <a:lnTo>
                    <a:pt x="544925" y="0"/>
                  </a:lnTo>
                  <a:cubicBezTo>
                    <a:pt x="506444" y="0"/>
                    <a:pt x="474916" y="31528"/>
                    <a:pt x="474916" y="70009"/>
                  </a:cubicBezTo>
                  <a:lnTo>
                    <a:pt x="474916" y="153258"/>
                  </a:lnTo>
                  <a:lnTo>
                    <a:pt x="234410" y="153258"/>
                  </a:lnTo>
                  <a:cubicBezTo>
                    <a:pt x="195929" y="153258"/>
                    <a:pt x="164402" y="184785"/>
                    <a:pt x="164402" y="223266"/>
                  </a:cubicBezTo>
                  <a:lnTo>
                    <a:pt x="164402" y="284893"/>
                  </a:lnTo>
                  <a:lnTo>
                    <a:pt x="70009" y="284893"/>
                  </a:lnTo>
                  <a:cubicBezTo>
                    <a:pt x="31528" y="284893"/>
                    <a:pt x="0" y="316421"/>
                    <a:pt x="0" y="354902"/>
                  </a:cubicBezTo>
                  <a:lnTo>
                    <a:pt x="0" y="662845"/>
                  </a:lnTo>
                  <a:cubicBezTo>
                    <a:pt x="0" y="701326"/>
                    <a:pt x="31528" y="732854"/>
                    <a:pt x="70009" y="732854"/>
                  </a:cubicBezTo>
                  <a:lnTo>
                    <a:pt x="122682" y="732854"/>
                  </a:lnTo>
                  <a:cubicBezTo>
                    <a:pt x="149066" y="734854"/>
                    <a:pt x="165545" y="754475"/>
                    <a:pt x="164402" y="777145"/>
                  </a:cubicBezTo>
                  <a:lnTo>
                    <a:pt x="164402" y="806292"/>
                  </a:lnTo>
                  <a:cubicBezTo>
                    <a:pt x="164402" y="844772"/>
                    <a:pt x="195929" y="876300"/>
                    <a:pt x="234410" y="876300"/>
                  </a:cubicBezTo>
                  <a:lnTo>
                    <a:pt x="316706" y="876300"/>
                  </a:lnTo>
                  <a:lnTo>
                    <a:pt x="316706" y="962692"/>
                  </a:lnTo>
                  <a:cubicBezTo>
                    <a:pt x="316706" y="994600"/>
                    <a:pt x="342615" y="1020509"/>
                    <a:pt x="374332" y="1020509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: Shape 120">
              <a:extLst>
                <a:ext uri="{FF2B5EF4-FFF2-40B4-BE49-F238E27FC236}">
                  <a16:creationId xmlns:a16="http://schemas.microsoft.com/office/drawing/2014/main" id="{282A4CDA-B7B7-5A7C-BC42-1055343D9BED}"/>
                </a:ext>
              </a:extLst>
            </p:cNvPr>
            <p:cNvSpPr/>
            <p:nvPr/>
          </p:nvSpPr>
          <p:spPr>
            <a:xfrm>
              <a:off x="5282867" y="4139834"/>
              <a:ext cx="864774" cy="563117"/>
            </a:xfrm>
            <a:custGeom>
              <a:avLst/>
              <a:gdLst>
                <a:gd name="connsiteX0" fmla="*/ 0 w 864774"/>
                <a:gd name="connsiteY0" fmla="*/ 208979 h 563117"/>
                <a:gd name="connsiteX1" fmla="*/ 0 w 864774"/>
                <a:gd name="connsiteY1" fmla="*/ 563118 h 563117"/>
                <a:gd name="connsiteX2" fmla="*/ 101251 w 864774"/>
                <a:gd name="connsiteY2" fmla="*/ 563118 h 563117"/>
                <a:gd name="connsiteX3" fmla="*/ 158877 w 864774"/>
                <a:gd name="connsiteY3" fmla="*/ 505492 h 563117"/>
                <a:gd name="connsiteX4" fmla="*/ 158877 w 864774"/>
                <a:gd name="connsiteY4" fmla="*/ 415671 h 563117"/>
                <a:gd name="connsiteX5" fmla="*/ 268319 w 864774"/>
                <a:gd name="connsiteY5" fmla="*/ 415671 h 563117"/>
                <a:gd name="connsiteX6" fmla="*/ 325945 w 864774"/>
                <a:gd name="connsiteY6" fmla="*/ 358045 h 563117"/>
                <a:gd name="connsiteX7" fmla="*/ 325945 w 864774"/>
                <a:gd name="connsiteY7" fmla="*/ 321564 h 563117"/>
                <a:gd name="connsiteX8" fmla="*/ 381095 w 864774"/>
                <a:gd name="connsiteY8" fmla="*/ 280511 h 563117"/>
                <a:gd name="connsiteX9" fmla="*/ 864775 w 864774"/>
                <a:gd name="connsiteY9" fmla="*/ 280416 h 563117"/>
                <a:gd name="connsiteX10" fmla="*/ 864775 w 864774"/>
                <a:gd name="connsiteY10" fmla="*/ 278416 h 563117"/>
                <a:gd name="connsiteX11" fmla="*/ 856679 w 864774"/>
                <a:gd name="connsiteY11" fmla="*/ 278416 h 563117"/>
                <a:gd name="connsiteX12" fmla="*/ 799052 w 864774"/>
                <a:gd name="connsiteY12" fmla="*/ 220789 h 563117"/>
                <a:gd name="connsiteX13" fmla="*/ 799052 w 864774"/>
                <a:gd name="connsiteY13" fmla="*/ 1143 h 563117"/>
                <a:gd name="connsiteX14" fmla="*/ 786575 w 864774"/>
                <a:gd name="connsiteY14" fmla="*/ 0 h 563117"/>
                <a:gd name="connsiteX15" fmla="*/ 453580 w 864774"/>
                <a:gd name="connsiteY15" fmla="*/ 0 h 563117"/>
                <a:gd name="connsiteX16" fmla="*/ 404050 w 864774"/>
                <a:gd name="connsiteY16" fmla="*/ 0 h 563117"/>
                <a:gd name="connsiteX17" fmla="*/ 288703 w 864774"/>
                <a:gd name="connsiteY17" fmla="*/ 0 h 563117"/>
                <a:gd name="connsiteX18" fmla="*/ 218884 w 864774"/>
                <a:gd name="connsiteY18" fmla="*/ 64389 h 563117"/>
                <a:gd name="connsiteX19" fmla="*/ 138113 w 864774"/>
                <a:gd name="connsiteY19" fmla="*/ 138874 h 563117"/>
                <a:gd name="connsiteX20" fmla="*/ 69913 w 864774"/>
                <a:gd name="connsiteY20" fmla="*/ 138874 h 563117"/>
                <a:gd name="connsiteX21" fmla="*/ 0 w 864774"/>
                <a:gd name="connsiteY21" fmla="*/ 208979 h 5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774" h="563117">
                  <a:moveTo>
                    <a:pt x="0" y="208979"/>
                  </a:moveTo>
                  <a:lnTo>
                    <a:pt x="0" y="563118"/>
                  </a:lnTo>
                  <a:lnTo>
                    <a:pt x="101251" y="563118"/>
                  </a:lnTo>
                  <a:cubicBezTo>
                    <a:pt x="132969" y="563118"/>
                    <a:pt x="158877" y="537210"/>
                    <a:pt x="158877" y="505492"/>
                  </a:cubicBezTo>
                  <a:lnTo>
                    <a:pt x="158877" y="415671"/>
                  </a:lnTo>
                  <a:lnTo>
                    <a:pt x="268319" y="415671"/>
                  </a:lnTo>
                  <a:cubicBezTo>
                    <a:pt x="300038" y="415671"/>
                    <a:pt x="325945" y="389763"/>
                    <a:pt x="325945" y="358045"/>
                  </a:cubicBezTo>
                  <a:lnTo>
                    <a:pt x="325945" y="321564"/>
                  </a:lnTo>
                  <a:cubicBezTo>
                    <a:pt x="333089" y="297847"/>
                    <a:pt x="355187" y="280511"/>
                    <a:pt x="381095" y="280511"/>
                  </a:cubicBezTo>
                  <a:cubicBezTo>
                    <a:pt x="546449" y="280511"/>
                    <a:pt x="390430" y="280416"/>
                    <a:pt x="864775" y="280416"/>
                  </a:cubicBezTo>
                  <a:lnTo>
                    <a:pt x="864775" y="278416"/>
                  </a:lnTo>
                  <a:lnTo>
                    <a:pt x="856679" y="278416"/>
                  </a:lnTo>
                  <a:cubicBezTo>
                    <a:pt x="825055" y="278416"/>
                    <a:pt x="799052" y="252508"/>
                    <a:pt x="799052" y="220789"/>
                  </a:cubicBezTo>
                  <a:lnTo>
                    <a:pt x="799052" y="1143"/>
                  </a:lnTo>
                  <a:cubicBezTo>
                    <a:pt x="795052" y="381"/>
                    <a:pt x="790860" y="0"/>
                    <a:pt x="786575" y="0"/>
                  </a:cubicBezTo>
                  <a:lnTo>
                    <a:pt x="453580" y="0"/>
                  </a:lnTo>
                  <a:lnTo>
                    <a:pt x="404050" y="0"/>
                  </a:lnTo>
                  <a:lnTo>
                    <a:pt x="288703" y="0"/>
                  </a:lnTo>
                  <a:cubicBezTo>
                    <a:pt x="252126" y="0"/>
                    <a:pt x="221742" y="28480"/>
                    <a:pt x="218884" y="64389"/>
                  </a:cubicBezTo>
                  <a:cubicBezTo>
                    <a:pt x="215551" y="106585"/>
                    <a:pt x="180499" y="138874"/>
                    <a:pt x="138113" y="138874"/>
                  </a:cubicBezTo>
                  <a:lnTo>
                    <a:pt x="69913" y="138874"/>
                  </a:lnTo>
                  <a:cubicBezTo>
                    <a:pt x="31528" y="138970"/>
                    <a:pt x="0" y="170497"/>
                    <a:pt x="0" y="208979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: Shape 121">
              <a:extLst>
                <a:ext uri="{FF2B5EF4-FFF2-40B4-BE49-F238E27FC236}">
                  <a16:creationId xmlns:a16="http://schemas.microsoft.com/office/drawing/2014/main" id="{CACE35E0-5C3D-E62A-1C3B-205A2E96AE8F}"/>
                </a:ext>
              </a:extLst>
            </p:cNvPr>
            <p:cNvSpPr/>
            <p:nvPr/>
          </p:nvSpPr>
          <p:spPr>
            <a:xfrm>
              <a:off x="4017848" y="3391550"/>
              <a:ext cx="1149861" cy="437387"/>
            </a:xfrm>
            <a:custGeom>
              <a:avLst/>
              <a:gdLst>
                <a:gd name="connsiteX0" fmla="*/ 16292 w 1149861"/>
                <a:gd name="connsiteY0" fmla="*/ 437388 h 437387"/>
                <a:gd name="connsiteX1" fmla="*/ 927834 w 1149861"/>
                <a:gd name="connsiteY1" fmla="*/ 437388 h 437387"/>
                <a:gd name="connsiteX2" fmla="*/ 985460 w 1149861"/>
                <a:gd name="connsiteY2" fmla="*/ 379762 h 437387"/>
                <a:gd name="connsiteX3" fmla="*/ 985460 w 1149861"/>
                <a:gd name="connsiteY3" fmla="*/ 216217 h 437387"/>
                <a:gd name="connsiteX4" fmla="*/ 1066423 w 1149861"/>
                <a:gd name="connsiteY4" fmla="*/ 135255 h 437387"/>
                <a:gd name="connsiteX5" fmla="*/ 1092236 w 1149861"/>
                <a:gd name="connsiteY5" fmla="*/ 135255 h 437387"/>
                <a:gd name="connsiteX6" fmla="*/ 1149862 w 1149861"/>
                <a:gd name="connsiteY6" fmla="*/ 77629 h 437387"/>
                <a:gd name="connsiteX7" fmla="*/ 1149862 w 1149861"/>
                <a:gd name="connsiteY7" fmla="*/ 57626 h 437387"/>
                <a:gd name="connsiteX8" fmla="*/ 1092236 w 1149861"/>
                <a:gd name="connsiteY8" fmla="*/ 0 h 437387"/>
                <a:gd name="connsiteX9" fmla="*/ 927834 w 1149861"/>
                <a:gd name="connsiteY9" fmla="*/ 0 h 437387"/>
                <a:gd name="connsiteX10" fmla="*/ 698662 w 1149861"/>
                <a:gd name="connsiteY10" fmla="*/ 0 h 437387"/>
                <a:gd name="connsiteX11" fmla="*/ 641322 w 1149861"/>
                <a:gd name="connsiteY11" fmla="*/ 71056 h 437387"/>
                <a:gd name="connsiteX12" fmla="*/ 571504 w 1149861"/>
                <a:gd name="connsiteY12" fmla="*/ 135446 h 437387"/>
                <a:gd name="connsiteX13" fmla="*/ 456156 w 1149861"/>
                <a:gd name="connsiteY13" fmla="*/ 135446 h 437387"/>
                <a:gd name="connsiteX14" fmla="*/ 406626 w 1149861"/>
                <a:gd name="connsiteY14" fmla="*/ 135446 h 437387"/>
                <a:gd name="connsiteX15" fmla="*/ 165262 w 1149861"/>
                <a:gd name="connsiteY15" fmla="*/ 135446 h 437387"/>
                <a:gd name="connsiteX16" fmla="*/ 165262 w 1149861"/>
                <a:gd name="connsiteY16" fmla="*/ 232696 h 437387"/>
                <a:gd name="connsiteX17" fmla="*/ 107636 w 1149861"/>
                <a:gd name="connsiteY17" fmla="*/ 290322 h 437387"/>
                <a:gd name="connsiteX18" fmla="*/ 72775 w 1149861"/>
                <a:gd name="connsiteY18" fmla="*/ 290322 h 437387"/>
                <a:gd name="connsiteX19" fmla="*/ 99 w 1149861"/>
                <a:gd name="connsiteY19" fmla="*/ 366998 h 437387"/>
                <a:gd name="connsiteX20" fmla="*/ 99 w 1149861"/>
                <a:gd name="connsiteY20" fmla="*/ 435007 h 437387"/>
                <a:gd name="connsiteX21" fmla="*/ 16292 w 1149861"/>
                <a:gd name="connsiteY21" fmla="*/ 437388 h 4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861" h="437387">
                  <a:moveTo>
                    <a:pt x="16292" y="437388"/>
                  </a:moveTo>
                  <a:lnTo>
                    <a:pt x="927834" y="437388"/>
                  </a:lnTo>
                  <a:cubicBezTo>
                    <a:pt x="959552" y="437388"/>
                    <a:pt x="985460" y="411480"/>
                    <a:pt x="985460" y="379762"/>
                  </a:cubicBezTo>
                  <a:lnTo>
                    <a:pt x="985460" y="216217"/>
                  </a:lnTo>
                  <a:cubicBezTo>
                    <a:pt x="985460" y="171640"/>
                    <a:pt x="1021846" y="135255"/>
                    <a:pt x="1066423" y="135255"/>
                  </a:cubicBezTo>
                  <a:lnTo>
                    <a:pt x="1092236" y="135255"/>
                  </a:lnTo>
                  <a:cubicBezTo>
                    <a:pt x="1123954" y="135255"/>
                    <a:pt x="1149862" y="109347"/>
                    <a:pt x="1149862" y="77629"/>
                  </a:cubicBezTo>
                  <a:lnTo>
                    <a:pt x="1149862" y="57626"/>
                  </a:lnTo>
                  <a:cubicBezTo>
                    <a:pt x="1149862" y="25908"/>
                    <a:pt x="1123954" y="0"/>
                    <a:pt x="1092236" y="0"/>
                  </a:cubicBezTo>
                  <a:lnTo>
                    <a:pt x="927834" y="0"/>
                  </a:lnTo>
                  <a:lnTo>
                    <a:pt x="698662" y="0"/>
                  </a:lnTo>
                  <a:cubicBezTo>
                    <a:pt x="667420" y="9334"/>
                    <a:pt x="644084" y="36957"/>
                    <a:pt x="641322" y="71056"/>
                  </a:cubicBezTo>
                  <a:cubicBezTo>
                    <a:pt x="638465" y="106966"/>
                    <a:pt x="608175" y="135446"/>
                    <a:pt x="571504" y="135446"/>
                  </a:cubicBezTo>
                  <a:lnTo>
                    <a:pt x="456156" y="135446"/>
                  </a:lnTo>
                  <a:lnTo>
                    <a:pt x="406626" y="135446"/>
                  </a:lnTo>
                  <a:lnTo>
                    <a:pt x="165262" y="135446"/>
                  </a:lnTo>
                  <a:lnTo>
                    <a:pt x="165262" y="232696"/>
                  </a:lnTo>
                  <a:cubicBezTo>
                    <a:pt x="165262" y="264414"/>
                    <a:pt x="139354" y="290322"/>
                    <a:pt x="107636" y="290322"/>
                  </a:cubicBezTo>
                  <a:lnTo>
                    <a:pt x="72775" y="290322"/>
                  </a:lnTo>
                  <a:cubicBezTo>
                    <a:pt x="16482" y="290322"/>
                    <a:pt x="-1520" y="345376"/>
                    <a:pt x="99" y="366998"/>
                  </a:cubicBezTo>
                  <a:lnTo>
                    <a:pt x="99" y="435007"/>
                  </a:lnTo>
                  <a:cubicBezTo>
                    <a:pt x="5338" y="436626"/>
                    <a:pt x="10672" y="437388"/>
                    <a:pt x="16292" y="437388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: Shape 122">
              <a:extLst>
                <a:ext uri="{FF2B5EF4-FFF2-40B4-BE49-F238E27FC236}">
                  <a16:creationId xmlns:a16="http://schemas.microsoft.com/office/drawing/2014/main" id="{0D6F1F98-028A-50E9-FD4D-801F2ECC622D}"/>
                </a:ext>
              </a:extLst>
            </p:cNvPr>
            <p:cNvSpPr/>
            <p:nvPr/>
          </p:nvSpPr>
          <p:spPr>
            <a:xfrm>
              <a:off x="4975781" y="4445015"/>
              <a:ext cx="307848" cy="259556"/>
            </a:xfrm>
            <a:custGeom>
              <a:avLst/>
              <a:gdLst>
                <a:gd name="connsiteX0" fmla="*/ 115157 w 307848"/>
                <a:gd name="connsiteY0" fmla="*/ 0 h 259556"/>
                <a:gd name="connsiteX1" fmla="*/ 0 w 307848"/>
                <a:gd name="connsiteY1" fmla="*/ 114300 h 259556"/>
                <a:gd name="connsiteX2" fmla="*/ 0 w 307848"/>
                <a:gd name="connsiteY2" fmla="*/ 259556 h 259556"/>
                <a:gd name="connsiteX3" fmla="*/ 115157 w 307848"/>
                <a:gd name="connsiteY3" fmla="*/ 259556 h 259556"/>
                <a:gd name="connsiteX4" fmla="*/ 154305 w 307848"/>
                <a:gd name="connsiteY4" fmla="*/ 259556 h 259556"/>
                <a:gd name="connsiteX5" fmla="*/ 307848 w 307848"/>
                <a:gd name="connsiteY5" fmla="*/ 259556 h 259556"/>
                <a:gd name="connsiteX6" fmla="*/ 307848 w 307848"/>
                <a:gd name="connsiteY6" fmla="*/ 0 h 259556"/>
                <a:gd name="connsiteX7" fmla="*/ 115157 w 307848"/>
                <a:gd name="connsiteY7" fmla="*/ 0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48" h="259556">
                  <a:moveTo>
                    <a:pt x="115157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259556"/>
                  </a:lnTo>
                  <a:lnTo>
                    <a:pt x="115157" y="259556"/>
                  </a:lnTo>
                  <a:lnTo>
                    <a:pt x="154305" y="259556"/>
                  </a:lnTo>
                  <a:lnTo>
                    <a:pt x="307848" y="259556"/>
                  </a:lnTo>
                  <a:lnTo>
                    <a:pt x="307848" y="0"/>
                  </a:lnTo>
                  <a:lnTo>
                    <a:pt x="115157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: Shape 123">
              <a:extLst>
                <a:ext uri="{FF2B5EF4-FFF2-40B4-BE49-F238E27FC236}">
                  <a16:creationId xmlns:a16="http://schemas.microsoft.com/office/drawing/2014/main" id="{BC89EC29-1689-DACA-612F-564183D248A0}"/>
                </a:ext>
              </a:extLst>
            </p:cNvPr>
            <p:cNvSpPr/>
            <p:nvPr/>
          </p:nvSpPr>
          <p:spPr>
            <a:xfrm>
              <a:off x="4180063" y="3970003"/>
              <a:ext cx="470820" cy="419195"/>
            </a:xfrm>
            <a:custGeom>
              <a:avLst/>
              <a:gdLst>
                <a:gd name="connsiteX0" fmla="*/ 57626 w 470820"/>
                <a:gd name="connsiteY0" fmla="*/ 571 h 419195"/>
                <a:gd name="connsiteX1" fmla="*/ 0 w 470820"/>
                <a:gd name="connsiteY1" fmla="*/ 58198 h 419195"/>
                <a:gd name="connsiteX2" fmla="*/ 0 w 470820"/>
                <a:gd name="connsiteY2" fmla="*/ 78200 h 419195"/>
                <a:gd name="connsiteX3" fmla="*/ 57626 w 470820"/>
                <a:gd name="connsiteY3" fmla="*/ 135827 h 419195"/>
                <a:gd name="connsiteX4" fmla="*/ 72771 w 470820"/>
                <a:gd name="connsiteY4" fmla="*/ 135827 h 419195"/>
                <a:gd name="connsiteX5" fmla="*/ 155353 w 470820"/>
                <a:gd name="connsiteY5" fmla="*/ 205073 h 419195"/>
                <a:gd name="connsiteX6" fmla="*/ 157448 w 470820"/>
                <a:gd name="connsiteY6" fmla="*/ 319945 h 419195"/>
                <a:gd name="connsiteX7" fmla="*/ 158877 w 470820"/>
                <a:gd name="connsiteY7" fmla="*/ 325946 h 419195"/>
                <a:gd name="connsiteX8" fmla="*/ 158877 w 470820"/>
                <a:gd name="connsiteY8" fmla="*/ 347853 h 419195"/>
                <a:gd name="connsiteX9" fmla="*/ 230219 w 470820"/>
                <a:gd name="connsiteY9" fmla="*/ 419195 h 419195"/>
                <a:gd name="connsiteX10" fmla="*/ 293275 w 470820"/>
                <a:gd name="connsiteY10" fmla="*/ 419195 h 419195"/>
                <a:gd name="connsiteX11" fmla="*/ 293275 w 470820"/>
                <a:gd name="connsiteY11" fmla="*/ 418338 h 419195"/>
                <a:gd name="connsiteX12" fmla="*/ 382714 w 470820"/>
                <a:gd name="connsiteY12" fmla="*/ 418338 h 419195"/>
                <a:gd name="connsiteX13" fmla="*/ 470821 w 470820"/>
                <a:gd name="connsiteY13" fmla="*/ 330232 h 419195"/>
                <a:gd name="connsiteX14" fmla="*/ 470821 w 470820"/>
                <a:gd name="connsiteY14" fmla="*/ 0 h 419195"/>
                <a:gd name="connsiteX15" fmla="*/ 57626 w 470820"/>
                <a:gd name="connsiteY15" fmla="*/ 571 h 4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820" h="419195">
                  <a:moveTo>
                    <a:pt x="57626" y="571"/>
                  </a:moveTo>
                  <a:cubicBezTo>
                    <a:pt x="25908" y="571"/>
                    <a:pt x="0" y="26479"/>
                    <a:pt x="0" y="58198"/>
                  </a:cubicBezTo>
                  <a:lnTo>
                    <a:pt x="0" y="78200"/>
                  </a:lnTo>
                  <a:cubicBezTo>
                    <a:pt x="0" y="109919"/>
                    <a:pt x="25908" y="135827"/>
                    <a:pt x="57626" y="135827"/>
                  </a:cubicBezTo>
                  <a:lnTo>
                    <a:pt x="72771" y="135827"/>
                  </a:lnTo>
                  <a:cubicBezTo>
                    <a:pt x="88011" y="136303"/>
                    <a:pt x="154114" y="133160"/>
                    <a:pt x="155353" y="205073"/>
                  </a:cubicBezTo>
                  <a:lnTo>
                    <a:pt x="157448" y="319945"/>
                  </a:lnTo>
                  <a:cubicBezTo>
                    <a:pt x="158020" y="321850"/>
                    <a:pt x="158496" y="323850"/>
                    <a:pt x="158877" y="325946"/>
                  </a:cubicBezTo>
                  <a:lnTo>
                    <a:pt x="158877" y="347853"/>
                  </a:lnTo>
                  <a:cubicBezTo>
                    <a:pt x="158877" y="387096"/>
                    <a:pt x="190976" y="419195"/>
                    <a:pt x="230219" y="419195"/>
                  </a:cubicBezTo>
                  <a:lnTo>
                    <a:pt x="293275" y="419195"/>
                  </a:lnTo>
                  <a:lnTo>
                    <a:pt x="293275" y="418338"/>
                  </a:lnTo>
                  <a:lnTo>
                    <a:pt x="382714" y="418338"/>
                  </a:lnTo>
                  <a:cubicBezTo>
                    <a:pt x="431197" y="418338"/>
                    <a:pt x="470821" y="378714"/>
                    <a:pt x="470821" y="330232"/>
                  </a:cubicBezTo>
                  <a:lnTo>
                    <a:pt x="470821" y="0"/>
                  </a:lnTo>
                  <a:lnTo>
                    <a:pt x="57626" y="571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: Shape 124">
              <a:extLst>
                <a:ext uri="{FF2B5EF4-FFF2-40B4-BE49-F238E27FC236}">
                  <a16:creationId xmlns:a16="http://schemas.microsoft.com/office/drawing/2014/main" id="{C9EFB34E-C3DC-0CB7-8F48-DBD50AC8E1CD}"/>
                </a:ext>
              </a:extLst>
            </p:cNvPr>
            <p:cNvSpPr/>
            <p:nvPr/>
          </p:nvSpPr>
          <p:spPr>
            <a:xfrm>
              <a:off x="5003118" y="3381263"/>
              <a:ext cx="1432559" cy="951547"/>
            </a:xfrm>
            <a:custGeom>
              <a:avLst/>
              <a:gdLst>
                <a:gd name="connsiteX0" fmla="*/ 1331309 w 1432559"/>
                <a:gd name="connsiteY0" fmla="*/ 122872 h 951547"/>
                <a:gd name="connsiteX1" fmla="*/ 1217009 w 1432559"/>
                <a:gd name="connsiteY1" fmla="*/ 8572 h 951547"/>
                <a:gd name="connsiteX2" fmla="*/ 1217009 w 1432559"/>
                <a:gd name="connsiteY2" fmla="*/ 0 h 951547"/>
                <a:gd name="connsiteX3" fmla="*/ 508921 w 1432559"/>
                <a:gd name="connsiteY3" fmla="*/ 0 h 951547"/>
                <a:gd name="connsiteX4" fmla="*/ 459391 w 1432559"/>
                <a:gd name="connsiteY4" fmla="*/ 0 h 951547"/>
                <a:gd name="connsiteX5" fmla="*/ 344043 w 1432559"/>
                <a:gd name="connsiteY5" fmla="*/ 0 h 951547"/>
                <a:gd name="connsiteX6" fmla="*/ 274225 w 1432559"/>
                <a:gd name="connsiteY6" fmla="*/ 64389 h 951547"/>
                <a:gd name="connsiteX7" fmla="*/ 193453 w 1432559"/>
                <a:gd name="connsiteY7" fmla="*/ 138875 h 951547"/>
                <a:gd name="connsiteX8" fmla="*/ 70009 w 1432559"/>
                <a:gd name="connsiteY8" fmla="*/ 138875 h 951547"/>
                <a:gd name="connsiteX9" fmla="*/ 0 w 1432559"/>
                <a:gd name="connsiteY9" fmla="*/ 208883 h 951547"/>
                <a:gd name="connsiteX10" fmla="*/ 0 w 1432559"/>
                <a:gd name="connsiteY10" fmla="*/ 447008 h 951547"/>
                <a:gd name="connsiteX11" fmla="*/ 222980 w 1432559"/>
                <a:gd name="connsiteY11" fmla="*/ 447008 h 951547"/>
                <a:gd name="connsiteX12" fmla="*/ 281749 w 1432559"/>
                <a:gd name="connsiteY12" fmla="*/ 505778 h 951547"/>
                <a:gd name="connsiteX13" fmla="*/ 281749 w 1432559"/>
                <a:gd name="connsiteY13" fmla="*/ 542258 h 951547"/>
                <a:gd name="connsiteX14" fmla="*/ 281749 w 1432559"/>
                <a:gd name="connsiteY14" fmla="*/ 951547 h 951547"/>
                <a:gd name="connsiteX15" fmla="*/ 349853 w 1432559"/>
                <a:gd name="connsiteY15" fmla="*/ 897446 h 951547"/>
                <a:gd name="connsiteX16" fmla="*/ 418052 w 1432559"/>
                <a:gd name="connsiteY16" fmla="*/ 897446 h 951547"/>
                <a:gd name="connsiteX17" fmla="*/ 498824 w 1432559"/>
                <a:gd name="connsiteY17" fmla="*/ 822960 h 951547"/>
                <a:gd name="connsiteX18" fmla="*/ 568643 w 1432559"/>
                <a:gd name="connsiteY18" fmla="*/ 758571 h 951547"/>
                <a:gd name="connsiteX19" fmla="*/ 683990 w 1432559"/>
                <a:gd name="connsiteY19" fmla="*/ 758571 h 951547"/>
                <a:gd name="connsiteX20" fmla="*/ 733520 w 1432559"/>
                <a:gd name="connsiteY20" fmla="*/ 758571 h 951547"/>
                <a:gd name="connsiteX21" fmla="*/ 1066514 w 1432559"/>
                <a:gd name="connsiteY21" fmla="*/ 758571 h 951547"/>
                <a:gd name="connsiteX22" fmla="*/ 1078992 w 1432559"/>
                <a:gd name="connsiteY22" fmla="*/ 759714 h 951547"/>
                <a:gd name="connsiteX23" fmla="*/ 1078992 w 1432559"/>
                <a:gd name="connsiteY23" fmla="*/ 617506 h 951547"/>
                <a:gd name="connsiteX24" fmla="*/ 1136618 w 1432559"/>
                <a:gd name="connsiteY24" fmla="*/ 559880 h 951547"/>
                <a:gd name="connsiteX25" fmla="*/ 1156621 w 1432559"/>
                <a:gd name="connsiteY25" fmla="*/ 559880 h 951547"/>
                <a:gd name="connsiteX26" fmla="*/ 1158335 w 1432559"/>
                <a:gd name="connsiteY26" fmla="*/ 559880 h 951547"/>
                <a:gd name="connsiteX27" fmla="*/ 1209199 w 1432559"/>
                <a:gd name="connsiteY27" fmla="*/ 559880 h 951547"/>
                <a:gd name="connsiteX28" fmla="*/ 1266825 w 1432559"/>
                <a:gd name="connsiteY28" fmla="*/ 502253 h 951547"/>
                <a:gd name="connsiteX29" fmla="*/ 1266825 w 1432559"/>
                <a:gd name="connsiteY29" fmla="*/ 425768 h 951547"/>
                <a:gd name="connsiteX30" fmla="*/ 1349121 w 1432559"/>
                <a:gd name="connsiteY30" fmla="*/ 425768 h 951547"/>
                <a:gd name="connsiteX31" fmla="*/ 1432560 w 1432559"/>
                <a:gd name="connsiteY31" fmla="*/ 342329 h 951547"/>
                <a:gd name="connsiteX32" fmla="*/ 1432560 w 1432559"/>
                <a:gd name="connsiteY32" fmla="*/ 122777 h 951547"/>
                <a:gd name="connsiteX33" fmla="*/ 1331309 w 1432559"/>
                <a:gd name="connsiteY33" fmla="*/ 122777 h 9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32559" h="951547">
                  <a:moveTo>
                    <a:pt x="1331309" y="122872"/>
                  </a:moveTo>
                  <a:cubicBezTo>
                    <a:pt x="1268444" y="122872"/>
                    <a:pt x="1217009" y="71438"/>
                    <a:pt x="1217009" y="8572"/>
                  </a:cubicBezTo>
                  <a:lnTo>
                    <a:pt x="1217009" y="0"/>
                  </a:lnTo>
                  <a:lnTo>
                    <a:pt x="508921" y="0"/>
                  </a:lnTo>
                  <a:lnTo>
                    <a:pt x="459391" y="0"/>
                  </a:lnTo>
                  <a:lnTo>
                    <a:pt x="344043" y="0"/>
                  </a:lnTo>
                  <a:cubicBezTo>
                    <a:pt x="307467" y="0"/>
                    <a:pt x="277082" y="28480"/>
                    <a:pt x="274225" y="64389"/>
                  </a:cubicBezTo>
                  <a:cubicBezTo>
                    <a:pt x="270891" y="106585"/>
                    <a:pt x="235839" y="138875"/>
                    <a:pt x="193453" y="138875"/>
                  </a:cubicBezTo>
                  <a:lnTo>
                    <a:pt x="70009" y="138875"/>
                  </a:lnTo>
                  <a:cubicBezTo>
                    <a:pt x="31528" y="138875"/>
                    <a:pt x="0" y="170497"/>
                    <a:pt x="0" y="208883"/>
                  </a:cubicBezTo>
                  <a:lnTo>
                    <a:pt x="0" y="447008"/>
                  </a:lnTo>
                  <a:lnTo>
                    <a:pt x="222980" y="447008"/>
                  </a:lnTo>
                  <a:cubicBezTo>
                    <a:pt x="255270" y="447008"/>
                    <a:pt x="281749" y="473488"/>
                    <a:pt x="281749" y="505778"/>
                  </a:cubicBezTo>
                  <a:lnTo>
                    <a:pt x="281749" y="542258"/>
                  </a:lnTo>
                  <a:lnTo>
                    <a:pt x="281749" y="951547"/>
                  </a:lnTo>
                  <a:cubicBezTo>
                    <a:pt x="288988" y="920687"/>
                    <a:pt x="316896" y="897446"/>
                    <a:pt x="349853" y="897446"/>
                  </a:cubicBezTo>
                  <a:lnTo>
                    <a:pt x="418052" y="897446"/>
                  </a:lnTo>
                  <a:cubicBezTo>
                    <a:pt x="460343" y="897446"/>
                    <a:pt x="495395" y="865156"/>
                    <a:pt x="498824" y="822960"/>
                  </a:cubicBezTo>
                  <a:cubicBezTo>
                    <a:pt x="501682" y="787051"/>
                    <a:pt x="532066" y="758571"/>
                    <a:pt x="568643" y="758571"/>
                  </a:cubicBezTo>
                  <a:lnTo>
                    <a:pt x="683990" y="758571"/>
                  </a:lnTo>
                  <a:lnTo>
                    <a:pt x="733520" y="758571"/>
                  </a:lnTo>
                  <a:lnTo>
                    <a:pt x="1066514" y="758571"/>
                  </a:lnTo>
                  <a:cubicBezTo>
                    <a:pt x="1070800" y="758571"/>
                    <a:pt x="1074896" y="758952"/>
                    <a:pt x="1078992" y="759714"/>
                  </a:cubicBezTo>
                  <a:lnTo>
                    <a:pt x="1078992" y="617506"/>
                  </a:lnTo>
                  <a:cubicBezTo>
                    <a:pt x="1078992" y="585788"/>
                    <a:pt x="1104900" y="559880"/>
                    <a:pt x="1136618" y="559880"/>
                  </a:cubicBezTo>
                  <a:lnTo>
                    <a:pt x="1156621" y="559880"/>
                  </a:lnTo>
                  <a:cubicBezTo>
                    <a:pt x="1157192" y="559880"/>
                    <a:pt x="1157764" y="559880"/>
                    <a:pt x="1158335" y="559880"/>
                  </a:cubicBezTo>
                  <a:lnTo>
                    <a:pt x="1209199" y="559880"/>
                  </a:lnTo>
                  <a:cubicBezTo>
                    <a:pt x="1240917" y="559880"/>
                    <a:pt x="1266825" y="533972"/>
                    <a:pt x="1266825" y="502253"/>
                  </a:cubicBezTo>
                  <a:lnTo>
                    <a:pt x="1266825" y="425768"/>
                  </a:lnTo>
                  <a:lnTo>
                    <a:pt x="1349121" y="425768"/>
                  </a:lnTo>
                  <a:cubicBezTo>
                    <a:pt x="1395031" y="425768"/>
                    <a:pt x="1432560" y="388239"/>
                    <a:pt x="1432560" y="342329"/>
                  </a:cubicBezTo>
                  <a:lnTo>
                    <a:pt x="1432560" y="122777"/>
                  </a:lnTo>
                  <a:lnTo>
                    <a:pt x="1331309" y="122777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: Shape 125">
              <a:extLst>
                <a:ext uri="{FF2B5EF4-FFF2-40B4-BE49-F238E27FC236}">
                  <a16:creationId xmlns:a16="http://schemas.microsoft.com/office/drawing/2014/main" id="{7CBA1816-5D43-F675-4982-C2102E7014AD}"/>
                </a:ext>
              </a:extLst>
            </p:cNvPr>
            <p:cNvSpPr/>
            <p:nvPr/>
          </p:nvSpPr>
          <p:spPr>
            <a:xfrm>
              <a:off x="3245469" y="381555"/>
              <a:ext cx="1149858" cy="1834229"/>
            </a:xfrm>
            <a:custGeom>
              <a:avLst/>
              <a:gdLst>
                <a:gd name="connsiteX0" fmla="*/ 935450 w 1149858"/>
                <a:gd name="connsiteY0" fmla="*/ 0 h 1834229"/>
                <a:gd name="connsiteX1" fmla="*/ 644367 w 1149858"/>
                <a:gd name="connsiteY1" fmla="*/ 0 h 1834229"/>
                <a:gd name="connsiteX2" fmla="*/ 436912 w 1149858"/>
                <a:gd name="connsiteY2" fmla="*/ 0 h 1834229"/>
                <a:gd name="connsiteX3" fmla="*/ 340043 w 1149858"/>
                <a:gd name="connsiteY3" fmla="*/ 96869 h 1834229"/>
                <a:gd name="connsiteX4" fmla="*/ 340043 w 1149858"/>
                <a:gd name="connsiteY4" fmla="*/ 393764 h 1834229"/>
                <a:gd name="connsiteX5" fmla="*/ 98774 w 1149858"/>
                <a:gd name="connsiteY5" fmla="*/ 393764 h 1834229"/>
                <a:gd name="connsiteX6" fmla="*/ 1905 w 1149858"/>
                <a:gd name="connsiteY6" fmla="*/ 490633 h 1834229"/>
                <a:gd name="connsiteX7" fmla="*/ 1905 w 1149858"/>
                <a:gd name="connsiteY7" fmla="*/ 659606 h 1834229"/>
                <a:gd name="connsiteX8" fmla="*/ 0 w 1149858"/>
                <a:gd name="connsiteY8" fmla="*/ 659892 h 1834229"/>
                <a:gd name="connsiteX9" fmla="*/ 0 w 1149858"/>
                <a:gd name="connsiteY9" fmla="*/ 916305 h 1834229"/>
                <a:gd name="connsiteX10" fmla="*/ 0 w 1149858"/>
                <a:gd name="connsiteY10" fmla="*/ 998410 h 1834229"/>
                <a:gd name="connsiteX11" fmla="*/ 0 w 1149858"/>
                <a:gd name="connsiteY11" fmla="*/ 1315593 h 1834229"/>
                <a:gd name="connsiteX12" fmla="*/ 78486 w 1149858"/>
                <a:gd name="connsiteY12" fmla="*/ 1398842 h 1834229"/>
                <a:gd name="connsiteX13" fmla="*/ 154686 w 1149858"/>
                <a:gd name="connsiteY13" fmla="*/ 1479709 h 1834229"/>
                <a:gd name="connsiteX14" fmla="*/ 154686 w 1149858"/>
                <a:gd name="connsiteY14" fmla="*/ 1601343 h 1834229"/>
                <a:gd name="connsiteX15" fmla="*/ 234506 w 1149858"/>
                <a:gd name="connsiteY15" fmla="*/ 1684687 h 1834229"/>
                <a:gd name="connsiteX16" fmla="*/ 312039 w 1149858"/>
                <a:gd name="connsiteY16" fmla="*/ 1765649 h 1834229"/>
                <a:gd name="connsiteX17" fmla="*/ 312039 w 1149858"/>
                <a:gd name="connsiteY17" fmla="*/ 1776603 h 1834229"/>
                <a:gd name="connsiteX18" fmla="*/ 369665 w 1149858"/>
                <a:gd name="connsiteY18" fmla="*/ 1834229 h 1834229"/>
                <a:gd name="connsiteX19" fmla="*/ 389668 w 1149858"/>
                <a:gd name="connsiteY19" fmla="*/ 1834229 h 1834229"/>
                <a:gd name="connsiteX20" fmla="*/ 447294 w 1149858"/>
                <a:gd name="connsiteY20" fmla="*/ 1776603 h 1834229"/>
                <a:gd name="connsiteX21" fmla="*/ 447294 w 1149858"/>
                <a:gd name="connsiteY21" fmla="*/ 1765745 h 1834229"/>
                <a:gd name="connsiteX22" fmla="*/ 528257 w 1149858"/>
                <a:gd name="connsiteY22" fmla="*/ 1684782 h 1834229"/>
                <a:gd name="connsiteX23" fmla="*/ 681323 w 1149858"/>
                <a:gd name="connsiteY23" fmla="*/ 1684782 h 1834229"/>
                <a:gd name="connsiteX24" fmla="*/ 764762 w 1149858"/>
                <a:gd name="connsiteY24" fmla="*/ 1601343 h 1834229"/>
                <a:gd name="connsiteX25" fmla="*/ 764762 w 1149858"/>
                <a:gd name="connsiteY25" fmla="*/ 1348835 h 1834229"/>
                <a:gd name="connsiteX26" fmla="*/ 681323 w 1149858"/>
                <a:gd name="connsiteY26" fmla="*/ 1265396 h 1834229"/>
                <a:gd name="connsiteX27" fmla="*/ 602171 w 1149858"/>
                <a:gd name="connsiteY27" fmla="*/ 1186910 h 1834229"/>
                <a:gd name="connsiteX28" fmla="*/ 683133 w 1149858"/>
                <a:gd name="connsiteY28" fmla="*/ 1105948 h 1834229"/>
                <a:gd name="connsiteX29" fmla="*/ 860870 w 1149858"/>
                <a:gd name="connsiteY29" fmla="*/ 1105948 h 1834229"/>
                <a:gd name="connsiteX30" fmla="*/ 918496 w 1149858"/>
                <a:gd name="connsiteY30" fmla="*/ 1048322 h 1834229"/>
                <a:gd name="connsiteX31" fmla="*/ 918496 w 1149858"/>
                <a:gd name="connsiteY31" fmla="*/ 1028319 h 1834229"/>
                <a:gd name="connsiteX32" fmla="*/ 860870 w 1149858"/>
                <a:gd name="connsiteY32" fmla="*/ 970693 h 1834229"/>
                <a:gd name="connsiteX33" fmla="*/ 845725 w 1149858"/>
                <a:gd name="connsiteY33" fmla="*/ 970693 h 1834229"/>
                <a:gd name="connsiteX34" fmla="*/ 764762 w 1149858"/>
                <a:gd name="connsiteY34" fmla="*/ 889730 h 1834229"/>
                <a:gd name="connsiteX35" fmla="*/ 764762 w 1149858"/>
                <a:gd name="connsiteY35" fmla="*/ 759047 h 1834229"/>
                <a:gd name="connsiteX36" fmla="*/ 763905 w 1149858"/>
                <a:gd name="connsiteY36" fmla="*/ 730282 h 1834229"/>
                <a:gd name="connsiteX37" fmla="*/ 798862 w 1149858"/>
                <a:gd name="connsiteY37" fmla="*/ 730282 h 1834229"/>
                <a:gd name="connsiteX38" fmla="*/ 935355 w 1149858"/>
                <a:gd name="connsiteY38" fmla="*/ 640937 h 1834229"/>
                <a:gd name="connsiteX39" fmla="*/ 935355 w 1149858"/>
                <a:gd name="connsiteY39" fmla="*/ 636556 h 1834229"/>
                <a:gd name="connsiteX40" fmla="*/ 935355 w 1149858"/>
                <a:gd name="connsiteY40" fmla="*/ 626555 h 1834229"/>
                <a:gd name="connsiteX41" fmla="*/ 1006221 w 1149858"/>
                <a:gd name="connsiteY41" fmla="*/ 626555 h 1834229"/>
                <a:gd name="connsiteX42" fmla="*/ 1149858 w 1149858"/>
                <a:gd name="connsiteY42" fmla="*/ 490061 h 1834229"/>
                <a:gd name="connsiteX43" fmla="*/ 1149858 w 1149858"/>
                <a:gd name="connsiteY43" fmla="*/ 0 h 1834229"/>
                <a:gd name="connsiteX44" fmla="*/ 935450 w 1149858"/>
                <a:gd name="connsiteY44" fmla="*/ 0 h 183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9858" h="1834229">
                  <a:moveTo>
                    <a:pt x="935450" y="0"/>
                  </a:moveTo>
                  <a:lnTo>
                    <a:pt x="644367" y="0"/>
                  </a:lnTo>
                  <a:lnTo>
                    <a:pt x="436912" y="0"/>
                  </a:lnTo>
                  <a:cubicBezTo>
                    <a:pt x="383477" y="0"/>
                    <a:pt x="340043" y="43339"/>
                    <a:pt x="340043" y="96869"/>
                  </a:cubicBezTo>
                  <a:lnTo>
                    <a:pt x="340043" y="393764"/>
                  </a:lnTo>
                  <a:lnTo>
                    <a:pt x="98774" y="393764"/>
                  </a:lnTo>
                  <a:cubicBezTo>
                    <a:pt x="45339" y="393764"/>
                    <a:pt x="1905" y="437102"/>
                    <a:pt x="1905" y="490633"/>
                  </a:cubicBezTo>
                  <a:lnTo>
                    <a:pt x="1905" y="659606"/>
                  </a:lnTo>
                  <a:lnTo>
                    <a:pt x="0" y="659892"/>
                  </a:lnTo>
                  <a:lnTo>
                    <a:pt x="0" y="916305"/>
                  </a:lnTo>
                  <a:lnTo>
                    <a:pt x="0" y="998410"/>
                  </a:lnTo>
                  <a:lnTo>
                    <a:pt x="0" y="1315593"/>
                  </a:lnTo>
                  <a:cubicBezTo>
                    <a:pt x="0" y="1359789"/>
                    <a:pt x="34862" y="1396270"/>
                    <a:pt x="78486" y="1398842"/>
                  </a:cubicBezTo>
                  <a:cubicBezTo>
                    <a:pt x="121349" y="1401413"/>
                    <a:pt x="154686" y="1436751"/>
                    <a:pt x="154686" y="1479709"/>
                  </a:cubicBezTo>
                  <a:lnTo>
                    <a:pt x="154686" y="1601343"/>
                  </a:lnTo>
                  <a:cubicBezTo>
                    <a:pt x="154686" y="1646015"/>
                    <a:pt x="190310" y="1682782"/>
                    <a:pt x="234506" y="1684687"/>
                  </a:cubicBezTo>
                  <a:cubicBezTo>
                    <a:pt x="277844" y="1686592"/>
                    <a:pt x="312039" y="1722215"/>
                    <a:pt x="312039" y="1765649"/>
                  </a:cubicBezTo>
                  <a:lnTo>
                    <a:pt x="312039" y="1776603"/>
                  </a:lnTo>
                  <a:cubicBezTo>
                    <a:pt x="312039" y="1808321"/>
                    <a:pt x="337947" y="1834229"/>
                    <a:pt x="369665" y="1834229"/>
                  </a:cubicBezTo>
                  <a:lnTo>
                    <a:pt x="389668" y="1834229"/>
                  </a:lnTo>
                  <a:cubicBezTo>
                    <a:pt x="421386" y="1834229"/>
                    <a:pt x="447294" y="1808321"/>
                    <a:pt x="447294" y="1776603"/>
                  </a:cubicBezTo>
                  <a:lnTo>
                    <a:pt x="447294" y="1765745"/>
                  </a:lnTo>
                  <a:cubicBezTo>
                    <a:pt x="447294" y="1721168"/>
                    <a:pt x="483680" y="1684782"/>
                    <a:pt x="528257" y="1684782"/>
                  </a:cubicBezTo>
                  <a:lnTo>
                    <a:pt x="681323" y="1684782"/>
                  </a:lnTo>
                  <a:cubicBezTo>
                    <a:pt x="727234" y="1684782"/>
                    <a:pt x="764762" y="1647254"/>
                    <a:pt x="764762" y="1601343"/>
                  </a:cubicBezTo>
                  <a:lnTo>
                    <a:pt x="764762" y="1348835"/>
                  </a:lnTo>
                  <a:cubicBezTo>
                    <a:pt x="764762" y="1302925"/>
                    <a:pt x="726662" y="1258253"/>
                    <a:pt x="681323" y="1265396"/>
                  </a:cubicBezTo>
                  <a:cubicBezTo>
                    <a:pt x="633508" y="1272921"/>
                    <a:pt x="601028" y="1256348"/>
                    <a:pt x="602171" y="1186910"/>
                  </a:cubicBezTo>
                  <a:cubicBezTo>
                    <a:pt x="602933" y="1142333"/>
                    <a:pt x="638556" y="1105948"/>
                    <a:pt x="683133" y="1105948"/>
                  </a:cubicBezTo>
                  <a:lnTo>
                    <a:pt x="860870" y="1105948"/>
                  </a:lnTo>
                  <a:cubicBezTo>
                    <a:pt x="892588" y="1105948"/>
                    <a:pt x="918496" y="1080040"/>
                    <a:pt x="918496" y="1048322"/>
                  </a:cubicBezTo>
                  <a:lnTo>
                    <a:pt x="918496" y="1028319"/>
                  </a:lnTo>
                  <a:cubicBezTo>
                    <a:pt x="918496" y="996601"/>
                    <a:pt x="892588" y="970693"/>
                    <a:pt x="860870" y="970693"/>
                  </a:cubicBezTo>
                  <a:lnTo>
                    <a:pt x="845725" y="970693"/>
                  </a:lnTo>
                  <a:cubicBezTo>
                    <a:pt x="801148" y="970693"/>
                    <a:pt x="764762" y="934307"/>
                    <a:pt x="764762" y="889730"/>
                  </a:cubicBezTo>
                  <a:lnTo>
                    <a:pt x="764762" y="759047"/>
                  </a:lnTo>
                  <a:cubicBezTo>
                    <a:pt x="764762" y="748951"/>
                    <a:pt x="764381" y="740950"/>
                    <a:pt x="763905" y="730282"/>
                  </a:cubicBezTo>
                  <a:lnTo>
                    <a:pt x="798862" y="730282"/>
                  </a:lnTo>
                  <a:cubicBezTo>
                    <a:pt x="874300" y="730282"/>
                    <a:pt x="935355" y="716375"/>
                    <a:pt x="935355" y="640937"/>
                  </a:cubicBezTo>
                  <a:lnTo>
                    <a:pt x="935355" y="636556"/>
                  </a:lnTo>
                  <a:lnTo>
                    <a:pt x="935355" y="626555"/>
                  </a:lnTo>
                  <a:lnTo>
                    <a:pt x="1006221" y="626555"/>
                  </a:lnTo>
                  <a:cubicBezTo>
                    <a:pt x="1081659" y="626555"/>
                    <a:pt x="1149858" y="565404"/>
                    <a:pt x="1149858" y="490061"/>
                  </a:cubicBezTo>
                  <a:lnTo>
                    <a:pt x="1149858" y="0"/>
                  </a:lnTo>
                  <a:lnTo>
                    <a:pt x="935450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: Shape 126">
              <a:extLst>
                <a:ext uri="{FF2B5EF4-FFF2-40B4-BE49-F238E27FC236}">
                  <a16:creationId xmlns:a16="http://schemas.microsoft.com/office/drawing/2014/main" id="{4373A10D-AA6C-1E61-86D9-287E5497F2DD}"/>
                </a:ext>
              </a:extLst>
            </p:cNvPr>
            <p:cNvSpPr/>
            <p:nvPr/>
          </p:nvSpPr>
          <p:spPr>
            <a:xfrm>
              <a:off x="4395518" y="260683"/>
              <a:ext cx="1290351" cy="1074229"/>
            </a:xfrm>
            <a:custGeom>
              <a:avLst/>
              <a:gdLst>
                <a:gd name="connsiteX0" fmla="*/ 1290352 w 1290351"/>
                <a:gd name="connsiteY0" fmla="*/ 314516 h 1074229"/>
                <a:gd name="connsiteX1" fmla="*/ 626555 w 1290351"/>
                <a:gd name="connsiteY1" fmla="*/ 314516 h 1074229"/>
                <a:gd name="connsiteX2" fmla="*/ 626555 w 1290351"/>
                <a:gd name="connsiteY2" fmla="*/ 136493 h 1074229"/>
                <a:gd name="connsiteX3" fmla="*/ 490061 w 1290351"/>
                <a:gd name="connsiteY3" fmla="*/ 0 h 1074229"/>
                <a:gd name="connsiteX4" fmla="*/ 407765 w 1290351"/>
                <a:gd name="connsiteY4" fmla="*/ 0 h 1074229"/>
                <a:gd name="connsiteX5" fmla="*/ 407765 w 1290351"/>
                <a:gd name="connsiteY5" fmla="*/ 286 h 1074229"/>
                <a:gd name="connsiteX6" fmla="*/ 248983 w 1290351"/>
                <a:gd name="connsiteY6" fmla="*/ 286 h 1074229"/>
                <a:gd name="connsiteX7" fmla="*/ 248983 w 1290351"/>
                <a:gd name="connsiteY7" fmla="*/ 28861 h 1074229"/>
                <a:gd name="connsiteX8" fmla="*/ 156877 w 1290351"/>
                <a:gd name="connsiteY8" fmla="*/ 120967 h 1074229"/>
                <a:gd name="connsiteX9" fmla="*/ 0 w 1290351"/>
                <a:gd name="connsiteY9" fmla="*/ 120967 h 1074229"/>
                <a:gd name="connsiteX10" fmla="*/ 0 w 1290351"/>
                <a:gd name="connsiteY10" fmla="*/ 595408 h 1074229"/>
                <a:gd name="connsiteX11" fmla="*/ 270986 w 1290351"/>
                <a:gd name="connsiteY11" fmla="*/ 595408 h 1074229"/>
                <a:gd name="connsiteX12" fmla="*/ 270986 w 1290351"/>
                <a:gd name="connsiteY12" fmla="*/ 990791 h 1074229"/>
                <a:gd name="connsiteX13" fmla="*/ 354425 w 1290351"/>
                <a:gd name="connsiteY13" fmla="*/ 1074230 h 1074229"/>
                <a:gd name="connsiteX14" fmla="*/ 954500 w 1290351"/>
                <a:gd name="connsiteY14" fmla="*/ 1074230 h 1074229"/>
                <a:gd name="connsiteX15" fmla="*/ 1034415 w 1290351"/>
                <a:gd name="connsiteY15" fmla="*/ 1074230 h 1074229"/>
                <a:gd name="connsiteX16" fmla="*/ 1034701 w 1290351"/>
                <a:gd name="connsiteY16" fmla="*/ 1004602 h 1074229"/>
                <a:gd name="connsiteX17" fmla="*/ 1113186 w 1290351"/>
                <a:gd name="connsiteY17" fmla="*/ 932974 h 1074229"/>
                <a:gd name="connsiteX18" fmla="*/ 1189386 w 1290351"/>
                <a:gd name="connsiteY18" fmla="*/ 863251 h 1074229"/>
                <a:gd name="connsiteX19" fmla="*/ 1272064 w 1290351"/>
                <a:gd name="connsiteY19" fmla="*/ 791337 h 1074229"/>
                <a:gd name="connsiteX20" fmla="*/ 1287780 w 1290351"/>
                <a:gd name="connsiteY20" fmla="*/ 791337 h 1074229"/>
                <a:gd name="connsiteX21" fmla="*/ 1290352 w 1290351"/>
                <a:gd name="connsiteY21" fmla="*/ 314516 h 107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0351" h="1074229">
                  <a:moveTo>
                    <a:pt x="1290352" y="314516"/>
                  </a:moveTo>
                  <a:lnTo>
                    <a:pt x="626555" y="314516"/>
                  </a:lnTo>
                  <a:lnTo>
                    <a:pt x="626555" y="136493"/>
                  </a:lnTo>
                  <a:cubicBezTo>
                    <a:pt x="626555" y="61055"/>
                    <a:pt x="565404" y="0"/>
                    <a:pt x="490061" y="0"/>
                  </a:cubicBezTo>
                  <a:lnTo>
                    <a:pt x="407765" y="0"/>
                  </a:lnTo>
                  <a:lnTo>
                    <a:pt x="407765" y="286"/>
                  </a:lnTo>
                  <a:lnTo>
                    <a:pt x="248983" y="286"/>
                  </a:lnTo>
                  <a:lnTo>
                    <a:pt x="248983" y="28861"/>
                  </a:lnTo>
                  <a:cubicBezTo>
                    <a:pt x="248983" y="79724"/>
                    <a:pt x="207740" y="120967"/>
                    <a:pt x="156877" y="120967"/>
                  </a:cubicBezTo>
                  <a:lnTo>
                    <a:pt x="0" y="120967"/>
                  </a:lnTo>
                  <a:lnTo>
                    <a:pt x="0" y="595408"/>
                  </a:lnTo>
                  <a:lnTo>
                    <a:pt x="270986" y="595408"/>
                  </a:lnTo>
                  <a:lnTo>
                    <a:pt x="270986" y="990791"/>
                  </a:lnTo>
                  <a:cubicBezTo>
                    <a:pt x="270986" y="1036701"/>
                    <a:pt x="308515" y="1074230"/>
                    <a:pt x="354425" y="1074230"/>
                  </a:cubicBezTo>
                  <a:lnTo>
                    <a:pt x="954500" y="1074230"/>
                  </a:lnTo>
                  <a:lnTo>
                    <a:pt x="1034415" y="1074230"/>
                  </a:lnTo>
                  <a:lnTo>
                    <a:pt x="1034701" y="1004602"/>
                  </a:lnTo>
                  <a:cubicBezTo>
                    <a:pt x="1034891" y="965168"/>
                    <a:pt x="1073087" y="934879"/>
                    <a:pt x="1113186" y="932974"/>
                  </a:cubicBezTo>
                  <a:cubicBezTo>
                    <a:pt x="1152430" y="931069"/>
                    <a:pt x="1183958" y="902113"/>
                    <a:pt x="1189386" y="863251"/>
                  </a:cubicBezTo>
                  <a:cubicBezTo>
                    <a:pt x="1195006" y="822770"/>
                    <a:pt x="1230058" y="791337"/>
                    <a:pt x="1272064" y="791337"/>
                  </a:cubicBezTo>
                  <a:lnTo>
                    <a:pt x="1287780" y="791337"/>
                  </a:lnTo>
                  <a:cubicBezTo>
                    <a:pt x="1287208" y="673227"/>
                    <a:pt x="1290352" y="511397"/>
                    <a:pt x="1290352" y="314516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: Shape 127">
              <a:extLst>
                <a:ext uri="{FF2B5EF4-FFF2-40B4-BE49-F238E27FC236}">
                  <a16:creationId xmlns:a16="http://schemas.microsoft.com/office/drawing/2014/main" id="{62721690-5635-0EFA-79B8-6A823E6D2C3F}"/>
                </a:ext>
              </a:extLst>
            </p:cNvPr>
            <p:cNvSpPr/>
            <p:nvPr/>
          </p:nvSpPr>
          <p:spPr>
            <a:xfrm>
              <a:off x="2456609" y="-24876"/>
              <a:ext cx="2346960" cy="1813083"/>
            </a:xfrm>
            <a:custGeom>
              <a:avLst/>
              <a:gdLst>
                <a:gd name="connsiteX0" fmla="*/ 862298 w 2346960"/>
                <a:gd name="connsiteY0" fmla="*/ 0 h 1813083"/>
                <a:gd name="connsiteX1" fmla="*/ 654368 w 2346960"/>
                <a:gd name="connsiteY1" fmla="*/ 207931 h 1813083"/>
                <a:gd name="connsiteX2" fmla="*/ 654368 w 2346960"/>
                <a:gd name="connsiteY2" fmla="*/ 444437 h 1813083"/>
                <a:gd name="connsiteX3" fmla="*/ 513112 w 2346960"/>
                <a:gd name="connsiteY3" fmla="*/ 444437 h 1813083"/>
                <a:gd name="connsiteX4" fmla="*/ 305181 w 2346960"/>
                <a:gd name="connsiteY4" fmla="*/ 652367 h 1813083"/>
                <a:gd name="connsiteX5" fmla="*/ 305181 w 2346960"/>
                <a:gd name="connsiteY5" fmla="*/ 1066514 h 1813083"/>
                <a:gd name="connsiteX6" fmla="*/ 268319 w 2346960"/>
                <a:gd name="connsiteY6" fmla="*/ 1078135 h 1813083"/>
                <a:gd name="connsiteX7" fmla="*/ 235458 w 2346960"/>
                <a:gd name="connsiteY7" fmla="*/ 1090327 h 1813083"/>
                <a:gd name="connsiteX8" fmla="*/ 162497 w 2346960"/>
                <a:gd name="connsiteY8" fmla="*/ 1173099 h 1813083"/>
                <a:gd name="connsiteX9" fmla="*/ 162497 w 2346960"/>
                <a:gd name="connsiteY9" fmla="*/ 1441228 h 1813083"/>
                <a:gd name="connsiteX10" fmla="*/ 81915 w 2346960"/>
                <a:gd name="connsiteY10" fmla="*/ 1522190 h 1813083"/>
                <a:gd name="connsiteX11" fmla="*/ 0 w 2346960"/>
                <a:gd name="connsiteY11" fmla="*/ 1605629 h 1813083"/>
                <a:gd name="connsiteX12" fmla="*/ 0 w 2346960"/>
                <a:gd name="connsiteY12" fmla="*/ 1729645 h 1813083"/>
                <a:gd name="connsiteX13" fmla="*/ 83439 w 2346960"/>
                <a:gd name="connsiteY13" fmla="*/ 1813084 h 1813083"/>
                <a:gd name="connsiteX14" fmla="*/ 364141 w 2346960"/>
                <a:gd name="connsiteY14" fmla="*/ 1813084 h 1813083"/>
                <a:gd name="connsiteX15" fmla="*/ 447484 w 2346960"/>
                <a:gd name="connsiteY15" fmla="*/ 1733264 h 1813083"/>
                <a:gd name="connsiteX16" fmla="*/ 527590 w 2346960"/>
                <a:gd name="connsiteY16" fmla="*/ 1655731 h 1813083"/>
                <a:gd name="connsiteX17" fmla="*/ 609600 w 2346960"/>
                <a:gd name="connsiteY17" fmla="*/ 1581817 h 1813083"/>
                <a:gd name="connsiteX18" fmla="*/ 687896 w 2346960"/>
                <a:gd name="connsiteY18" fmla="*/ 1508951 h 1813083"/>
                <a:gd name="connsiteX19" fmla="*/ 708184 w 2346960"/>
                <a:gd name="connsiteY19" fmla="*/ 1508951 h 1813083"/>
                <a:gd name="connsiteX20" fmla="*/ 789146 w 2346960"/>
                <a:gd name="connsiteY20" fmla="*/ 1589913 h 1813083"/>
                <a:gd name="connsiteX21" fmla="*/ 789146 w 2346960"/>
                <a:gd name="connsiteY21" fmla="*/ 1404557 h 1813083"/>
                <a:gd name="connsiteX22" fmla="*/ 789146 w 2346960"/>
                <a:gd name="connsiteY22" fmla="*/ 1322451 h 1813083"/>
                <a:gd name="connsiteX23" fmla="*/ 789146 w 2346960"/>
                <a:gd name="connsiteY23" fmla="*/ 1066038 h 1813083"/>
                <a:gd name="connsiteX24" fmla="*/ 787908 w 2346960"/>
                <a:gd name="connsiteY24" fmla="*/ 1066038 h 1813083"/>
                <a:gd name="connsiteX25" fmla="*/ 787908 w 2346960"/>
                <a:gd name="connsiteY25" fmla="*/ 876300 h 1813083"/>
                <a:gd name="connsiteX26" fmla="*/ 793337 w 2346960"/>
                <a:gd name="connsiteY26" fmla="*/ 876300 h 1813083"/>
                <a:gd name="connsiteX27" fmla="*/ 887921 w 2346960"/>
                <a:gd name="connsiteY27" fmla="*/ 800100 h 1813083"/>
                <a:gd name="connsiteX28" fmla="*/ 1129189 w 2346960"/>
                <a:gd name="connsiteY28" fmla="*/ 800100 h 1813083"/>
                <a:gd name="connsiteX29" fmla="*/ 1129189 w 2346960"/>
                <a:gd name="connsiteY29" fmla="*/ 503301 h 1813083"/>
                <a:gd name="connsiteX30" fmla="*/ 1226058 w 2346960"/>
                <a:gd name="connsiteY30" fmla="*/ 406432 h 1813083"/>
                <a:gd name="connsiteX31" fmla="*/ 1433513 w 2346960"/>
                <a:gd name="connsiteY31" fmla="*/ 406432 h 1813083"/>
                <a:gd name="connsiteX32" fmla="*/ 1724597 w 2346960"/>
                <a:gd name="connsiteY32" fmla="*/ 406432 h 1813083"/>
                <a:gd name="connsiteX33" fmla="*/ 2096072 w 2346960"/>
                <a:gd name="connsiteY33" fmla="*/ 406432 h 1813083"/>
                <a:gd name="connsiteX34" fmla="*/ 2188178 w 2346960"/>
                <a:gd name="connsiteY34" fmla="*/ 314325 h 1813083"/>
                <a:gd name="connsiteX35" fmla="*/ 2188178 w 2346960"/>
                <a:gd name="connsiteY35" fmla="*/ 285750 h 1813083"/>
                <a:gd name="connsiteX36" fmla="*/ 2346960 w 2346960"/>
                <a:gd name="connsiteY36" fmla="*/ 285750 h 1813083"/>
                <a:gd name="connsiteX37" fmla="*/ 2346960 w 2346960"/>
                <a:gd name="connsiteY37" fmla="*/ 0 h 1813083"/>
                <a:gd name="connsiteX38" fmla="*/ 862298 w 2346960"/>
                <a:gd name="connsiteY38" fmla="*/ 0 h 181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46960" h="1813083">
                  <a:moveTo>
                    <a:pt x="862298" y="0"/>
                  </a:moveTo>
                  <a:cubicBezTo>
                    <a:pt x="747427" y="0"/>
                    <a:pt x="654368" y="93155"/>
                    <a:pt x="654368" y="207931"/>
                  </a:cubicBezTo>
                  <a:lnTo>
                    <a:pt x="654368" y="444437"/>
                  </a:lnTo>
                  <a:lnTo>
                    <a:pt x="513112" y="444437"/>
                  </a:lnTo>
                  <a:cubicBezTo>
                    <a:pt x="398240" y="444437"/>
                    <a:pt x="305181" y="537591"/>
                    <a:pt x="305181" y="652367"/>
                  </a:cubicBezTo>
                  <a:lnTo>
                    <a:pt x="305181" y="1066514"/>
                  </a:lnTo>
                  <a:cubicBezTo>
                    <a:pt x="291846" y="1067562"/>
                    <a:pt x="279273" y="1071563"/>
                    <a:pt x="268319" y="1078135"/>
                  </a:cubicBezTo>
                  <a:cubicBezTo>
                    <a:pt x="258223" y="1084231"/>
                    <a:pt x="247174" y="1088803"/>
                    <a:pt x="235458" y="1090327"/>
                  </a:cubicBezTo>
                  <a:cubicBezTo>
                    <a:pt x="194405" y="1095470"/>
                    <a:pt x="162497" y="1130713"/>
                    <a:pt x="162497" y="1173099"/>
                  </a:cubicBezTo>
                  <a:lnTo>
                    <a:pt x="162497" y="1441228"/>
                  </a:lnTo>
                  <a:cubicBezTo>
                    <a:pt x="162497" y="1485519"/>
                    <a:pt x="126206" y="1521428"/>
                    <a:pt x="81915" y="1522190"/>
                  </a:cubicBezTo>
                  <a:cubicBezTo>
                    <a:pt x="36671" y="1522952"/>
                    <a:pt x="0" y="1560195"/>
                    <a:pt x="0" y="1605629"/>
                  </a:cubicBezTo>
                  <a:lnTo>
                    <a:pt x="0" y="1729645"/>
                  </a:lnTo>
                  <a:cubicBezTo>
                    <a:pt x="0" y="1775555"/>
                    <a:pt x="37529" y="1813084"/>
                    <a:pt x="83439" y="1813084"/>
                  </a:cubicBezTo>
                  <a:lnTo>
                    <a:pt x="364141" y="1813084"/>
                  </a:lnTo>
                  <a:cubicBezTo>
                    <a:pt x="408813" y="1813084"/>
                    <a:pt x="445580" y="1777460"/>
                    <a:pt x="447484" y="1733264"/>
                  </a:cubicBezTo>
                  <a:cubicBezTo>
                    <a:pt x="449390" y="1690211"/>
                    <a:pt x="484442" y="1656207"/>
                    <a:pt x="527590" y="1655731"/>
                  </a:cubicBezTo>
                  <a:cubicBezTo>
                    <a:pt x="569881" y="1655255"/>
                    <a:pt x="604838" y="1622965"/>
                    <a:pt x="609600" y="1581817"/>
                  </a:cubicBezTo>
                  <a:cubicBezTo>
                    <a:pt x="614267" y="1540859"/>
                    <a:pt x="646748" y="1508951"/>
                    <a:pt x="687896" y="1508951"/>
                  </a:cubicBezTo>
                  <a:lnTo>
                    <a:pt x="708184" y="1508951"/>
                  </a:lnTo>
                  <a:cubicBezTo>
                    <a:pt x="752761" y="1508951"/>
                    <a:pt x="789146" y="1545336"/>
                    <a:pt x="789146" y="1589913"/>
                  </a:cubicBezTo>
                  <a:lnTo>
                    <a:pt x="789146" y="1404557"/>
                  </a:lnTo>
                  <a:lnTo>
                    <a:pt x="789146" y="1322451"/>
                  </a:lnTo>
                  <a:lnTo>
                    <a:pt x="789146" y="1066038"/>
                  </a:lnTo>
                  <a:lnTo>
                    <a:pt x="787908" y="1066038"/>
                  </a:lnTo>
                  <a:lnTo>
                    <a:pt x="787908" y="876300"/>
                  </a:lnTo>
                  <a:lnTo>
                    <a:pt x="793337" y="876300"/>
                  </a:lnTo>
                  <a:cubicBezTo>
                    <a:pt x="802767" y="832771"/>
                    <a:pt x="841534" y="800100"/>
                    <a:pt x="887921" y="800100"/>
                  </a:cubicBezTo>
                  <a:lnTo>
                    <a:pt x="1129189" y="800100"/>
                  </a:lnTo>
                  <a:lnTo>
                    <a:pt x="1129189" y="503301"/>
                  </a:lnTo>
                  <a:cubicBezTo>
                    <a:pt x="1129189" y="449866"/>
                    <a:pt x="1172527" y="406432"/>
                    <a:pt x="1226058" y="406432"/>
                  </a:cubicBezTo>
                  <a:lnTo>
                    <a:pt x="1433513" y="406432"/>
                  </a:lnTo>
                  <a:lnTo>
                    <a:pt x="1724597" y="406432"/>
                  </a:lnTo>
                  <a:lnTo>
                    <a:pt x="2096072" y="406432"/>
                  </a:lnTo>
                  <a:cubicBezTo>
                    <a:pt x="2146935" y="406432"/>
                    <a:pt x="2188178" y="365189"/>
                    <a:pt x="2188178" y="314325"/>
                  </a:cubicBezTo>
                  <a:lnTo>
                    <a:pt x="2188178" y="285750"/>
                  </a:lnTo>
                  <a:lnTo>
                    <a:pt x="2346960" y="285750"/>
                  </a:lnTo>
                  <a:lnTo>
                    <a:pt x="2346960" y="0"/>
                  </a:lnTo>
                  <a:lnTo>
                    <a:pt x="862298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: Shape 128">
              <a:extLst>
                <a:ext uri="{FF2B5EF4-FFF2-40B4-BE49-F238E27FC236}">
                  <a16:creationId xmlns:a16="http://schemas.microsoft.com/office/drawing/2014/main" id="{55F3C6C5-C471-6B80-76B0-10210716A5BE}"/>
                </a:ext>
              </a:extLst>
            </p:cNvPr>
            <p:cNvSpPr/>
            <p:nvPr/>
          </p:nvSpPr>
          <p:spPr>
            <a:xfrm>
              <a:off x="4963684" y="2644504"/>
              <a:ext cx="1471421" cy="875728"/>
            </a:xfrm>
            <a:custGeom>
              <a:avLst/>
              <a:gdLst>
                <a:gd name="connsiteX0" fmla="*/ 157829 w 1471421"/>
                <a:gd name="connsiteY0" fmla="*/ 0 h 875728"/>
                <a:gd name="connsiteX1" fmla="*/ 157829 w 1471421"/>
                <a:gd name="connsiteY1" fmla="*/ 53245 h 875728"/>
                <a:gd name="connsiteX2" fmla="*/ 157829 w 1471421"/>
                <a:gd name="connsiteY2" fmla="*/ 105632 h 875728"/>
                <a:gd name="connsiteX3" fmla="*/ 200406 w 1471421"/>
                <a:gd name="connsiteY3" fmla="*/ 163354 h 875728"/>
                <a:gd name="connsiteX4" fmla="*/ 218313 w 1471421"/>
                <a:gd name="connsiteY4" fmla="*/ 166116 h 875728"/>
                <a:gd name="connsiteX5" fmla="*/ 312515 w 1471421"/>
                <a:gd name="connsiteY5" fmla="*/ 166116 h 875728"/>
                <a:gd name="connsiteX6" fmla="*/ 314134 w 1471421"/>
                <a:gd name="connsiteY6" fmla="*/ 166116 h 875728"/>
                <a:gd name="connsiteX7" fmla="*/ 314801 w 1471421"/>
                <a:gd name="connsiteY7" fmla="*/ 442722 h 875728"/>
                <a:gd name="connsiteX8" fmla="*/ 314801 w 1471421"/>
                <a:gd name="connsiteY8" fmla="*/ 444913 h 875728"/>
                <a:gd name="connsiteX9" fmla="*/ 314801 w 1471421"/>
                <a:gd name="connsiteY9" fmla="*/ 444913 h 875728"/>
                <a:gd name="connsiteX10" fmla="*/ 232982 w 1471421"/>
                <a:gd name="connsiteY10" fmla="*/ 444913 h 875728"/>
                <a:gd name="connsiteX11" fmla="*/ 162020 w 1471421"/>
                <a:gd name="connsiteY11" fmla="*/ 498538 h 875728"/>
                <a:gd name="connsiteX12" fmla="*/ 160401 w 1471421"/>
                <a:gd name="connsiteY12" fmla="*/ 512540 h 875728"/>
                <a:gd name="connsiteX13" fmla="*/ 160211 w 1471421"/>
                <a:gd name="connsiteY13" fmla="*/ 543497 h 875728"/>
                <a:gd name="connsiteX14" fmla="*/ 99726 w 1471421"/>
                <a:gd name="connsiteY14" fmla="*/ 603980 h 875728"/>
                <a:gd name="connsiteX15" fmla="*/ 381 w 1471421"/>
                <a:gd name="connsiteY15" fmla="*/ 603980 h 875728"/>
                <a:gd name="connsiteX16" fmla="*/ 381 w 1471421"/>
                <a:gd name="connsiteY16" fmla="*/ 743712 h 875728"/>
                <a:gd name="connsiteX17" fmla="*/ 0 w 1471421"/>
                <a:gd name="connsiteY17" fmla="*/ 743712 h 875728"/>
                <a:gd name="connsiteX18" fmla="*/ 0 w 1471421"/>
                <a:gd name="connsiteY18" fmla="*/ 747141 h 875728"/>
                <a:gd name="connsiteX19" fmla="*/ 146114 w 1471421"/>
                <a:gd name="connsiteY19" fmla="*/ 747141 h 875728"/>
                <a:gd name="connsiteX20" fmla="*/ 203740 w 1471421"/>
                <a:gd name="connsiteY20" fmla="*/ 804767 h 875728"/>
                <a:gd name="connsiteX21" fmla="*/ 203740 w 1471421"/>
                <a:gd name="connsiteY21" fmla="*/ 824770 h 875728"/>
                <a:gd name="connsiteX22" fmla="*/ 172879 w 1471421"/>
                <a:gd name="connsiteY22" fmla="*/ 875729 h 875728"/>
                <a:gd name="connsiteX23" fmla="*/ 232600 w 1471421"/>
                <a:gd name="connsiteY23" fmla="*/ 875729 h 875728"/>
                <a:gd name="connsiteX24" fmla="*/ 313373 w 1471421"/>
                <a:gd name="connsiteY24" fmla="*/ 801243 h 875728"/>
                <a:gd name="connsiteX25" fmla="*/ 383191 w 1471421"/>
                <a:gd name="connsiteY25" fmla="*/ 736854 h 875728"/>
                <a:gd name="connsiteX26" fmla="*/ 498539 w 1471421"/>
                <a:gd name="connsiteY26" fmla="*/ 736854 h 875728"/>
                <a:gd name="connsiteX27" fmla="*/ 548068 w 1471421"/>
                <a:gd name="connsiteY27" fmla="*/ 736854 h 875728"/>
                <a:gd name="connsiteX28" fmla="*/ 1256157 w 1471421"/>
                <a:gd name="connsiteY28" fmla="*/ 736854 h 875728"/>
                <a:gd name="connsiteX29" fmla="*/ 1256157 w 1471421"/>
                <a:gd name="connsiteY29" fmla="*/ 745427 h 875728"/>
                <a:gd name="connsiteX30" fmla="*/ 1370457 w 1471421"/>
                <a:gd name="connsiteY30" fmla="*/ 859727 h 875728"/>
                <a:gd name="connsiteX31" fmla="*/ 1471422 w 1471421"/>
                <a:gd name="connsiteY31" fmla="*/ 859727 h 875728"/>
                <a:gd name="connsiteX32" fmla="*/ 1471422 w 1471421"/>
                <a:gd name="connsiteY32" fmla="*/ 843439 h 875728"/>
                <a:gd name="connsiteX33" fmla="*/ 1471422 w 1471421"/>
                <a:gd name="connsiteY33" fmla="*/ 390620 h 875728"/>
                <a:gd name="connsiteX34" fmla="*/ 1471422 w 1471421"/>
                <a:gd name="connsiteY34" fmla="*/ 191 h 875728"/>
                <a:gd name="connsiteX35" fmla="*/ 157829 w 1471421"/>
                <a:gd name="connsiteY35" fmla="*/ 191 h 875728"/>
                <a:gd name="connsiteX36" fmla="*/ 1255395 w 1471421"/>
                <a:gd name="connsiteY36" fmla="*/ 736663 h 875728"/>
                <a:gd name="connsiteX37" fmla="*/ 947452 w 1471421"/>
                <a:gd name="connsiteY37" fmla="*/ 736663 h 875728"/>
                <a:gd name="connsiteX38" fmla="*/ 947452 w 1471421"/>
                <a:gd name="connsiteY38" fmla="*/ 496157 h 875728"/>
                <a:gd name="connsiteX39" fmla="*/ 1062609 w 1471421"/>
                <a:gd name="connsiteY39" fmla="*/ 381857 h 875728"/>
                <a:gd name="connsiteX40" fmla="*/ 1255395 w 1471421"/>
                <a:gd name="connsiteY40" fmla="*/ 381857 h 875728"/>
                <a:gd name="connsiteX41" fmla="*/ 1255395 w 1471421"/>
                <a:gd name="connsiteY41" fmla="*/ 736663 h 8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71421" h="875728">
                  <a:moveTo>
                    <a:pt x="157829" y="0"/>
                  </a:moveTo>
                  <a:lnTo>
                    <a:pt x="157829" y="53245"/>
                  </a:lnTo>
                  <a:lnTo>
                    <a:pt x="157829" y="105632"/>
                  </a:lnTo>
                  <a:cubicBezTo>
                    <a:pt x="157829" y="132683"/>
                    <a:pt x="175832" y="155638"/>
                    <a:pt x="200406" y="163354"/>
                  </a:cubicBezTo>
                  <a:cubicBezTo>
                    <a:pt x="206121" y="165163"/>
                    <a:pt x="212122" y="166116"/>
                    <a:pt x="218313" y="166116"/>
                  </a:cubicBezTo>
                  <a:lnTo>
                    <a:pt x="312515" y="166116"/>
                  </a:lnTo>
                  <a:lnTo>
                    <a:pt x="314134" y="166116"/>
                  </a:lnTo>
                  <a:lnTo>
                    <a:pt x="314801" y="442722"/>
                  </a:lnTo>
                  <a:lnTo>
                    <a:pt x="314801" y="444913"/>
                  </a:lnTo>
                  <a:lnTo>
                    <a:pt x="314801" y="444913"/>
                  </a:lnTo>
                  <a:lnTo>
                    <a:pt x="232982" y="444913"/>
                  </a:lnTo>
                  <a:cubicBezTo>
                    <a:pt x="199263" y="444913"/>
                    <a:pt x="169164" y="467201"/>
                    <a:pt x="162020" y="498538"/>
                  </a:cubicBezTo>
                  <a:cubicBezTo>
                    <a:pt x="160973" y="503015"/>
                    <a:pt x="160496" y="507683"/>
                    <a:pt x="160401" y="512540"/>
                  </a:cubicBezTo>
                  <a:lnTo>
                    <a:pt x="160211" y="543497"/>
                  </a:lnTo>
                  <a:cubicBezTo>
                    <a:pt x="160020" y="576739"/>
                    <a:pt x="132969" y="603980"/>
                    <a:pt x="99726" y="603980"/>
                  </a:cubicBezTo>
                  <a:lnTo>
                    <a:pt x="381" y="603980"/>
                  </a:lnTo>
                  <a:lnTo>
                    <a:pt x="381" y="743712"/>
                  </a:lnTo>
                  <a:lnTo>
                    <a:pt x="0" y="743712"/>
                  </a:lnTo>
                  <a:lnTo>
                    <a:pt x="0" y="747141"/>
                  </a:lnTo>
                  <a:lnTo>
                    <a:pt x="146114" y="747141"/>
                  </a:lnTo>
                  <a:cubicBezTo>
                    <a:pt x="177832" y="747141"/>
                    <a:pt x="203740" y="773049"/>
                    <a:pt x="203740" y="804767"/>
                  </a:cubicBezTo>
                  <a:lnTo>
                    <a:pt x="203740" y="824770"/>
                  </a:lnTo>
                  <a:cubicBezTo>
                    <a:pt x="203740" y="846773"/>
                    <a:pt x="191167" y="866013"/>
                    <a:pt x="172879" y="875729"/>
                  </a:cubicBezTo>
                  <a:lnTo>
                    <a:pt x="232600" y="875729"/>
                  </a:lnTo>
                  <a:cubicBezTo>
                    <a:pt x="274891" y="875729"/>
                    <a:pt x="309943" y="843439"/>
                    <a:pt x="313373" y="801243"/>
                  </a:cubicBezTo>
                  <a:cubicBezTo>
                    <a:pt x="316230" y="765334"/>
                    <a:pt x="346615" y="736854"/>
                    <a:pt x="383191" y="736854"/>
                  </a:cubicBezTo>
                  <a:lnTo>
                    <a:pt x="498539" y="736854"/>
                  </a:lnTo>
                  <a:lnTo>
                    <a:pt x="548068" y="736854"/>
                  </a:lnTo>
                  <a:lnTo>
                    <a:pt x="1256157" y="736854"/>
                  </a:lnTo>
                  <a:lnTo>
                    <a:pt x="1256157" y="745427"/>
                  </a:lnTo>
                  <a:cubicBezTo>
                    <a:pt x="1256157" y="808292"/>
                    <a:pt x="1307592" y="859727"/>
                    <a:pt x="1370457" y="859727"/>
                  </a:cubicBezTo>
                  <a:lnTo>
                    <a:pt x="1471422" y="859727"/>
                  </a:lnTo>
                  <a:lnTo>
                    <a:pt x="1471422" y="843439"/>
                  </a:lnTo>
                  <a:lnTo>
                    <a:pt x="1471422" y="390620"/>
                  </a:lnTo>
                  <a:lnTo>
                    <a:pt x="1471422" y="191"/>
                  </a:lnTo>
                  <a:lnTo>
                    <a:pt x="157829" y="191"/>
                  </a:lnTo>
                  <a:close/>
                  <a:moveTo>
                    <a:pt x="1255395" y="736663"/>
                  </a:moveTo>
                  <a:lnTo>
                    <a:pt x="947452" y="736663"/>
                  </a:lnTo>
                  <a:lnTo>
                    <a:pt x="947452" y="496157"/>
                  </a:lnTo>
                  <a:cubicBezTo>
                    <a:pt x="947452" y="433292"/>
                    <a:pt x="999268" y="381857"/>
                    <a:pt x="1062609" y="381857"/>
                  </a:cubicBezTo>
                  <a:lnTo>
                    <a:pt x="1255395" y="381857"/>
                  </a:lnTo>
                  <a:lnTo>
                    <a:pt x="1255395" y="736663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: Shape 129">
              <a:extLst>
                <a:ext uri="{FF2B5EF4-FFF2-40B4-BE49-F238E27FC236}">
                  <a16:creationId xmlns:a16="http://schemas.microsoft.com/office/drawing/2014/main" id="{6D3E6CC3-0915-AF29-1F05-E46DB5FC9A21}"/>
                </a:ext>
              </a:extLst>
            </p:cNvPr>
            <p:cNvSpPr/>
            <p:nvPr/>
          </p:nvSpPr>
          <p:spPr>
            <a:xfrm>
              <a:off x="5911136" y="3026362"/>
              <a:ext cx="307943" cy="354806"/>
            </a:xfrm>
            <a:custGeom>
              <a:avLst/>
              <a:gdLst>
                <a:gd name="connsiteX0" fmla="*/ 115158 w 307943"/>
                <a:gd name="connsiteY0" fmla="*/ 0 h 354806"/>
                <a:gd name="connsiteX1" fmla="*/ 0 w 307943"/>
                <a:gd name="connsiteY1" fmla="*/ 114300 h 354806"/>
                <a:gd name="connsiteX2" fmla="*/ 0 w 307943"/>
                <a:gd name="connsiteY2" fmla="*/ 354806 h 354806"/>
                <a:gd name="connsiteX3" fmla="*/ 307943 w 307943"/>
                <a:gd name="connsiteY3" fmla="*/ 354806 h 354806"/>
                <a:gd name="connsiteX4" fmla="*/ 307943 w 307943"/>
                <a:gd name="connsiteY4" fmla="*/ 0 h 354806"/>
                <a:gd name="connsiteX5" fmla="*/ 115158 w 307943"/>
                <a:gd name="connsiteY5" fmla="*/ 0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43" h="354806">
                  <a:moveTo>
                    <a:pt x="115158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354806"/>
                  </a:lnTo>
                  <a:lnTo>
                    <a:pt x="307943" y="354806"/>
                  </a:lnTo>
                  <a:lnTo>
                    <a:pt x="307943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: Shape 130">
              <a:extLst>
                <a:ext uri="{FF2B5EF4-FFF2-40B4-BE49-F238E27FC236}">
                  <a16:creationId xmlns:a16="http://schemas.microsoft.com/office/drawing/2014/main" id="{EBC1E6A1-416D-98F1-F52B-6657C01B3CB4}"/>
                </a:ext>
              </a:extLst>
            </p:cNvPr>
            <p:cNvSpPr/>
            <p:nvPr/>
          </p:nvSpPr>
          <p:spPr>
            <a:xfrm>
              <a:off x="4803283" y="-24876"/>
              <a:ext cx="1632204" cy="2667095"/>
            </a:xfrm>
            <a:custGeom>
              <a:avLst/>
              <a:gdLst>
                <a:gd name="connsiteX0" fmla="*/ 1496949 w 1632204"/>
                <a:gd name="connsiteY0" fmla="*/ 1233678 h 2667095"/>
                <a:gd name="connsiteX1" fmla="*/ 1436942 w 1632204"/>
                <a:gd name="connsiteY1" fmla="*/ 1173671 h 2667095"/>
                <a:gd name="connsiteX2" fmla="*/ 1436942 w 1632204"/>
                <a:gd name="connsiteY2" fmla="*/ 1152811 h 2667095"/>
                <a:gd name="connsiteX3" fmla="*/ 1496949 w 1632204"/>
                <a:gd name="connsiteY3" fmla="*/ 1092803 h 2667095"/>
                <a:gd name="connsiteX4" fmla="*/ 1629346 w 1632204"/>
                <a:gd name="connsiteY4" fmla="*/ 1092803 h 2667095"/>
                <a:gd name="connsiteX5" fmla="*/ 1629823 w 1632204"/>
                <a:gd name="connsiteY5" fmla="*/ 596932 h 2667095"/>
                <a:gd name="connsiteX6" fmla="*/ 1264444 w 1632204"/>
                <a:gd name="connsiteY6" fmla="*/ 596932 h 2667095"/>
                <a:gd name="connsiteX7" fmla="*/ 1264444 w 1632204"/>
                <a:gd name="connsiteY7" fmla="*/ 96869 h 2667095"/>
                <a:gd name="connsiteX8" fmla="*/ 1167574 w 1632204"/>
                <a:gd name="connsiteY8" fmla="*/ 0 h 2667095"/>
                <a:gd name="connsiteX9" fmla="*/ 0 w 1632204"/>
                <a:gd name="connsiteY9" fmla="*/ 0 h 2667095"/>
                <a:gd name="connsiteX10" fmla="*/ 0 w 1632204"/>
                <a:gd name="connsiteY10" fmla="*/ 285464 h 2667095"/>
                <a:gd name="connsiteX11" fmla="*/ 82296 w 1632204"/>
                <a:gd name="connsiteY11" fmla="*/ 285464 h 2667095"/>
                <a:gd name="connsiteX12" fmla="*/ 218789 w 1632204"/>
                <a:gd name="connsiteY12" fmla="*/ 421958 h 2667095"/>
                <a:gd name="connsiteX13" fmla="*/ 218789 w 1632204"/>
                <a:gd name="connsiteY13" fmla="*/ 599980 h 2667095"/>
                <a:gd name="connsiteX14" fmla="*/ 882587 w 1632204"/>
                <a:gd name="connsiteY14" fmla="*/ 599980 h 2667095"/>
                <a:gd name="connsiteX15" fmla="*/ 879919 w 1632204"/>
                <a:gd name="connsiteY15" fmla="*/ 1064324 h 2667095"/>
                <a:gd name="connsiteX16" fmla="*/ 879919 w 1632204"/>
                <a:gd name="connsiteY16" fmla="*/ 1076516 h 2667095"/>
                <a:gd name="connsiteX17" fmla="*/ 872966 w 1632204"/>
                <a:gd name="connsiteY17" fmla="*/ 1076516 h 2667095"/>
                <a:gd name="connsiteX18" fmla="*/ 864203 w 1632204"/>
                <a:gd name="connsiteY18" fmla="*/ 1076516 h 2667095"/>
                <a:gd name="connsiteX19" fmla="*/ 856011 w 1632204"/>
                <a:gd name="connsiteY19" fmla="*/ 1076897 h 2667095"/>
                <a:gd name="connsiteX20" fmla="*/ 853440 w 1632204"/>
                <a:gd name="connsiteY20" fmla="*/ 1077278 h 2667095"/>
                <a:gd name="connsiteX21" fmla="*/ 848106 w 1632204"/>
                <a:gd name="connsiteY21" fmla="*/ 1078135 h 2667095"/>
                <a:gd name="connsiteX22" fmla="*/ 847439 w 1632204"/>
                <a:gd name="connsiteY22" fmla="*/ 1078325 h 2667095"/>
                <a:gd name="connsiteX23" fmla="*/ 845153 w 1632204"/>
                <a:gd name="connsiteY23" fmla="*/ 1078897 h 2667095"/>
                <a:gd name="connsiteX24" fmla="*/ 840486 w 1632204"/>
                <a:gd name="connsiteY24" fmla="*/ 1080135 h 2667095"/>
                <a:gd name="connsiteX25" fmla="*/ 837438 w 1632204"/>
                <a:gd name="connsiteY25" fmla="*/ 1081183 h 2667095"/>
                <a:gd name="connsiteX26" fmla="*/ 833056 w 1632204"/>
                <a:gd name="connsiteY26" fmla="*/ 1082802 h 2667095"/>
                <a:gd name="connsiteX27" fmla="*/ 830104 w 1632204"/>
                <a:gd name="connsiteY27" fmla="*/ 1084136 h 2667095"/>
                <a:gd name="connsiteX28" fmla="*/ 826008 w 1632204"/>
                <a:gd name="connsiteY28" fmla="*/ 1086136 h 2667095"/>
                <a:gd name="connsiteX29" fmla="*/ 824484 w 1632204"/>
                <a:gd name="connsiteY29" fmla="*/ 1086993 h 2667095"/>
                <a:gd name="connsiteX30" fmla="*/ 823055 w 1632204"/>
                <a:gd name="connsiteY30" fmla="*/ 1087755 h 2667095"/>
                <a:gd name="connsiteX31" fmla="*/ 819150 w 1632204"/>
                <a:gd name="connsiteY31" fmla="*/ 1090136 h 2667095"/>
                <a:gd name="connsiteX32" fmla="*/ 818674 w 1632204"/>
                <a:gd name="connsiteY32" fmla="*/ 1090422 h 2667095"/>
                <a:gd name="connsiteX33" fmla="*/ 816483 w 1632204"/>
                <a:gd name="connsiteY33" fmla="*/ 1091946 h 2667095"/>
                <a:gd name="connsiteX34" fmla="*/ 812768 w 1632204"/>
                <a:gd name="connsiteY34" fmla="*/ 1094708 h 2667095"/>
                <a:gd name="connsiteX35" fmla="*/ 810292 w 1632204"/>
                <a:gd name="connsiteY35" fmla="*/ 1096709 h 2667095"/>
                <a:gd name="connsiteX36" fmla="*/ 806767 w 1632204"/>
                <a:gd name="connsiteY36" fmla="*/ 1099852 h 2667095"/>
                <a:gd name="connsiteX37" fmla="*/ 804577 w 1632204"/>
                <a:gd name="connsiteY37" fmla="*/ 1101947 h 2667095"/>
                <a:gd name="connsiteX38" fmla="*/ 801148 w 1632204"/>
                <a:gd name="connsiteY38" fmla="*/ 1105662 h 2667095"/>
                <a:gd name="connsiteX39" fmla="*/ 799434 w 1632204"/>
                <a:gd name="connsiteY39" fmla="*/ 1107662 h 2667095"/>
                <a:gd name="connsiteX40" fmla="*/ 795909 w 1632204"/>
                <a:gd name="connsiteY40" fmla="*/ 1112330 h 2667095"/>
                <a:gd name="connsiteX41" fmla="*/ 795814 w 1632204"/>
                <a:gd name="connsiteY41" fmla="*/ 1112520 h 2667095"/>
                <a:gd name="connsiteX42" fmla="*/ 794861 w 1632204"/>
                <a:gd name="connsiteY42" fmla="*/ 1113854 h 2667095"/>
                <a:gd name="connsiteX43" fmla="*/ 790765 w 1632204"/>
                <a:gd name="connsiteY43" fmla="*/ 1120521 h 2667095"/>
                <a:gd name="connsiteX44" fmla="*/ 790480 w 1632204"/>
                <a:gd name="connsiteY44" fmla="*/ 1121093 h 2667095"/>
                <a:gd name="connsiteX45" fmla="*/ 787337 w 1632204"/>
                <a:gd name="connsiteY45" fmla="*/ 1127570 h 2667095"/>
                <a:gd name="connsiteX46" fmla="*/ 786479 w 1632204"/>
                <a:gd name="connsiteY46" fmla="*/ 1129951 h 2667095"/>
                <a:gd name="connsiteX47" fmla="*/ 784669 w 1632204"/>
                <a:gd name="connsiteY47" fmla="*/ 1134904 h 2667095"/>
                <a:gd name="connsiteX48" fmla="*/ 783908 w 1632204"/>
                <a:gd name="connsiteY48" fmla="*/ 1137666 h 2667095"/>
                <a:gd name="connsiteX49" fmla="*/ 783908 w 1632204"/>
                <a:gd name="connsiteY49" fmla="*/ 1137857 h 2667095"/>
                <a:gd name="connsiteX50" fmla="*/ 782669 w 1632204"/>
                <a:gd name="connsiteY50" fmla="*/ 1142524 h 2667095"/>
                <a:gd name="connsiteX51" fmla="*/ 782574 w 1632204"/>
                <a:gd name="connsiteY51" fmla="*/ 1143000 h 2667095"/>
                <a:gd name="connsiteX52" fmla="*/ 782098 w 1632204"/>
                <a:gd name="connsiteY52" fmla="*/ 1145762 h 2667095"/>
                <a:gd name="connsiteX53" fmla="*/ 780764 w 1632204"/>
                <a:gd name="connsiteY53" fmla="*/ 1160336 h 2667095"/>
                <a:gd name="connsiteX54" fmla="*/ 709517 w 1632204"/>
                <a:gd name="connsiteY54" fmla="*/ 1218438 h 2667095"/>
                <a:gd name="connsiteX55" fmla="*/ 702850 w 1632204"/>
                <a:gd name="connsiteY55" fmla="*/ 1218819 h 2667095"/>
                <a:gd name="connsiteX56" fmla="*/ 700754 w 1632204"/>
                <a:gd name="connsiteY56" fmla="*/ 1219010 h 2667095"/>
                <a:gd name="connsiteX57" fmla="*/ 699802 w 1632204"/>
                <a:gd name="connsiteY57" fmla="*/ 1219105 h 2667095"/>
                <a:gd name="connsiteX58" fmla="*/ 693801 w 1632204"/>
                <a:gd name="connsiteY58" fmla="*/ 1220057 h 2667095"/>
                <a:gd name="connsiteX59" fmla="*/ 692563 w 1632204"/>
                <a:gd name="connsiteY59" fmla="*/ 1220248 h 2667095"/>
                <a:gd name="connsiteX60" fmla="*/ 627031 w 1632204"/>
                <a:gd name="connsiteY60" fmla="*/ 1290923 h 2667095"/>
                <a:gd name="connsiteX61" fmla="*/ 626745 w 1632204"/>
                <a:gd name="connsiteY61" fmla="*/ 1359884 h 2667095"/>
                <a:gd name="connsiteX62" fmla="*/ 626174 w 1632204"/>
                <a:gd name="connsiteY62" fmla="*/ 1359884 h 2667095"/>
                <a:gd name="connsiteX63" fmla="*/ 626174 w 1632204"/>
                <a:gd name="connsiteY63" fmla="*/ 1359884 h 2667095"/>
                <a:gd name="connsiteX64" fmla="*/ 887349 w 1632204"/>
                <a:gd name="connsiteY64" fmla="*/ 1359884 h 2667095"/>
                <a:gd name="connsiteX65" fmla="*/ 957358 w 1632204"/>
                <a:gd name="connsiteY65" fmla="*/ 1429893 h 2667095"/>
                <a:gd name="connsiteX66" fmla="*/ 957358 w 1632204"/>
                <a:gd name="connsiteY66" fmla="*/ 1454277 h 2667095"/>
                <a:gd name="connsiteX67" fmla="*/ 887349 w 1632204"/>
                <a:gd name="connsiteY67" fmla="*/ 1524286 h 2667095"/>
                <a:gd name="connsiteX68" fmla="*/ 626174 w 1632204"/>
                <a:gd name="connsiteY68" fmla="*/ 1524286 h 2667095"/>
                <a:gd name="connsiteX69" fmla="*/ 626174 w 1632204"/>
                <a:gd name="connsiteY69" fmla="*/ 1814417 h 2667095"/>
                <a:gd name="connsiteX70" fmla="*/ 626174 w 1632204"/>
                <a:gd name="connsiteY70" fmla="*/ 1959959 h 2667095"/>
                <a:gd name="connsiteX71" fmla="*/ 1134046 w 1632204"/>
                <a:gd name="connsiteY71" fmla="*/ 1959959 h 2667095"/>
                <a:gd name="connsiteX72" fmla="*/ 1249204 w 1632204"/>
                <a:gd name="connsiteY72" fmla="*/ 2074259 h 2667095"/>
                <a:gd name="connsiteX73" fmla="*/ 1249204 w 1632204"/>
                <a:gd name="connsiteY73" fmla="*/ 2667095 h 2667095"/>
                <a:gd name="connsiteX74" fmla="*/ 1632204 w 1632204"/>
                <a:gd name="connsiteY74" fmla="*/ 2667095 h 2667095"/>
                <a:gd name="connsiteX75" fmla="*/ 1632204 w 1632204"/>
                <a:gd name="connsiteY75" fmla="*/ 1233678 h 2667095"/>
                <a:gd name="connsiteX76" fmla="*/ 1496949 w 1632204"/>
                <a:gd name="connsiteY76" fmla="*/ 1233678 h 2667095"/>
                <a:gd name="connsiteX77" fmla="*/ 1277398 w 1632204"/>
                <a:gd name="connsiteY77" fmla="*/ 1311974 h 2667095"/>
                <a:gd name="connsiteX78" fmla="*/ 1217390 w 1632204"/>
                <a:gd name="connsiteY78" fmla="*/ 1371981 h 2667095"/>
                <a:gd name="connsiteX79" fmla="*/ 1196530 w 1632204"/>
                <a:gd name="connsiteY79" fmla="*/ 1371981 h 2667095"/>
                <a:gd name="connsiteX80" fmla="*/ 1136523 w 1632204"/>
                <a:gd name="connsiteY80" fmla="*/ 1313117 h 2667095"/>
                <a:gd name="connsiteX81" fmla="*/ 1055560 w 1632204"/>
                <a:gd name="connsiteY81" fmla="*/ 1233583 h 2667095"/>
                <a:gd name="connsiteX82" fmla="*/ 1016222 w 1632204"/>
                <a:gd name="connsiteY82" fmla="*/ 1233583 h 2667095"/>
                <a:gd name="connsiteX83" fmla="*/ 956215 w 1632204"/>
                <a:gd name="connsiteY83" fmla="*/ 1173575 h 2667095"/>
                <a:gd name="connsiteX84" fmla="*/ 956215 w 1632204"/>
                <a:gd name="connsiteY84" fmla="*/ 1152716 h 2667095"/>
                <a:gd name="connsiteX85" fmla="*/ 1016222 w 1632204"/>
                <a:gd name="connsiteY85" fmla="*/ 1092708 h 2667095"/>
                <a:gd name="connsiteX86" fmla="*/ 1181005 w 1632204"/>
                <a:gd name="connsiteY86" fmla="*/ 1092708 h 2667095"/>
                <a:gd name="connsiteX87" fmla="*/ 1189959 w 1632204"/>
                <a:gd name="connsiteY87" fmla="*/ 1092232 h 2667095"/>
                <a:gd name="connsiteX88" fmla="*/ 1196530 w 1632204"/>
                <a:gd name="connsiteY88" fmla="*/ 1091851 h 2667095"/>
                <a:gd name="connsiteX89" fmla="*/ 1217390 w 1632204"/>
                <a:gd name="connsiteY89" fmla="*/ 1091851 h 2667095"/>
                <a:gd name="connsiteX90" fmla="*/ 1277398 w 1632204"/>
                <a:gd name="connsiteY90" fmla="*/ 1151858 h 2667095"/>
                <a:gd name="connsiteX91" fmla="*/ 1277398 w 1632204"/>
                <a:gd name="connsiteY91" fmla="*/ 1311974 h 26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632204" h="2667095">
                  <a:moveTo>
                    <a:pt x="1496949" y="1233678"/>
                  </a:moveTo>
                  <a:cubicBezTo>
                    <a:pt x="1463992" y="1233678"/>
                    <a:pt x="1436942" y="1206627"/>
                    <a:pt x="1436942" y="1173671"/>
                  </a:cubicBezTo>
                  <a:lnTo>
                    <a:pt x="1436942" y="1152811"/>
                  </a:lnTo>
                  <a:cubicBezTo>
                    <a:pt x="1436942" y="1119854"/>
                    <a:pt x="1463897" y="1092803"/>
                    <a:pt x="1496949" y="1092803"/>
                  </a:cubicBezTo>
                  <a:lnTo>
                    <a:pt x="1629346" y="1092803"/>
                  </a:lnTo>
                  <a:lnTo>
                    <a:pt x="1629823" y="596932"/>
                  </a:lnTo>
                  <a:lnTo>
                    <a:pt x="1264444" y="596932"/>
                  </a:lnTo>
                  <a:lnTo>
                    <a:pt x="1264444" y="96869"/>
                  </a:lnTo>
                  <a:cubicBezTo>
                    <a:pt x="1264444" y="43434"/>
                    <a:pt x="1221105" y="0"/>
                    <a:pt x="1167574" y="0"/>
                  </a:cubicBezTo>
                  <a:lnTo>
                    <a:pt x="0" y="0"/>
                  </a:lnTo>
                  <a:lnTo>
                    <a:pt x="0" y="285464"/>
                  </a:lnTo>
                  <a:lnTo>
                    <a:pt x="82296" y="285464"/>
                  </a:lnTo>
                  <a:cubicBezTo>
                    <a:pt x="157734" y="285464"/>
                    <a:pt x="218789" y="346615"/>
                    <a:pt x="218789" y="421958"/>
                  </a:cubicBezTo>
                  <a:lnTo>
                    <a:pt x="218789" y="599980"/>
                  </a:lnTo>
                  <a:lnTo>
                    <a:pt x="882587" y="599980"/>
                  </a:lnTo>
                  <a:cubicBezTo>
                    <a:pt x="882587" y="790861"/>
                    <a:pt x="879634" y="920306"/>
                    <a:pt x="879919" y="1064324"/>
                  </a:cubicBezTo>
                  <a:cubicBezTo>
                    <a:pt x="880967" y="1072229"/>
                    <a:pt x="881062" y="1076516"/>
                    <a:pt x="879919" y="1076516"/>
                  </a:cubicBezTo>
                  <a:lnTo>
                    <a:pt x="872966" y="1076516"/>
                  </a:lnTo>
                  <a:cubicBezTo>
                    <a:pt x="869537" y="1076611"/>
                    <a:pt x="866489" y="1076516"/>
                    <a:pt x="864203" y="1076516"/>
                  </a:cubicBezTo>
                  <a:cubicBezTo>
                    <a:pt x="861441" y="1076516"/>
                    <a:pt x="858679" y="1076706"/>
                    <a:pt x="856011" y="1076897"/>
                  </a:cubicBezTo>
                  <a:cubicBezTo>
                    <a:pt x="855155" y="1076992"/>
                    <a:pt x="854297" y="1077182"/>
                    <a:pt x="853440" y="1077278"/>
                  </a:cubicBezTo>
                  <a:cubicBezTo>
                    <a:pt x="851630" y="1077468"/>
                    <a:pt x="849821" y="1077754"/>
                    <a:pt x="848106" y="1078135"/>
                  </a:cubicBezTo>
                  <a:cubicBezTo>
                    <a:pt x="847915" y="1078135"/>
                    <a:pt x="847630" y="1078230"/>
                    <a:pt x="847439" y="1078325"/>
                  </a:cubicBezTo>
                  <a:cubicBezTo>
                    <a:pt x="846677" y="1078516"/>
                    <a:pt x="845915" y="1078706"/>
                    <a:pt x="845153" y="1078897"/>
                  </a:cubicBezTo>
                  <a:cubicBezTo>
                    <a:pt x="843534" y="1079278"/>
                    <a:pt x="842010" y="1079659"/>
                    <a:pt x="840486" y="1080135"/>
                  </a:cubicBezTo>
                  <a:cubicBezTo>
                    <a:pt x="839438" y="1080421"/>
                    <a:pt x="838486" y="1080802"/>
                    <a:pt x="837438" y="1081183"/>
                  </a:cubicBezTo>
                  <a:cubicBezTo>
                    <a:pt x="836009" y="1081659"/>
                    <a:pt x="834485" y="1082231"/>
                    <a:pt x="833056" y="1082802"/>
                  </a:cubicBezTo>
                  <a:cubicBezTo>
                    <a:pt x="832009" y="1083183"/>
                    <a:pt x="831056" y="1083659"/>
                    <a:pt x="830104" y="1084136"/>
                  </a:cubicBezTo>
                  <a:cubicBezTo>
                    <a:pt x="828675" y="1084802"/>
                    <a:pt x="827342" y="1085374"/>
                    <a:pt x="826008" y="1086136"/>
                  </a:cubicBezTo>
                  <a:cubicBezTo>
                    <a:pt x="825532" y="1086422"/>
                    <a:pt x="825055" y="1086707"/>
                    <a:pt x="824484" y="1086993"/>
                  </a:cubicBezTo>
                  <a:cubicBezTo>
                    <a:pt x="824008" y="1087279"/>
                    <a:pt x="823531" y="1087469"/>
                    <a:pt x="823055" y="1087755"/>
                  </a:cubicBezTo>
                  <a:cubicBezTo>
                    <a:pt x="821722" y="1088517"/>
                    <a:pt x="820483" y="1089279"/>
                    <a:pt x="819150" y="1090136"/>
                  </a:cubicBezTo>
                  <a:cubicBezTo>
                    <a:pt x="818960" y="1090232"/>
                    <a:pt x="818864" y="1090327"/>
                    <a:pt x="818674" y="1090422"/>
                  </a:cubicBezTo>
                  <a:cubicBezTo>
                    <a:pt x="817911" y="1090898"/>
                    <a:pt x="817150" y="1091375"/>
                    <a:pt x="816483" y="1091946"/>
                  </a:cubicBezTo>
                  <a:cubicBezTo>
                    <a:pt x="815245" y="1092803"/>
                    <a:pt x="814006" y="1093756"/>
                    <a:pt x="812768" y="1094708"/>
                  </a:cubicBezTo>
                  <a:cubicBezTo>
                    <a:pt x="811911" y="1095375"/>
                    <a:pt x="811149" y="1095947"/>
                    <a:pt x="810292" y="1096709"/>
                  </a:cubicBezTo>
                  <a:cubicBezTo>
                    <a:pt x="809053" y="1097756"/>
                    <a:pt x="807910" y="1098804"/>
                    <a:pt x="806767" y="1099852"/>
                  </a:cubicBezTo>
                  <a:cubicBezTo>
                    <a:pt x="806005" y="1100519"/>
                    <a:pt x="805339" y="1101185"/>
                    <a:pt x="804577" y="1101947"/>
                  </a:cubicBezTo>
                  <a:cubicBezTo>
                    <a:pt x="803434" y="1103186"/>
                    <a:pt x="802291" y="1104424"/>
                    <a:pt x="801148" y="1105662"/>
                  </a:cubicBezTo>
                  <a:cubicBezTo>
                    <a:pt x="800576" y="1106329"/>
                    <a:pt x="799910" y="1106996"/>
                    <a:pt x="799434" y="1107662"/>
                  </a:cubicBezTo>
                  <a:cubicBezTo>
                    <a:pt x="798195" y="1109186"/>
                    <a:pt x="797052" y="1110710"/>
                    <a:pt x="795909" y="1112330"/>
                  </a:cubicBezTo>
                  <a:cubicBezTo>
                    <a:pt x="795909" y="1112425"/>
                    <a:pt x="795814" y="1112425"/>
                    <a:pt x="795814" y="1112520"/>
                  </a:cubicBezTo>
                  <a:cubicBezTo>
                    <a:pt x="795528" y="1112996"/>
                    <a:pt x="795147" y="1113377"/>
                    <a:pt x="794861" y="1113854"/>
                  </a:cubicBezTo>
                  <a:cubicBezTo>
                    <a:pt x="793433" y="1116044"/>
                    <a:pt x="792004" y="1118235"/>
                    <a:pt x="790765" y="1120521"/>
                  </a:cubicBezTo>
                  <a:cubicBezTo>
                    <a:pt x="790670" y="1120712"/>
                    <a:pt x="790575" y="1120902"/>
                    <a:pt x="790480" y="1121093"/>
                  </a:cubicBezTo>
                  <a:cubicBezTo>
                    <a:pt x="789336" y="1123188"/>
                    <a:pt x="788289" y="1125379"/>
                    <a:pt x="787337" y="1127570"/>
                  </a:cubicBezTo>
                  <a:cubicBezTo>
                    <a:pt x="787051" y="1128332"/>
                    <a:pt x="786765" y="1129094"/>
                    <a:pt x="786479" y="1129951"/>
                  </a:cubicBezTo>
                  <a:cubicBezTo>
                    <a:pt x="785812" y="1131570"/>
                    <a:pt x="785146" y="1133285"/>
                    <a:pt x="784669" y="1134904"/>
                  </a:cubicBezTo>
                  <a:cubicBezTo>
                    <a:pt x="784384" y="1135856"/>
                    <a:pt x="784098" y="1136714"/>
                    <a:pt x="783908" y="1137666"/>
                  </a:cubicBezTo>
                  <a:cubicBezTo>
                    <a:pt x="783908" y="1137761"/>
                    <a:pt x="783908" y="1137761"/>
                    <a:pt x="783908" y="1137857"/>
                  </a:cubicBezTo>
                  <a:cubicBezTo>
                    <a:pt x="783431" y="1139381"/>
                    <a:pt x="783050" y="1141000"/>
                    <a:pt x="782669" y="1142524"/>
                  </a:cubicBezTo>
                  <a:cubicBezTo>
                    <a:pt x="782669" y="1142714"/>
                    <a:pt x="782574" y="1142905"/>
                    <a:pt x="782574" y="1143000"/>
                  </a:cubicBezTo>
                  <a:cubicBezTo>
                    <a:pt x="782383" y="1143953"/>
                    <a:pt x="782193" y="1144810"/>
                    <a:pt x="782098" y="1145762"/>
                  </a:cubicBezTo>
                  <a:cubicBezTo>
                    <a:pt x="781240" y="1150525"/>
                    <a:pt x="780764" y="1155287"/>
                    <a:pt x="780764" y="1160336"/>
                  </a:cubicBezTo>
                  <a:cubicBezTo>
                    <a:pt x="780288" y="1185863"/>
                    <a:pt x="744760" y="1217771"/>
                    <a:pt x="709517" y="1218438"/>
                  </a:cubicBezTo>
                  <a:cubicBezTo>
                    <a:pt x="707231" y="1218438"/>
                    <a:pt x="705040" y="1218628"/>
                    <a:pt x="702850" y="1218819"/>
                  </a:cubicBezTo>
                  <a:cubicBezTo>
                    <a:pt x="702183" y="1218914"/>
                    <a:pt x="701421" y="1218914"/>
                    <a:pt x="700754" y="1219010"/>
                  </a:cubicBezTo>
                  <a:cubicBezTo>
                    <a:pt x="700469" y="1219010"/>
                    <a:pt x="700087" y="1219105"/>
                    <a:pt x="699802" y="1219105"/>
                  </a:cubicBezTo>
                  <a:cubicBezTo>
                    <a:pt x="697801" y="1219391"/>
                    <a:pt x="695801" y="1219676"/>
                    <a:pt x="693801" y="1220057"/>
                  </a:cubicBezTo>
                  <a:cubicBezTo>
                    <a:pt x="693420" y="1220153"/>
                    <a:pt x="692943" y="1220248"/>
                    <a:pt x="692563" y="1220248"/>
                  </a:cubicBezTo>
                  <a:cubicBezTo>
                    <a:pt x="658273" y="1227487"/>
                    <a:pt x="631698" y="1255871"/>
                    <a:pt x="627031" y="1290923"/>
                  </a:cubicBezTo>
                  <a:lnTo>
                    <a:pt x="626745" y="1359884"/>
                  </a:lnTo>
                  <a:lnTo>
                    <a:pt x="626174" y="1359884"/>
                  </a:lnTo>
                  <a:lnTo>
                    <a:pt x="626174" y="1359884"/>
                  </a:lnTo>
                  <a:lnTo>
                    <a:pt x="887349" y="1359884"/>
                  </a:lnTo>
                  <a:cubicBezTo>
                    <a:pt x="925830" y="1359884"/>
                    <a:pt x="957358" y="1391412"/>
                    <a:pt x="957358" y="1429893"/>
                  </a:cubicBezTo>
                  <a:lnTo>
                    <a:pt x="957358" y="1454277"/>
                  </a:lnTo>
                  <a:cubicBezTo>
                    <a:pt x="957358" y="1492758"/>
                    <a:pt x="925830" y="1524286"/>
                    <a:pt x="887349" y="1524286"/>
                  </a:cubicBezTo>
                  <a:lnTo>
                    <a:pt x="626174" y="1524286"/>
                  </a:lnTo>
                  <a:lnTo>
                    <a:pt x="626174" y="1814417"/>
                  </a:lnTo>
                  <a:lnTo>
                    <a:pt x="626174" y="1959959"/>
                  </a:lnTo>
                  <a:lnTo>
                    <a:pt x="1134046" y="1959959"/>
                  </a:lnTo>
                  <a:cubicBezTo>
                    <a:pt x="1197388" y="1959959"/>
                    <a:pt x="1249204" y="2011394"/>
                    <a:pt x="1249204" y="2074259"/>
                  </a:cubicBezTo>
                  <a:lnTo>
                    <a:pt x="1249204" y="2667095"/>
                  </a:lnTo>
                  <a:lnTo>
                    <a:pt x="1632204" y="2667095"/>
                  </a:lnTo>
                  <a:lnTo>
                    <a:pt x="1632204" y="1233678"/>
                  </a:lnTo>
                  <a:lnTo>
                    <a:pt x="1496949" y="1233678"/>
                  </a:lnTo>
                  <a:close/>
                  <a:moveTo>
                    <a:pt x="1277398" y="1311974"/>
                  </a:moveTo>
                  <a:cubicBezTo>
                    <a:pt x="1277398" y="1344930"/>
                    <a:pt x="1250442" y="1371981"/>
                    <a:pt x="1217390" y="1371981"/>
                  </a:cubicBezTo>
                  <a:lnTo>
                    <a:pt x="1196530" y="1371981"/>
                  </a:lnTo>
                  <a:cubicBezTo>
                    <a:pt x="1163955" y="1371981"/>
                    <a:pt x="1137190" y="1345597"/>
                    <a:pt x="1136523" y="1313117"/>
                  </a:cubicBezTo>
                  <a:cubicBezTo>
                    <a:pt x="1135666" y="1269016"/>
                    <a:pt x="1099661" y="1233583"/>
                    <a:pt x="1055560" y="1233583"/>
                  </a:cubicBezTo>
                  <a:lnTo>
                    <a:pt x="1016222" y="1233583"/>
                  </a:lnTo>
                  <a:cubicBezTo>
                    <a:pt x="983266" y="1233583"/>
                    <a:pt x="956215" y="1206627"/>
                    <a:pt x="956215" y="1173575"/>
                  </a:cubicBezTo>
                  <a:lnTo>
                    <a:pt x="956215" y="1152716"/>
                  </a:lnTo>
                  <a:cubicBezTo>
                    <a:pt x="956215" y="1119759"/>
                    <a:pt x="983171" y="1092708"/>
                    <a:pt x="1016222" y="1092708"/>
                  </a:cubicBezTo>
                  <a:lnTo>
                    <a:pt x="1181005" y="1092708"/>
                  </a:lnTo>
                  <a:cubicBezTo>
                    <a:pt x="1184148" y="1092708"/>
                    <a:pt x="1186815" y="1092518"/>
                    <a:pt x="1189959" y="1092232"/>
                  </a:cubicBezTo>
                  <a:cubicBezTo>
                    <a:pt x="1192149" y="1091946"/>
                    <a:pt x="1194340" y="1091851"/>
                    <a:pt x="1196530" y="1091851"/>
                  </a:cubicBezTo>
                  <a:lnTo>
                    <a:pt x="1217390" y="1091851"/>
                  </a:lnTo>
                  <a:cubicBezTo>
                    <a:pt x="1250347" y="1091851"/>
                    <a:pt x="1277398" y="1118807"/>
                    <a:pt x="1277398" y="1151858"/>
                  </a:cubicBezTo>
                  <a:lnTo>
                    <a:pt x="1277398" y="1311974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: Shape 131">
              <a:extLst>
                <a:ext uri="{FF2B5EF4-FFF2-40B4-BE49-F238E27FC236}">
                  <a16:creationId xmlns:a16="http://schemas.microsoft.com/office/drawing/2014/main" id="{6D55D8BD-8A68-B90A-6C2E-E758B3E4E2EF}"/>
                </a:ext>
              </a:extLst>
            </p:cNvPr>
            <p:cNvSpPr/>
            <p:nvPr/>
          </p:nvSpPr>
          <p:spPr>
            <a:xfrm>
              <a:off x="5121228" y="1934892"/>
              <a:ext cx="931164" cy="707326"/>
            </a:xfrm>
            <a:custGeom>
              <a:avLst/>
              <a:gdLst>
                <a:gd name="connsiteX0" fmla="*/ 931164 w 931164"/>
                <a:gd name="connsiteY0" fmla="*/ 114300 h 707326"/>
                <a:gd name="connsiteX1" fmla="*/ 816007 w 931164"/>
                <a:gd name="connsiteY1" fmla="*/ 0 h 707326"/>
                <a:gd name="connsiteX2" fmla="*/ 308134 w 931164"/>
                <a:gd name="connsiteY2" fmla="*/ 0 h 707326"/>
                <a:gd name="connsiteX3" fmla="*/ 308134 w 931164"/>
                <a:gd name="connsiteY3" fmla="*/ 143827 h 707326"/>
                <a:gd name="connsiteX4" fmla="*/ 308229 w 931164"/>
                <a:gd name="connsiteY4" fmla="*/ 143827 h 707326"/>
                <a:gd name="connsiteX5" fmla="*/ 308229 w 931164"/>
                <a:gd name="connsiteY5" fmla="*/ 206883 h 707326"/>
                <a:gd name="connsiteX6" fmla="*/ 308229 w 931164"/>
                <a:gd name="connsiteY6" fmla="*/ 219742 h 707326"/>
                <a:gd name="connsiteX7" fmla="*/ 308229 w 931164"/>
                <a:gd name="connsiteY7" fmla="*/ 227933 h 707326"/>
                <a:gd name="connsiteX8" fmla="*/ 308134 w 931164"/>
                <a:gd name="connsiteY8" fmla="*/ 229171 h 707326"/>
                <a:gd name="connsiteX9" fmla="*/ 308134 w 931164"/>
                <a:gd name="connsiteY9" fmla="*/ 230696 h 707326"/>
                <a:gd name="connsiteX10" fmla="*/ 307943 w 931164"/>
                <a:gd name="connsiteY10" fmla="*/ 232410 h 707326"/>
                <a:gd name="connsiteX11" fmla="*/ 307658 w 931164"/>
                <a:gd name="connsiteY11" fmla="*/ 235363 h 707326"/>
                <a:gd name="connsiteX12" fmla="*/ 307181 w 931164"/>
                <a:gd name="connsiteY12" fmla="*/ 238411 h 707326"/>
                <a:gd name="connsiteX13" fmla="*/ 306610 w 931164"/>
                <a:gd name="connsiteY13" fmla="*/ 241268 h 707326"/>
                <a:gd name="connsiteX14" fmla="*/ 305848 w 931164"/>
                <a:gd name="connsiteY14" fmla="*/ 244221 h 707326"/>
                <a:gd name="connsiteX15" fmla="*/ 304991 w 931164"/>
                <a:gd name="connsiteY15" fmla="*/ 246983 h 707326"/>
                <a:gd name="connsiteX16" fmla="*/ 303943 w 931164"/>
                <a:gd name="connsiteY16" fmla="*/ 249746 h 707326"/>
                <a:gd name="connsiteX17" fmla="*/ 302895 w 931164"/>
                <a:gd name="connsiteY17" fmla="*/ 252413 h 707326"/>
                <a:gd name="connsiteX18" fmla="*/ 301657 w 931164"/>
                <a:gd name="connsiteY18" fmla="*/ 254984 h 707326"/>
                <a:gd name="connsiteX19" fmla="*/ 300324 w 931164"/>
                <a:gd name="connsiteY19" fmla="*/ 257556 h 707326"/>
                <a:gd name="connsiteX20" fmla="*/ 298799 w 931164"/>
                <a:gd name="connsiteY20" fmla="*/ 260032 h 707326"/>
                <a:gd name="connsiteX21" fmla="*/ 297275 w 931164"/>
                <a:gd name="connsiteY21" fmla="*/ 262414 h 707326"/>
                <a:gd name="connsiteX22" fmla="*/ 295561 w 931164"/>
                <a:gd name="connsiteY22" fmla="*/ 264700 h 707326"/>
                <a:gd name="connsiteX23" fmla="*/ 293751 w 931164"/>
                <a:gd name="connsiteY23" fmla="*/ 266986 h 707326"/>
                <a:gd name="connsiteX24" fmla="*/ 291846 w 931164"/>
                <a:gd name="connsiteY24" fmla="*/ 269081 h 707326"/>
                <a:gd name="connsiteX25" fmla="*/ 289846 w 931164"/>
                <a:gd name="connsiteY25" fmla="*/ 271177 h 707326"/>
                <a:gd name="connsiteX26" fmla="*/ 287655 w 931164"/>
                <a:gd name="connsiteY26" fmla="*/ 273082 h 707326"/>
                <a:gd name="connsiteX27" fmla="*/ 285560 w 931164"/>
                <a:gd name="connsiteY27" fmla="*/ 274892 h 707326"/>
                <a:gd name="connsiteX28" fmla="*/ 283179 w 931164"/>
                <a:gd name="connsiteY28" fmla="*/ 276606 h 707326"/>
                <a:gd name="connsiteX29" fmla="*/ 280892 w 931164"/>
                <a:gd name="connsiteY29" fmla="*/ 278225 h 707326"/>
                <a:gd name="connsiteX30" fmla="*/ 278321 w 931164"/>
                <a:gd name="connsiteY30" fmla="*/ 279749 h 707326"/>
                <a:gd name="connsiteX31" fmla="*/ 275940 w 931164"/>
                <a:gd name="connsiteY31" fmla="*/ 281178 h 707326"/>
                <a:gd name="connsiteX32" fmla="*/ 273177 w 931164"/>
                <a:gd name="connsiteY32" fmla="*/ 282511 h 707326"/>
                <a:gd name="connsiteX33" fmla="*/ 270701 w 931164"/>
                <a:gd name="connsiteY33" fmla="*/ 283655 h 707326"/>
                <a:gd name="connsiteX34" fmla="*/ 267653 w 931164"/>
                <a:gd name="connsiteY34" fmla="*/ 284797 h 707326"/>
                <a:gd name="connsiteX35" fmla="*/ 265272 w 931164"/>
                <a:gd name="connsiteY35" fmla="*/ 285655 h 707326"/>
                <a:gd name="connsiteX36" fmla="*/ 261938 w 931164"/>
                <a:gd name="connsiteY36" fmla="*/ 286512 h 707326"/>
                <a:gd name="connsiteX37" fmla="*/ 259556 w 931164"/>
                <a:gd name="connsiteY37" fmla="*/ 287084 h 707326"/>
                <a:gd name="connsiteX38" fmla="*/ 255651 w 931164"/>
                <a:gd name="connsiteY38" fmla="*/ 287655 h 707326"/>
                <a:gd name="connsiteX39" fmla="*/ 253651 w 931164"/>
                <a:gd name="connsiteY39" fmla="*/ 287941 h 707326"/>
                <a:gd name="connsiteX40" fmla="*/ 247555 w 931164"/>
                <a:gd name="connsiteY40" fmla="*/ 288226 h 707326"/>
                <a:gd name="connsiteX41" fmla="*/ 157449 w 931164"/>
                <a:gd name="connsiteY41" fmla="*/ 288226 h 707326"/>
                <a:gd name="connsiteX42" fmla="*/ 157449 w 931164"/>
                <a:gd name="connsiteY42" fmla="*/ 363950 h 707326"/>
                <a:gd name="connsiteX43" fmla="*/ 96964 w 931164"/>
                <a:gd name="connsiteY43" fmla="*/ 424434 h 707326"/>
                <a:gd name="connsiteX44" fmla="*/ 0 w 931164"/>
                <a:gd name="connsiteY44" fmla="*/ 424434 h 707326"/>
                <a:gd name="connsiteX45" fmla="*/ 0 w 931164"/>
                <a:gd name="connsiteY45" fmla="*/ 707326 h 707326"/>
                <a:gd name="connsiteX46" fmla="*/ 930879 w 931164"/>
                <a:gd name="connsiteY46" fmla="*/ 707326 h 707326"/>
                <a:gd name="connsiteX47" fmla="*/ 930879 w 931164"/>
                <a:gd name="connsiteY47" fmla="*/ 114300 h 7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31164" h="707326">
                  <a:moveTo>
                    <a:pt x="931164" y="114300"/>
                  </a:moveTo>
                  <a:cubicBezTo>
                    <a:pt x="931164" y="51435"/>
                    <a:pt x="879348" y="0"/>
                    <a:pt x="816007" y="0"/>
                  </a:cubicBezTo>
                  <a:lnTo>
                    <a:pt x="308134" y="0"/>
                  </a:lnTo>
                  <a:lnTo>
                    <a:pt x="308134" y="143827"/>
                  </a:lnTo>
                  <a:lnTo>
                    <a:pt x="308229" y="143827"/>
                  </a:lnTo>
                  <a:lnTo>
                    <a:pt x="308229" y="206883"/>
                  </a:lnTo>
                  <a:lnTo>
                    <a:pt x="308229" y="219742"/>
                  </a:lnTo>
                  <a:lnTo>
                    <a:pt x="308229" y="227933"/>
                  </a:lnTo>
                  <a:cubicBezTo>
                    <a:pt x="308229" y="228314"/>
                    <a:pt x="308134" y="228790"/>
                    <a:pt x="308134" y="229171"/>
                  </a:cubicBezTo>
                  <a:lnTo>
                    <a:pt x="308134" y="230696"/>
                  </a:lnTo>
                  <a:cubicBezTo>
                    <a:pt x="308134" y="231267"/>
                    <a:pt x="308039" y="231838"/>
                    <a:pt x="307943" y="232410"/>
                  </a:cubicBezTo>
                  <a:cubicBezTo>
                    <a:pt x="307848" y="233363"/>
                    <a:pt x="307753" y="234315"/>
                    <a:pt x="307658" y="235363"/>
                  </a:cubicBezTo>
                  <a:cubicBezTo>
                    <a:pt x="307563" y="236410"/>
                    <a:pt x="307372" y="237363"/>
                    <a:pt x="307181" y="238411"/>
                  </a:cubicBezTo>
                  <a:cubicBezTo>
                    <a:pt x="306991" y="239363"/>
                    <a:pt x="306800" y="240316"/>
                    <a:pt x="306610" y="241268"/>
                  </a:cubicBezTo>
                  <a:cubicBezTo>
                    <a:pt x="306420" y="242221"/>
                    <a:pt x="306134" y="243173"/>
                    <a:pt x="305848" y="244221"/>
                  </a:cubicBezTo>
                  <a:cubicBezTo>
                    <a:pt x="305562" y="245173"/>
                    <a:pt x="305371" y="246031"/>
                    <a:pt x="304991" y="246983"/>
                  </a:cubicBezTo>
                  <a:cubicBezTo>
                    <a:pt x="304705" y="247936"/>
                    <a:pt x="304324" y="248793"/>
                    <a:pt x="303943" y="249746"/>
                  </a:cubicBezTo>
                  <a:cubicBezTo>
                    <a:pt x="303562" y="250603"/>
                    <a:pt x="303276" y="251555"/>
                    <a:pt x="302895" y="252413"/>
                  </a:cubicBezTo>
                  <a:cubicBezTo>
                    <a:pt x="302514" y="253270"/>
                    <a:pt x="302038" y="254127"/>
                    <a:pt x="301657" y="254984"/>
                  </a:cubicBezTo>
                  <a:cubicBezTo>
                    <a:pt x="301180" y="255842"/>
                    <a:pt x="300800" y="256699"/>
                    <a:pt x="300324" y="257556"/>
                  </a:cubicBezTo>
                  <a:cubicBezTo>
                    <a:pt x="299847" y="258413"/>
                    <a:pt x="299371" y="259175"/>
                    <a:pt x="298799" y="260032"/>
                  </a:cubicBezTo>
                  <a:cubicBezTo>
                    <a:pt x="298323" y="260794"/>
                    <a:pt x="297752" y="261652"/>
                    <a:pt x="297275" y="262414"/>
                  </a:cubicBezTo>
                  <a:cubicBezTo>
                    <a:pt x="296704" y="263176"/>
                    <a:pt x="296133" y="263938"/>
                    <a:pt x="295561" y="264700"/>
                  </a:cubicBezTo>
                  <a:cubicBezTo>
                    <a:pt x="294990" y="265462"/>
                    <a:pt x="294418" y="266224"/>
                    <a:pt x="293751" y="266986"/>
                  </a:cubicBezTo>
                  <a:cubicBezTo>
                    <a:pt x="293180" y="267748"/>
                    <a:pt x="292513" y="268414"/>
                    <a:pt x="291846" y="269081"/>
                  </a:cubicBezTo>
                  <a:cubicBezTo>
                    <a:pt x="291179" y="269748"/>
                    <a:pt x="290513" y="270510"/>
                    <a:pt x="289846" y="271177"/>
                  </a:cubicBezTo>
                  <a:cubicBezTo>
                    <a:pt x="289179" y="271843"/>
                    <a:pt x="288417" y="272510"/>
                    <a:pt x="287655" y="273082"/>
                  </a:cubicBezTo>
                  <a:cubicBezTo>
                    <a:pt x="286988" y="273748"/>
                    <a:pt x="286227" y="274320"/>
                    <a:pt x="285560" y="274892"/>
                  </a:cubicBezTo>
                  <a:cubicBezTo>
                    <a:pt x="284798" y="275463"/>
                    <a:pt x="284036" y="276034"/>
                    <a:pt x="283179" y="276606"/>
                  </a:cubicBezTo>
                  <a:cubicBezTo>
                    <a:pt x="282416" y="277177"/>
                    <a:pt x="281654" y="277749"/>
                    <a:pt x="280892" y="278225"/>
                  </a:cubicBezTo>
                  <a:cubicBezTo>
                    <a:pt x="280035" y="278797"/>
                    <a:pt x="279178" y="279273"/>
                    <a:pt x="278321" y="279749"/>
                  </a:cubicBezTo>
                  <a:cubicBezTo>
                    <a:pt x="277559" y="280225"/>
                    <a:pt x="276796" y="280702"/>
                    <a:pt x="275940" y="281178"/>
                  </a:cubicBezTo>
                  <a:cubicBezTo>
                    <a:pt x="274987" y="281654"/>
                    <a:pt x="274130" y="282130"/>
                    <a:pt x="273177" y="282511"/>
                  </a:cubicBezTo>
                  <a:cubicBezTo>
                    <a:pt x="272320" y="282892"/>
                    <a:pt x="271558" y="283273"/>
                    <a:pt x="270701" y="283655"/>
                  </a:cubicBezTo>
                  <a:cubicBezTo>
                    <a:pt x="269748" y="284035"/>
                    <a:pt x="268700" y="284417"/>
                    <a:pt x="267653" y="284797"/>
                  </a:cubicBezTo>
                  <a:cubicBezTo>
                    <a:pt x="266891" y="285083"/>
                    <a:pt x="266033" y="285369"/>
                    <a:pt x="265272" y="285655"/>
                  </a:cubicBezTo>
                  <a:cubicBezTo>
                    <a:pt x="264129" y="286036"/>
                    <a:pt x="263080" y="286226"/>
                    <a:pt x="261938" y="286512"/>
                  </a:cubicBezTo>
                  <a:cubicBezTo>
                    <a:pt x="261176" y="286702"/>
                    <a:pt x="260414" y="286988"/>
                    <a:pt x="259556" y="287084"/>
                  </a:cubicBezTo>
                  <a:cubicBezTo>
                    <a:pt x="258223" y="287369"/>
                    <a:pt x="256890" y="287464"/>
                    <a:pt x="255651" y="287655"/>
                  </a:cubicBezTo>
                  <a:cubicBezTo>
                    <a:pt x="254984" y="287750"/>
                    <a:pt x="254318" y="287846"/>
                    <a:pt x="253651" y="287941"/>
                  </a:cubicBezTo>
                  <a:cubicBezTo>
                    <a:pt x="251651" y="288131"/>
                    <a:pt x="249650" y="288226"/>
                    <a:pt x="247555" y="288226"/>
                  </a:cubicBezTo>
                  <a:lnTo>
                    <a:pt x="157449" y="288226"/>
                  </a:lnTo>
                  <a:lnTo>
                    <a:pt x="157449" y="363950"/>
                  </a:lnTo>
                  <a:cubicBezTo>
                    <a:pt x="157449" y="397192"/>
                    <a:pt x="130207" y="424434"/>
                    <a:pt x="96964" y="424434"/>
                  </a:cubicBezTo>
                  <a:lnTo>
                    <a:pt x="0" y="424434"/>
                  </a:lnTo>
                  <a:lnTo>
                    <a:pt x="0" y="707326"/>
                  </a:lnTo>
                  <a:lnTo>
                    <a:pt x="930879" y="707326"/>
                  </a:lnTo>
                  <a:lnTo>
                    <a:pt x="930879" y="11430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: Shape 132">
              <a:extLst>
                <a:ext uri="{FF2B5EF4-FFF2-40B4-BE49-F238E27FC236}">
                  <a16:creationId xmlns:a16="http://schemas.microsoft.com/office/drawing/2014/main" id="{55CDD6EE-1E72-C46A-AA2D-ACBC9B6C9EE3}"/>
                </a:ext>
              </a:extLst>
            </p:cNvPr>
            <p:cNvSpPr/>
            <p:nvPr/>
          </p:nvSpPr>
          <p:spPr>
            <a:xfrm>
              <a:off x="4648978" y="4562649"/>
              <a:ext cx="325278" cy="429958"/>
            </a:xfrm>
            <a:custGeom>
              <a:avLst/>
              <a:gdLst>
                <a:gd name="connsiteX0" fmla="*/ 211741 w 325278"/>
                <a:gd name="connsiteY0" fmla="*/ 95 h 429958"/>
                <a:gd name="connsiteX1" fmla="*/ 172593 w 325278"/>
                <a:gd name="connsiteY1" fmla="*/ 95 h 429958"/>
                <a:gd name="connsiteX2" fmla="*/ 107252 w 325278"/>
                <a:gd name="connsiteY2" fmla="*/ 95 h 429958"/>
                <a:gd name="connsiteX3" fmla="*/ 95155 w 325278"/>
                <a:gd name="connsiteY3" fmla="*/ 95 h 429958"/>
                <a:gd name="connsiteX4" fmla="*/ 0 w 325278"/>
                <a:gd name="connsiteY4" fmla="*/ 95 h 429958"/>
                <a:gd name="connsiteX5" fmla="*/ 11621 w 325278"/>
                <a:gd name="connsiteY5" fmla="*/ 34004 h 429958"/>
                <a:gd name="connsiteX6" fmla="*/ 11049 w 325278"/>
                <a:gd name="connsiteY6" fmla="*/ 232791 h 429958"/>
                <a:gd name="connsiteX7" fmla="*/ 11049 w 325278"/>
                <a:gd name="connsiteY7" fmla="*/ 236315 h 429958"/>
                <a:gd name="connsiteX8" fmla="*/ 11049 w 325278"/>
                <a:gd name="connsiteY8" fmla="*/ 237839 h 429958"/>
                <a:gd name="connsiteX9" fmla="*/ 11049 w 325278"/>
                <a:gd name="connsiteY9" fmla="*/ 237839 h 429958"/>
                <a:gd name="connsiteX10" fmla="*/ 11144 w 325278"/>
                <a:gd name="connsiteY10" fmla="*/ 239268 h 429958"/>
                <a:gd name="connsiteX11" fmla="*/ 11144 w 325278"/>
                <a:gd name="connsiteY11" fmla="*/ 239268 h 429958"/>
                <a:gd name="connsiteX12" fmla="*/ 11239 w 325278"/>
                <a:gd name="connsiteY12" fmla="*/ 240697 h 429958"/>
                <a:gd name="connsiteX13" fmla="*/ 11239 w 325278"/>
                <a:gd name="connsiteY13" fmla="*/ 240697 h 429958"/>
                <a:gd name="connsiteX14" fmla="*/ 11335 w 325278"/>
                <a:gd name="connsiteY14" fmla="*/ 242126 h 429958"/>
                <a:gd name="connsiteX15" fmla="*/ 11335 w 325278"/>
                <a:gd name="connsiteY15" fmla="*/ 242126 h 429958"/>
                <a:gd name="connsiteX16" fmla="*/ 11525 w 325278"/>
                <a:gd name="connsiteY16" fmla="*/ 243554 h 429958"/>
                <a:gd name="connsiteX17" fmla="*/ 11525 w 325278"/>
                <a:gd name="connsiteY17" fmla="*/ 243554 h 429958"/>
                <a:gd name="connsiteX18" fmla="*/ 11716 w 325278"/>
                <a:gd name="connsiteY18" fmla="*/ 244983 h 429958"/>
                <a:gd name="connsiteX19" fmla="*/ 11716 w 325278"/>
                <a:gd name="connsiteY19" fmla="*/ 244983 h 429958"/>
                <a:gd name="connsiteX20" fmla="*/ 12002 w 325278"/>
                <a:gd name="connsiteY20" fmla="*/ 246412 h 429958"/>
                <a:gd name="connsiteX21" fmla="*/ 12002 w 325278"/>
                <a:gd name="connsiteY21" fmla="*/ 246412 h 429958"/>
                <a:gd name="connsiteX22" fmla="*/ 12287 w 325278"/>
                <a:gd name="connsiteY22" fmla="*/ 247841 h 429958"/>
                <a:gd name="connsiteX23" fmla="*/ 12287 w 325278"/>
                <a:gd name="connsiteY23" fmla="*/ 247841 h 429958"/>
                <a:gd name="connsiteX24" fmla="*/ 12573 w 325278"/>
                <a:gd name="connsiteY24" fmla="*/ 249269 h 429958"/>
                <a:gd name="connsiteX25" fmla="*/ 12573 w 325278"/>
                <a:gd name="connsiteY25" fmla="*/ 249269 h 429958"/>
                <a:gd name="connsiteX26" fmla="*/ 12954 w 325278"/>
                <a:gd name="connsiteY26" fmla="*/ 250698 h 429958"/>
                <a:gd name="connsiteX27" fmla="*/ 12954 w 325278"/>
                <a:gd name="connsiteY27" fmla="*/ 250698 h 429958"/>
                <a:gd name="connsiteX28" fmla="*/ 64294 w 325278"/>
                <a:gd name="connsiteY28" fmla="*/ 293751 h 429958"/>
                <a:gd name="connsiteX29" fmla="*/ 64294 w 325278"/>
                <a:gd name="connsiteY29" fmla="*/ 293751 h 429958"/>
                <a:gd name="connsiteX30" fmla="*/ 65722 w 325278"/>
                <a:gd name="connsiteY30" fmla="*/ 293846 h 429958"/>
                <a:gd name="connsiteX31" fmla="*/ 65722 w 325278"/>
                <a:gd name="connsiteY31" fmla="*/ 293846 h 429958"/>
                <a:gd name="connsiteX32" fmla="*/ 66199 w 325278"/>
                <a:gd name="connsiteY32" fmla="*/ 293846 h 429958"/>
                <a:gd name="connsiteX33" fmla="*/ 69342 w 325278"/>
                <a:gd name="connsiteY33" fmla="*/ 293941 h 429958"/>
                <a:gd name="connsiteX34" fmla="*/ 76771 w 325278"/>
                <a:gd name="connsiteY34" fmla="*/ 293941 h 429958"/>
                <a:gd name="connsiteX35" fmla="*/ 157734 w 325278"/>
                <a:gd name="connsiteY35" fmla="*/ 374904 h 429958"/>
                <a:gd name="connsiteX36" fmla="*/ 157734 w 325278"/>
                <a:gd name="connsiteY36" fmla="*/ 429959 h 429958"/>
                <a:gd name="connsiteX37" fmla="*/ 268510 w 325278"/>
                <a:gd name="connsiteY37" fmla="*/ 429959 h 429958"/>
                <a:gd name="connsiteX38" fmla="*/ 325279 w 325278"/>
                <a:gd name="connsiteY38" fmla="*/ 381476 h 429958"/>
                <a:gd name="connsiteX39" fmla="*/ 325279 w 325278"/>
                <a:gd name="connsiteY39" fmla="*/ 0 h 429958"/>
                <a:gd name="connsiteX40" fmla="*/ 211741 w 325278"/>
                <a:gd name="connsiteY40" fmla="*/ 0 h 42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5278" h="429958">
                  <a:moveTo>
                    <a:pt x="211741" y="95"/>
                  </a:moveTo>
                  <a:lnTo>
                    <a:pt x="172593" y="95"/>
                  </a:lnTo>
                  <a:lnTo>
                    <a:pt x="107252" y="95"/>
                  </a:lnTo>
                  <a:lnTo>
                    <a:pt x="95155" y="95"/>
                  </a:lnTo>
                  <a:lnTo>
                    <a:pt x="0" y="95"/>
                  </a:lnTo>
                  <a:cubicBezTo>
                    <a:pt x="7239" y="7906"/>
                    <a:pt x="11716" y="18764"/>
                    <a:pt x="11621" y="34004"/>
                  </a:cubicBezTo>
                  <a:lnTo>
                    <a:pt x="11049" y="232791"/>
                  </a:lnTo>
                  <a:lnTo>
                    <a:pt x="11049" y="236315"/>
                  </a:lnTo>
                  <a:lnTo>
                    <a:pt x="11049" y="237839"/>
                  </a:lnTo>
                  <a:lnTo>
                    <a:pt x="11049" y="237839"/>
                  </a:lnTo>
                  <a:lnTo>
                    <a:pt x="11144" y="239268"/>
                  </a:lnTo>
                  <a:lnTo>
                    <a:pt x="11144" y="239268"/>
                  </a:lnTo>
                  <a:lnTo>
                    <a:pt x="11239" y="240697"/>
                  </a:lnTo>
                  <a:lnTo>
                    <a:pt x="11239" y="240697"/>
                  </a:lnTo>
                  <a:lnTo>
                    <a:pt x="11335" y="242126"/>
                  </a:lnTo>
                  <a:lnTo>
                    <a:pt x="11335" y="242126"/>
                  </a:lnTo>
                  <a:lnTo>
                    <a:pt x="11525" y="243554"/>
                  </a:lnTo>
                  <a:lnTo>
                    <a:pt x="11525" y="243554"/>
                  </a:lnTo>
                  <a:lnTo>
                    <a:pt x="11716" y="244983"/>
                  </a:lnTo>
                  <a:lnTo>
                    <a:pt x="11716" y="244983"/>
                  </a:lnTo>
                  <a:lnTo>
                    <a:pt x="12002" y="246412"/>
                  </a:lnTo>
                  <a:lnTo>
                    <a:pt x="12002" y="246412"/>
                  </a:lnTo>
                  <a:cubicBezTo>
                    <a:pt x="12097" y="246888"/>
                    <a:pt x="12192" y="247364"/>
                    <a:pt x="12287" y="247841"/>
                  </a:cubicBezTo>
                  <a:lnTo>
                    <a:pt x="12287" y="247841"/>
                  </a:lnTo>
                  <a:lnTo>
                    <a:pt x="12573" y="249269"/>
                  </a:lnTo>
                  <a:lnTo>
                    <a:pt x="12573" y="249269"/>
                  </a:lnTo>
                  <a:lnTo>
                    <a:pt x="12954" y="250698"/>
                  </a:lnTo>
                  <a:lnTo>
                    <a:pt x="12954" y="250698"/>
                  </a:lnTo>
                  <a:cubicBezTo>
                    <a:pt x="19145" y="273844"/>
                    <a:pt x="39434" y="291655"/>
                    <a:pt x="64294" y="293751"/>
                  </a:cubicBezTo>
                  <a:lnTo>
                    <a:pt x="64294" y="293751"/>
                  </a:lnTo>
                  <a:lnTo>
                    <a:pt x="65722" y="293846"/>
                  </a:lnTo>
                  <a:lnTo>
                    <a:pt x="65722" y="293846"/>
                  </a:lnTo>
                  <a:lnTo>
                    <a:pt x="66199" y="293846"/>
                  </a:lnTo>
                  <a:cubicBezTo>
                    <a:pt x="67342" y="293846"/>
                    <a:pt x="68199" y="293941"/>
                    <a:pt x="69342" y="293941"/>
                  </a:cubicBezTo>
                  <a:lnTo>
                    <a:pt x="76771" y="293941"/>
                  </a:lnTo>
                  <a:cubicBezTo>
                    <a:pt x="121349" y="293941"/>
                    <a:pt x="157734" y="330327"/>
                    <a:pt x="157734" y="374904"/>
                  </a:cubicBezTo>
                  <a:lnTo>
                    <a:pt x="157734" y="429959"/>
                  </a:lnTo>
                  <a:lnTo>
                    <a:pt x="268510" y="429959"/>
                  </a:lnTo>
                  <a:cubicBezTo>
                    <a:pt x="297085" y="429959"/>
                    <a:pt x="320898" y="408813"/>
                    <a:pt x="325279" y="381476"/>
                  </a:cubicBezTo>
                  <a:cubicBezTo>
                    <a:pt x="325279" y="381476"/>
                    <a:pt x="325279" y="80201"/>
                    <a:pt x="325279" y="0"/>
                  </a:cubicBezTo>
                  <a:lnTo>
                    <a:pt x="211741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: Shape 133">
              <a:extLst>
                <a:ext uri="{FF2B5EF4-FFF2-40B4-BE49-F238E27FC236}">
                  <a16:creationId xmlns:a16="http://schemas.microsoft.com/office/drawing/2014/main" id="{4BD6AC8E-7D24-5705-3287-754DD5356A7C}"/>
                </a:ext>
              </a:extLst>
            </p:cNvPr>
            <p:cNvSpPr/>
            <p:nvPr/>
          </p:nvSpPr>
          <p:spPr>
            <a:xfrm>
              <a:off x="4486386" y="4284043"/>
              <a:ext cx="276796" cy="278606"/>
            </a:xfrm>
            <a:custGeom>
              <a:avLst/>
              <a:gdLst>
                <a:gd name="connsiteX0" fmla="*/ 115158 w 276796"/>
                <a:gd name="connsiteY0" fmla="*/ 95 h 278606"/>
                <a:gd name="connsiteX1" fmla="*/ 0 w 276796"/>
                <a:gd name="connsiteY1" fmla="*/ 114395 h 278606"/>
                <a:gd name="connsiteX2" fmla="*/ 0 w 276796"/>
                <a:gd name="connsiteY2" fmla="*/ 164402 h 278606"/>
                <a:gd name="connsiteX3" fmla="*/ 191 w 276796"/>
                <a:gd name="connsiteY3" fmla="*/ 167545 h 278606"/>
                <a:gd name="connsiteX4" fmla="*/ 0 w 276796"/>
                <a:gd name="connsiteY4" fmla="*/ 170688 h 278606"/>
                <a:gd name="connsiteX5" fmla="*/ 0 w 276796"/>
                <a:gd name="connsiteY5" fmla="*/ 278606 h 278606"/>
                <a:gd name="connsiteX6" fmla="*/ 115158 w 276796"/>
                <a:gd name="connsiteY6" fmla="*/ 278606 h 278606"/>
                <a:gd name="connsiteX7" fmla="*/ 154305 w 276796"/>
                <a:gd name="connsiteY7" fmla="*/ 278606 h 278606"/>
                <a:gd name="connsiteX8" fmla="*/ 276797 w 276796"/>
                <a:gd name="connsiteY8" fmla="*/ 278606 h 278606"/>
                <a:gd name="connsiteX9" fmla="*/ 276797 w 276796"/>
                <a:gd name="connsiteY9" fmla="*/ 0 h 278606"/>
                <a:gd name="connsiteX10" fmla="*/ 115158 w 276796"/>
                <a:gd name="connsiteY10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796" h="278606">
                  <a:moveTo>
                    <a:pt x="115158" y="95"/>
                  </a:moveTo>
                  <a:cubicBezTo>
                    <a:pt x="51816" y="95"/>
                    <a:pt x="0" y="51530"/>
                    <a:pt x="0" y="114395"/>
                  </a:cubicBezTo>
                  <a:lnTo>
                    <a:pt x="0" y="164402"/>
                  </a:lnTo>
                  <a:cubicBezTo>
                    <a:pt x="0" y="165449"/>
                    <a:pt x="95" y="166497"/>
                    <a:pt x="191" y="167545"/>
                  </a:cubicBezTo>
                  <a:cubicBezTo>
                    <a:pt x="95" y="168593"/>
                    <a:pt x="0" y="169640"/>
                    <a:pt x="0" y="170688"/>
                  </a:cubicBezTo>
                  <a:lnTo>
                    <a:pt x="0" y="278606"/>
                  </a:lnTo>
                  <a:lnTo>
                    <a:pt x="115158" y="278606"/>
                  </a:lnTo>
                  <a:lnTo>
                    <a:pt x="154305" y="278606"/>
                  </a:lnTo>
                  <a:lnTo>
                    <a:pt x="276797" y="278606"/>
                  </a:lnTo>
                  <a:lnTo>
                    <a:pt x="276797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: Shape 134">
              <a:extLst>
                <a:ext uri="{FF2B5EF4-FFF2-40B4-BE49-F238E27FC236}">
                  <a16:creationId xmlns:a16="http://schemas.microsoft.com/office/drawing/2014/main" id="{5F46FA57-410E-FE53-D26B-817FDA4C25A9}"/>
                </a:ext>
              </a:extLst>
            </p:cNvPr>
            <p:cNvSpPr/>
            <p:nvPr/>
          </p:nvSpPr>
          <p:spPr>
            <a:xfrm>
              <a:off x="4651074" y="3828367"/>
              <a:ext cx="633888" cy="734377"/>
            </a:xfrm>
            <a:custGeom>
              <a:avLst/>
              <a:gdLst>
                <a:gd name="connsiteX0" fmla="*/ 575024 w 633888"/>
                <a:gd name="connsiteY0" fmla="*/ 0 h 734377"/>
                <a:gd name="connsiteX1" fmla="*/ 472916 w 633888"/>
                <a:gd name="connsiteY1" fmla="*/ 0 h 734377"/>
                <a:gd name="connsiteX2" fmla="*/ 273463 w 633888"/>
                <a:gd name="connsiteY2" fmla="*/ 0 h 734377"/>
                <a:gd name="connsiteX3" fmla="*/ 247079 w 633888"/>
                <a:gd name="connsiteY3" fmla="*/ 0 h 734377"/>
                <a:gd name="connsiteX4" fmla="*/ 233648 w 633888"/>
                <a:gd name="connsiteY4" fmla="*/ 857 h 734377"/>
                <a:gd name="connsiteX5" fmla="*/ 82487 w 633888"/>
                <a:gd name="connsiteY5" fmla="*/ 1238 h 734377"/>
                <a:gd name="connsiteX6" fmla="*/ 762 w 633888"/>
                <a:gd name="connsiteY6" fmla="*/ 762 h 734377"/>
                <a:gd name="connsiteX7" fmla="*/ 762 w 633888"/>
                <a:gd name="connsiteY7" fmla="*/ 141637 h 734377"/>
                <a:gd name="connsiteX8" fmla="*/ 0 w 633888"/>
                <a:gd name="connsiteY8" fmla="*/ 141637 h 734377"/>
                <a:gd name="connsiteX9" fmla="*/ 0 w 633888"/>
                <a:gd name="connsiteY9" fmla="*/ 455771 h 734377"/>
                <a:gd name="connsiteX10" fmla="*/ 93250 w 633888"/>
                <a:gd name="connsiteY10" fmla="*/ 455771 h 734377"/>
                <a:gd name="connsiteX11" fmla="*/ 105346 w 633888"/>
                <a:gd name="connsiteY11" fmla="*/ 455771 h 734377"/>
                <a:gd name="connsiteX12" fmla="*/ 110776 w 633888"/>
                <a:gd name="connsiteY12" fmla="*/ 455771 h 734377"/>
                <a:gd name="connsiteX13" fmla="*/ 110776 w 633888"/>
                <a:gd name="connsiteY13" fmla="*/ 734378 h 734377"/>
                <a:gd name="connsiteX14" fmla="*/ 182309 w 633888"/>
                <a:gd name="connsiteY14" fmla="*/ 734378 h 734377"/>
                <a:gd name="connsiteX15" fmla="*/ 218504 w 633888"/>
                <a:gd name="connsiteY15" fmla="*/ 734378 h 734377"/>
                <a:gd name="connsiteX16" fmla="*/ 324993 w 633888"/>
                <a:gd name="connsiteY16" fmla="*/ 734378 h 734377"/>
                <a:gd name="connsiteX17" fmla="*/ 324993 w 633888"/>
                <a:gd name="connsiteY17" fmla="*/ 711232 h 734377"/>
                <a:gd name="connsiteX18" fmla="*/ 437674 w 633888"/>
                <a:gd name="connsiteY18" fmla="*/ 615029 h 734377"/>
                <a:gd name="connsiteX19" fmla="*/ 633889 w 633888"/>
                <a:gd name="connsiteY19" fmla="*/ 615029 h 734377"/>
                <a:gd name="connsiteX20" fmla="*/ 633889 w 633888"/>
                <a:gd name="connsiteY20" fmla="*/ 512731 h 734377"/>
                <a:gd name="connsiteX21" fmla="*/ 633889 w 633888"/>
                <a:gd name="connsiteY21" fmla="*/ 232886 h 734377"/>
                <a:gd name="connsiteX22" fmla="*/ 633889 w 633888"/>
                <a:gd name="connsiteY22" fmla="*/ 58769 h 734377"/>
                <a:gd name="connsiteX23" fmla="*/ 575024 w 633888"/>
                <a:gd name="connsiteY23" fmla="*/ 0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3888" h="734377">
                  <a:moveTo>
                    <a:pt x="575024" y="0"/>
                  </a:moveTo>
                  <a:lnTo>
                    <a:pt x="472916" y="0"/>
                  </a:lnTo>
                  <a:lnTo>
                    <a:pt x="273463" y="0"/>
                  </a:lnTo>
                  <a:lnTo>
                    <a:pt x="247079" y="0"/>
                  </a:lnTo>
                  <a:cubicBezTo>
                    <a:pt x="242506" y="0"/>
                    <a:pt x="238030" y="381"/>
                    <a:pt x="233648" y="857"/>
                  </a:cubicBezTo>
                  <a:lnTo>
                    <a:pt x="82487" y="1238"/>
                  </a:lnTo>
                  <a:lnTo>
                    <a:pt x="762" y="762"/>
                  </a:lnTo>
                  <a:lnTo>
                    <a:pt x="762" y="141637"/>
                  </a:lnTo>
                  <a:lnTo>
                    <a:pt x="0" y="141637"/>
                  </a:lnTo>
                  <a:lnTo>
                    <a:pt x="0" y="455771"/>
                  </a:lnTo>
                  <a:lnTo>
                    <a:pt x="93250" y="455771"/>
                  </a:lnTo>
                  <a:lnTo>
                    <a:pt x="105346" y="455771"/>
                  </a:lnTo>
                  <a:lnTo>
                    <a:pt x="110776" y="455771"/>
                  </a:lnTo>
                  <a:lnTo>
                    <a:pt x="110776" y="734378"/>
                  </a:lnTo>
                  <a:lnTo>
                    <a:pt x="182309" y="734378"/>
                  </a:lnTo>
                  <a:lnTo>
                    <a:pt x="218504" y="734378"/>
                  </a:lnTo>
                  <a:lnTo>
                    <a:pt x="324993" y="734378"/>
                  </a:lnTo>
                  <a:lnTo>
                    <a:pt x="324993" y="711232"/>
                  </a:lnTo>
                  <a:cubicBezTo>
                    <a:pt x="333756" y="656939"/>
                    <a:pt x="381000" y="615029"/>
                    <a:pt x="437674" y="615029"/>
                  </a:cubicBezTo>
                  <a:lnTo>
                    <a:pt x="633889" y="615029"/>
                  </a:lnTo>
                  <a:lnTo>
                    <a:pt x="633889" y="512731"/>
                  </a:lnTo>
                  <a:lnTo>
                    <a:pt x="633889" y="232886"/>
                  </a:lnTo>
                  <a:lnTo>
                    <a:pt x="633889" y="58769"/>
                  </a:lnTo>
                  <a:cubicBezTo>
                    <a:pt x="633699" y="26384"/>
                    <a:pt x="607314" y="0"/>
                    <a:pt x="575024" y="0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8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</p:sldLayoutIdLst>
  <p:hf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1600" b="1" i="0">
          <a:solidFill>
            <a:srgbClr val="3366FF"/>
          </a:solidFill>
          <a:latin typeface="+mj-lt"/>
          <a:ea typeface="Arial Unicode MS" panose="020B0604020202020204" pitchFamily="34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Arial" panose="020B0604020202020204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3366FF"/>
          </a:solidFill>
          <a:latin typeface="Arial" panose="020B0604020202020204" pitchFamily="34" charset="0"/>
          <a:ea typeface="Arial" panose="020B0604020202020204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5pPr>
      <a:lvl6pPr marL="440284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6pPr>
      <a:lvl7pPr marL="880567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7pPr>
      <a:lvl8pPr marL="1320851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8pPr>
      <a:lvl9pPr marL="1761134" algn="l" rtl="0" eaLnBrk="1" fontAlgn="base" hangingPunct="1"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j-lt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buClrTx/>
        <a:buSzPct val="100000"/>
        <a:buFont typeface="Arial" panose="020B0604020202020204" pitchFamily="34" charset="0"/>
        <a:buNone/>
        <a:defRPr sz="1400" b="0" i="0">
          <a:solidFill>
            <a:srgbClr val="3366FF"/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1pPr>
      <a:lvl2pPr marL="285750" marR="0" indent="-285750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0100FE"/>
        </a:buClr>
        <a:buSzPct val="70000"/>
        <a:buFont typeface="Wingdings" panose="05000000000000000000" pitchFamily="2" charset="2"/>
        <a:buChar char="l"/>
        <a:tabLst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2pPr>
      <a:lvl3pPr marL="546100" indent="-266700" algn="l" rtl="0" eaLnBrk="1" fontAlgn="base" hangingPunct="1">
        <a:spcBef>
          <a:spcPts val="400"/>
        </a:spcBef>
        <a:spcAft>
          <a:spcPct val="0"/>
        </a:spcAft>
        <a:buClrTx/>
        <a:buSzPct val="65000"/>
        <a:buFont typeface="Wingdings" panose="05000000000000000000" pitchFamily="2" charset="2"/>
        <a:buChar char="¡"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3pPr>
      <a:lvl4pPr marL="806450" indent="-266700" algn="l" rtl="0" eaLnBrk="1" fontAlgn="base" hangingPunct="1">
        <a:spcBef>
          <a:spcPts val="400"/>
        </a:spcBef>
        <a:spcAft>
          <a:spcPct val="0"/>
        </a:spcAft>
        <a:buClrTx/>
        <a:buFont typeface="Wingdings" pitchFamily="2" charset="2"/>
        <a:buChar char="§"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4pPr>
      <a:lvl5pPr marL="1111250" indent="-292100" algn="l" rtl="0" eaLnBrk="1" fontAlgn="base" hangingPunct="1">
        <a:spcBef>
          <a:spcPts val="400"/>
        </a:spcBef>
        <a:spcAft>
          <a:spcPct val="0"/>
        </a:spcAft>
        <a:buClrTx/>
        <a:buFont typeface="Arial" panose="020B0604020202020204" pitchFamily="34" charset="0"/>
        <a:buChar char="‒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1435100" indent="-311150" algn="l" rtl="0" eaLnBrk="1" fontAlgn="base" hangingPunct="1">
        <a:spcBef>
          <a:spcPts val="400"/>
        </a:spcBef>
        <a:spcAft>
          <a:spcPct val="0"/>
        </a:spcAft>
        <a:buClrTx/>
        <a:buFont typeface="Arial" panose="020B0604020202020204" pitchFamily="34" charset="0"/>
        <a:buChar char="‒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6pPr>
      <a:lvl7pPr marL="2861843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7pPr>
      <a:lvl8pPr marL="3302127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8pPr>
      <a:lvl9pPr marL="3742411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9pPr>
    </p:bodyStyle>
    <p:otherStyle>
      <a:defPPr>
        <a:defRPr lang="fr-FR"/>
      </a:defPPr>
      <a:lvl1pPr marL="0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0284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0567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0851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1134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01418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41702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81985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22269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6000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149">
          <p15:clr>
            <a:srgbClr val="F26B43"/>
          </p15:clr>
        </p15:guide>
        <p15:guide id="5" orient="horz" pos="4110">
          <p15:clr>
            <a:srgbClr val="F26B43"/>
          </p15:clr>
        </p15:guide>
        <p15:guide id="6" pos="33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B1163F7-72E6-F264-1411-449795B51BE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12695671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7772400" imgH="10058400" progId="TCLayout.ActiveDocument.1">
                  <p:embed/>
                </p:oleObj>
              </mc:Choice>
              <mc:Fallback>
                <p:oleObj name="think-cell Slide" r:id="rId21" imgW="7772400" imgH="1005840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B1163F7-72E6-F264-1411-449795B51B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0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  <p:sldLayoutId id="214748392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DB3CAF3-C762-534F-ADB5-DB2B0740A3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03922271"/>
              </p:ext>
            </p:extLst>
          </p:nvPr>
        </p:nvGraphicFramePr>
        <p:xfrm>
          <a:off x="1955" y="1588"/>
          <a:ext cx="151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DB3CAF3-C762-534F-ADB5-DB2B0740A3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51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05AA23E-9F3B-4705-91CC-5E7E5423DC7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1"/>
            <a:ext cx="12192000" cy="835819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11260270" y="6553201"/>
            <a:ext cx="819105" cy="273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fld id="{F551322C-20B2-48C3-B63D-68158FEBF6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44771" y="108000"/>
            <a:ext cx="10535446" cy="336550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770" y="1080000"/>
            <a:ext cx="11078308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[Add text]</a:t>
            </a:r>
          </a:p>
          <a:p>
            <a:pPr lvl="2"/>
            <a:r>
              <a:rPr lang="en-US"/>
              <a:t>[Add text]</a:t>
            </a:r>
          </a:p>
          <a:p>
            <a:pPr lvl="3"/>
            <a:r>
              <a:rPr lang="en-US"/>
              <a:t>[Add text]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28CF29-3142-8B4B-BA3F-FDB831D3C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4770" y="6553201"/>
            <a:ext cx="4134645" cy="273089"/>
          </a:xfrm>
          <a:prstGeom prst="rect">
            <a:avLst/>
          </a:prstGeom>
        </p:spPr>
        <p:txBody>
          <a:bodyPr vert="horz" lIns="72000" tIns="45720" rIns="72000" bIns="45720" rtlCol="0" anchor="ctr"/>
          <a:lstStyle>
            <a:lvl1pPr algn="l">
              <a:defRPr lang="en-GB" sz="900" b="0" i="0" dirty="0">
                <a:solidFill>
                  <a:schemeClr val="bg1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en-GB"/>
              <a:t>Core SG | 06/11/2025</a:t>
            </a:r>
            <a:endParaRPr lang="en-NL"/>
          </a:p>
        </p:txBody>
      </p:sp>
      <p:grpSp>
        <p:nvGrpSpPr>
          <p:cNvPr id="4" name="Graphic 3">
            <a:extLst>
              <a:ext uri="{FF2B5EF4-FFF2-40B4-BE49-F238E27FC236}">
                <a16:creationId xmlns:a16="http://schemas.microsoft.com/office/drawing/2014/main" id="{5D5D4427-E138-7CB8-D631-E824BA858BB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89868" y="22125"/>
            <a:ext cx="1053143" cy="790433"/>
            <a:chOff x="75454" y="-24876"/>
            <a:chExt cx="6367081" cy="5881591"/>
          </a:xfrm>
        </p:grpSpPr>
        <p:sp>
          <p:nvSpPr>
            <p:cNvPr id="9" name="Freeform: Shape 46">
              <a:extLst>
                <a:ext uri="{FF2B5EF4-FFF2-40B4-BE49-F238E27FC236}">
                  <a16:creationId xmlns:a16="http://schemas.microsoft.com/office/drawing/2014/main" id="{C232BF6E-1DDD-B7EC-8F9D-C7BD176A030B}"/>
                </a:ext>
              </a:extLst>
            </p:cNvPr>
            <p:cNvSpPr/>
            <p:nvPr/>
          </p:nvSpPr>
          <p:spPr>
            <a:xfrm>
              <a:off x="5751687" y="4420250"/>
              <a:ext cx="484155" cy="202882"/>
            </a:xfrm>
            <a:custGeom>
              <a:avLst/>
              <a:gdLst>
                <a:gd name="connsiteX0" fmla="*/ 426530 w 484155"/>
                <a:gd name="connsiteY0" fmla="*/ 0 h 202882"/>
                <a:gd name="connsiteX1" fmla="*/ 396050 w 484155"/>
                <a:gd name="connsiteY1" fmla="*/ 0 h 202882"/>
                <a:gd name="connsiteX2" fmla="*/ 0 w 484155"/>
                <a:gd name="connsiteY2" fmla="*/ 95 h 202882"/>
                <a:gd name="connsiteX3" fmla="*/ 0 w 484155"/>
                <a:gd name="connsiteY3" fmla="*/ 196596 h 202882"/>
                <a:gd name="connsiteX4" fmla="*/ 476 w 484155"/>
                <a:gd name="connsiteY4" fmla="*/ 202882 h 202882"/>
                <a:gd name="connsiteX5" fmla="*/ 69152 w 484155"/>
                <a:gd name="connsiteY5" fmla="*/ 135255 h 202882"/>
                <a:gd name="connsiteX6" fmla="*/ 426530 w 484155"/>
                <a:gd name="connsiteY6" fmla="*/ 135350 h 202882"/>
                <a:gd name="connsiteX7" fmla="*/ 484156 w 484155"/>
                <a:gd name="connsiteY7" fmla="*/ 77724 h 202882"/>
                <a:gd name="connsiteX8" fmla="*/ 484156 w 484155"/>
                <a:gd name="connsiteY8" fmla="*/ 57721 h 202882"/>
                <a:gd name="connsiteX9" fmla="*/ 426530 w 484155"/>
                <a:gd name="connsiteY9" fmla="*/ 0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155" h="202882">
                  <a:moveTo>
                    <a:pt x="426530" y="0"/>
                  </a:moveTo>
                  <a:lnTo>
                    <a:pt x="396050" y="0"/>
                  </a:lnTo>
                  <a:cubicBezTo>
                    <a:pt x="63913" y="0"/>
                    <a:pt x="40767" y="0"/>
                    <a:pt x="0" y="95"/>
                  </a:cubicBezTo>
                  <a:lnTo>
                    <a:pt x="0" y="196596"/>
                  </a:lnTo>
                  <a:cubicBezTo>
                    <a:pt x="571" y="196977"/>
                    <a:pt x="476" y="199930"/>
                    <a:pt x="476" y="202882"/>
                  </a:cubicBezTo>
                  <a:cubicBezTo>
                    <a:pt x="476" y="170497"/>
                    <a:pt x="7334" y="135255"/>
                    <a:pt x="69152" y="135255"/>
                  </a:cubicBezTo>
                  <a:lnTo>
                    <a:pt x="426530" y="135350"/>
                  </a:lnTo>
                  <a:cubicBezTo>
                    <a:pt x="458248" y="135350"/>
                    <a:pt x="484156" y="109442"/>
                    <a:pt x="484156" y="77724"/>
                  </a:cubicBezTo>
                  <a:lnTo>
                    <a:pt x="484156" y="57721"/>
                  </a:lnTo>
                  <a:cubicBezTo>
                    <a:pt x="484156" y="25908"/>
                    <a:pt x="458153" y="0"/>
                    <a:pt x="426530" y="0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: Shape 47">
              <a:extLst>
                <a:ext uri="{FF2B5EF4-FFF2-40B4-BE49-F238E27FC236}">
                  <a16:creationId xmlns:a16="http://schemas.microsoft.com/office/drawing/2014/main" id="{3CECFD8D-D833-1477-99E0-231B54D0F422}"/>
                </a:ext>
              </a:extLst>
            </p:cNvPr>
            <p:cNvSpPr/>
            <p:nvPr/>
          </p:nvSpPr>
          <p:spPr>
            <a:xfrm>
              <a:off x="4971686" y="52273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: Shape 48">
              <a:extLst>
                <a:ext uri="{FF2B5EF4-FFF2-40B4-BE49-F238E27FC236}">
                  <a16:creationId xmlns:a16="http://schemas.microsoft.com/office/drawing/2014/main" id="{4BCB3D49-619A-6765-CC59-046ABE612FE1}"/>
                </a:ext>
              </a:extLst>
            </p:cNvPr>
            <p:cNvSpPr/>
            <p:nvPr/>
          </p:nvSpPr>
          <p:spPr>
            <a:xfrm>
              <a:off x="4507341" y="448711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: Shape 49">
              <a:extLst>
                <a:ext uri="{FF2B5EF4-FFF2-40B4-BE49-F238E27FC236}">
                  <a16:creationId xmlns:a16="http://schemas.microsoft.com/office/drawing/2014/main" id="{B8D713A5-05BA-486E-6CED-986655E3445D}"/>
                </a:ext>
              </a:extLst>
            </p:cNvPr>
            <p:cNvSpPr/>
            <p:nvPr/>
          </p:nvSpPr>
          <p:spPr>
            <a:xfrm>
              <a:off x="4659360" y="4799536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: Shape 50">
              <a:extLst>
                <a:ext uri="{FF2B5EF4-FFF2-40B4-BE49-F238E27FC236}">
                  <a16:creationId xmlns:a16="http://schemas.microsoft.com/office/drawing/2014/main" id="{2EC0098F-CDA1-28A5-948B-DED2ECBC7468}"/>
                </a:ext>
              </a:extLst>
            </p:cNvPr>
            <p:cNvSpPr/>
            <p:nvPr/>
          </p:nvSpPr>
          <p:spPr>
            <a:xfrm>
              <a:off x="4806046" y="5078904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  <a:gd name="connsiteX2" fmla="*/ 0 w 9525"/>
                <a:gd name="connsiteY2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: Shape 51">
              <a:extLst>
                <a:ext uri="{FF2B5EF4-FFF2-40B4-BE49-F238E27FC236}">
                  <a16:creationId xmlns:a16="http://schemas.microsoft.com/office/drawing/2014/main" id="{2A189EF6-A9C5-D19A-10B5-960D3464E24F}"/>
                </a:ext>
              </a:extLst>
            </p:cNvPr>
            <p:cNvSpPr/>
            <p:nvPr/>
          </p:nvSpPr>
          <p:spPr>
            <a:xfrm>
              <a:off x="539988" y="2223595"/>
              <a:ext cx="151257" cy="159829"/>
            </a:xfrm>
            <a:custGeom>
              <a:avLst/>
              <a:gdLst>
                <a:gd name="connsiteX0" fmla="*/ 151257 w 151257"/>
                <a:gd name="connsiteY0" fmla="*/ 159829 h 159829"/>
                <a:gd name="connsiteX1" fmla="*/ 151257 w 151257"/>
                <a:gd name="connsiteY1" fmla="*/ 83439 h 159829"/>
                <a:gd name="connsiteX2" fmla="*/ 67818 w 151257"/>
                <a:gd name="connsiteY2" fmla="*/ 0 h 159829"/>
                <a:gd name="connsiteX3" fmla="*/ 0 w 151257"/>
                <a:gd name="connsiteY3" fmla="*/ 0 h 159829"/>
                <a:gd name="connsiteX4" fmla="*/ 0 w 151257"/>
                <a:gd name="connsiteY4" fmla="*/ 76391 h 159829"/>
                <a:gd name="connsiteX5" fmla="*/ 83439 w 151257"/>
                <a:gd name="connsiteY5" fmla="*/ 159829 h 159829"/>
                <a:gd name="connsiteX6" fmla="*/ 151257 w 151257"/>
                <a:gd name="connsiteY6" fmla="*/ 159829 h 1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257" h="159829">
                  <a:moveTo>
                    <a:pt x="151257" y="159829"/>
                  </a:moveTo>
                  <a:lnTo>
                    <a:pt x="151257" y="83439"/>
                  </a:lnTo>
                  <a:cubicBezTo>
                    <a:pt x="151257" y="37529"/>
                    <a:pt x="113729" y="0"/>
                    <a:pt x="67818" y="0"/>
                  </a:cubicBezTo>
                  <a:lnTo>
                    <a:pt x="0" y="0"/>
                  </a:lnTo>
                  <a:lnTo>
                    <a:pt x="0" y="76391"/>
                  </a:lnTo>
                  <a:cubicBezTo>
                    <a:pt x="0" y="122301"/>
                    <a:pt x="37529" y="159829"/>
                    <a:pt x="83439" y="159829"/>
                  </a:cubicBezTo>
                  <a:lnTo>
                    <a:pt x="151257" y="159829"/>
                  </a:lnTo>
                  <a:close/>
                </a:path>
              </a:pathLst>
            </a:custGeom>
            <a:solidFill>
              <a:srgbClr val="0C29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: Shape 52">
              <a:extLst>
                <a:ext uri="{FF2B5EF4-FFF2-40B4-BE49-F238E27FC236}">
                  <a16:creationId xmlns:a16="http://schemas.microsoft.com/office/drawing/2014/main" id="{97EAE257-A73B-6854-FA30-C80667E682B0}"/>
                </a:ext>
              </a:extLst>
            </p:cNvPr>
            <p:cNvSpPr/>
            <p:nvPr/>
          </p:nvSpPr>
          <p:spPr>
            <a:xfrm>
              <a:off x="243761" y="2223595"/>
              <a:ext cx="447484" cy="566261"/>
            </a:xfrm>
            <a:custGeom>
              <a:avLst/>
              <a:gdLst>
                <a:gd name="connsiteX0" fmla="*/ 83344 w 447484"/>
                <a:gd name="connsiteY0" fmla="*/ 566261 h 566261"/>
                <a:gd name="connsiteX1" fmla="*/ 364046 w 447484"/>
                <a:gd name="connsiteY1" fmla="*/ 566261 h 566261"/>
                <a:gd name="connsiteX2" fmla="*/ 447485 w 447484"/>
                <a:gd name="connsiteY2" fmla="*/ 482822 h 566261"/>
                <a:gd name="connsiteX3" fmla="*/ 447485 w 447484"/>
                <a:gd name="connsiteY3" fmla="*/ 240316 h 566261"/>
                <a:gd name="connsiteX4" fmla="*/ 447485 w 447484"/>
                <a:gd name="connsiteY4" fmla="*/ 159829 h 566261"/>
                <a:gd name="connsiteX5" fmla="*/ 379667 w 447484"/>
                <a:gd name="connsiteY5" fmla="*/ 159829 h 566261"/>
                <a:gd name="connsiteX6" fmla="*/ 375952 w 447484"/>
                <a:gd name="connsiteY6" fmla="*/ 159829 h 566261"/>
                <a:gd name="connsiteX7" fmla="*/ 372999 w 447484"/>
                <a:gd name="connsiteY7" fmla="*/ 159544 h 566261"/>
                <a:gd name="connsiteX8" fmla="*/ 296228 w 447484"/>
                <a:gd name="connsiteY8" fmla="*/ 76391 h 566261"/>
                <a:gd name="connsiteX9" fmla="*/ 296228 w 447484"/>
                <a:gd name="connsiteY9" fmla="*/ 0 h 566261"/>
                <a:gd name="connsiteX10" fmla="*/ 237458 w 447484"/>
                <a:gd name="connsiteY10" fmla="*/ 0 h 566261"/>
                <a:gd name="connsiteX11" fmla="*/ 156496 w 447484"/>
                <a:gd name="connsiteY11" fmla="*/ 78676 h 566261"/>
                <a:gd name="connsiteX12" fmla="*/ 77153 w 447484"/>
                <a:gd name="connsiteY12" fmla="*/ 159639 h 566261"/>
                <a:gd name="connsiteX13" fmla="*/ 0 w 447484"/>
                <a:gd name="connsiteY13" fmla="*/ 240506 h 566261"/>
                <a:gd name="connsiteX14" fmla="*/ 0 w 447484"/>
                <a:gd name="connsiteY14" fmla="*/ 482632 h 566261"/>
                <a:gd name="connsiteX15" fmla="*/ 83344 w 447484"/>
                <a:gd name="connsiteY15" fmla="*/ 566261 h 566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7484" h="566261">
                  <a:moveTo>
                    <a:pt x="83344" y="566261"/>
                  </a:moveTo>
                  <a:lnTo>
                    <a:pt x="364046" y="566261"/>
                  </a:lnTo>
                  <a:cubicBezTo>
                    <a:pt x="409956" y="566261"/>
                    <a:pt x="447485" y="528733"/>
                    <a:pt x="447485" y="482822"/>
                  </a:cubicBezTo>
                  <a:lnTo>
                    <a:pt x="447485" y="240316"/>
                  </a:lnTo>
                  <a:lnTo>
                    <a:pt x="447485" y="159829"/>
                  </a:lnTo>
                  <a:lnTo>
                    <a:pt x="379667" y="159829"/>
                  </a:lnTo>
                  <a:cubicBezTo>
                    <a:pt x="378428" y="159829"/>
                    <a:pt x="377190" y="159829"/>
                    <a:pt x="375952" y="159829"/>
                  </a:cubicBezTo>
                  <a:cubicBezTo>
                    <a:pt x="374999" y="159734"/>
                    <a:pt x="373951" y="159639"/>
                    <a:pt x="372999" y="159544"/>
                  </a:cubicBezTo>
                  <a:cubicBezTo>
                    <a:pt x="330232" y="156115"/>
                    <a:pt x="296228" y="120015"/>
                    <a:pt x="296228" y="76391"/>
                  </a:cubicBezTo>
                  <a:lnTo>
                    <a:pt x="296228" y="0"/>
                  </a:lnTo>
                  <a:lnTo>
                    <a:pt x="237458" y="0"/>
                  </a:lnTo>
                  <a:cubicBezTo>
                    <a:pt x="193643" y="0"/>
                    <a:pt x="157734" y="34957"/>
                    <a:pt x="156496" y="78676"/>
                  </a:cubicBezTo>
                  <a:cubicBezTo>
                    <a:pt x="155258" y="122110"/>
                    <a:pt x="120396" y="157543"/>
                    <a:pt x="77153" y="159639"/>
                  </a:cubicBezTo>
                  <a:cubicBezTo>
                    <a:pt x="33909" y="161734"/>
                    <a:pt x="0" y="197263"/>
                    <a:pt x="0" y="240506"/>
                  </a:cubicBezTo>
                  <a:lnTo>
                    <a:pt x="0" y="482632"/>
                  </a:lnTo>
                  <a:cubicBezTo>
                    <a:pt x="0" y="528733"/>
                    <a:pt x="37529" y="566261"/>
                    <a:pt x="83344" y="566261"/>
                  </a:cubicBezTo>
                  <a:close/>
                </a:path>
              </a:pathLst>
            </a:custGeom>
            <a:solidFill>
              <a:srgbClr val="0C29FF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: Shape 53">
              <a:extLst>
                <a:ext uri="{FF2B5EF4-FFF2-40B4-BE49-F238E27FC236}">
                  <a16:creationId xmlns:a16="http://schemas.microsoft.com/office/drawing/2014/main" id="{730E8A59-C261-2441-D3CD-1D5B9448F240}"/>
                </a:ext>
              </a:extLst>
            </p:cNvPr>
            <p:cNvSpPr/>
            <p:nvPr/>
          </p:nvSpPr>
          <p:spPr>
            <a:xfrm>
              <a:off x="718392" y="1652285"/>
              <a:ext cx="1079087" cy="1436369"/>
            </a:xfrm>
            <a:custGeom>
              <a:avLst/>
              <a:gdLst>
                <a:gd name="connsiteX0" fmla="*/ 235363 w 1079087"/>
                <a:gd name="connsiteY0" fmla="*/ 707612 h 1436369"/>
                <a:gd name="connsiteX1" fmla="*/ 366617 w 1079087"/>
                <a:gd name="connsiteY1" fmla="*/ 707612 h 1436369"/>
                <a:gd name="connsiteX2" fmla="*/ 373856 w 1079087"/>
                <a:gd name="connsiteY2" fmla="*/ 707326 h 1436369"/>
                <a:gd name="connsiteX3" fmla="*/ 387953 w 1079087"/>
                <a:gd name="connsiteY3" fmla="*/ 707326 h 1436369"/>
                <a:gd name="connsiteX4" fmla="*/ 388906 w 1079087"/>
                <a:gd name="connsiteY4" fmla="*/ 707422 h 1436369"/>
                <a:gd name="connsiteX5" fmla="*/ 463772 w 1079087"/>
                <a:gd name="connsiteY5" fmla="*/ 788194 h 1436369"/>
                <a:gd name="connsiteX6" fmla="*/ 463772 w 1079087"/>
                <a:gd name="connsiteY6" fmla="*/ 789527 h 1436369"/>
                <a:gd name="connsiteX7" fmla="*/ 386239 w 1079087"/>
                <a:gd name="connsiteY7" fmla="*/ 870490 h 1436369"/>
                <a:gd name="connsiteX8" fmla="*/ 306896 w 1079087"/>
                <a:gd name="connsiteY8" fmla="*/ 945166 h 1436369"/>
                <a:gd name="connsiteX9" fmla="*/ 226314 w 1079087"/>
                <a:gd name="connsiteY9" fmla="*/ 1017746 h 1436369"/>
                <a:gd name="connsiteX10" fmla="*/ 206407 w 1079087"/>
                <a:gd name="connsiteY10" fmla="*/ 1017746 h 1436369"/>
                <a:gd name="connsiteX11" fmla="*/ 146495 w 1079087"/>
                <a:gd name="connsiteY11" fmla="*/ 1077658 h 1436369"/>
                <a:gd name="connsiteX12" fmla="*/ 146495 w 1079087"/>
                <a:gd name="connsiteY12" fmla="*/ 1083850 h 1436369"/>
                <a:gd name="connsiteX13" fmla="*/ 206407 w 1079087"/>
                <a:gd name="connsiteY13" fmla="*/ 1143762 h 1436369"/>
                <a:gd name="connsiteX14" fmla="*/ 225362 w 1079087"/>
                <a:gd name="connsiteY14" fmla="*/ 1143762 h 1436369"/>
                <a:gd name="connsiteX15" fmla="*/ 306324 w 1079087"/>
                <a:gd name="connsiteY15" fmla="*/ 1224724 h 1436369"/>
                <a:gd name="connsiteX16" fmla="*/ 306324 w 1079087"/>
                <a:gd name="connsiteY16" fmla="*/ 1229392 h 1436369"/>
                <a:gd name="connsiteX17" fmla="*/ 225362 w 1079087"/>
                <a:gd name="connsiteY17" fmla="*/ 1310354 h 1436369"/>
                <a:gd name="connsiteX18" fmla="*/ 59912 w 1079087"/>
                <a:gd name="connsiteY18" fmla="*/ 1310354 h 1436369"/>
                <a:gd name="connsiteX19" fmla="*/ 0 w 1079087"/>
                <a:gd name="connsiteY19" fmla="*/ 1370266 h 1436369"/>
                <a:gd name="connsiteX20" fmla="*/ 0 w 1079087"/>
                <a:gd name="connsiteY20" fmla="*/ 1376458 h 1436369"/>
                <a:gd name="connsiteX21" fmla="*/ 59912 w 1079087"/>
                <a:gd name="connsiteY21" fmla="*/ 1436370 h 1436369"/>
                <a:gd name="connsiteX22" fmla="*/ 389954 w 1079087"/>
                <a:gd name="connsiteY22" fmla="*/ 1436370 h 1436369"/>
                <a:gd name="connsiteX23" fmla="*/ 397764 w 1079087"/>
                <a:gd name="connsiteY23" fmla="*/ 1436370 h 1436369"/>
                <a:gd name="connsiteX24" fmla="*/ 521208 w 1079087"/>
                <a:gd name="connsiteY24" fmla="*/ 1436370 h 1436369"/>
                <a:gd name="connsiteX25" fmla="*/ 603980 w 1079087"/>
                <a:gd name="connsiteY25" fmla="*/ 1363218 h 1436369"/>
                <a:gd name="connsiteX26" fmla="*/ 684371 w 1079087"/>
                <a:gd name="connsiteY26" fmla="*/ 1292162 h 1436369"/>
                <a:gd name="connsiteX27" fmla="*/ 838390 w 1079087"/>
                <a:gd name="connsiteY27" fmla="*/ 1292162 h 1436369"/>
                <a:gd name="connsiteX28" fmla="*/ 920782 w 1079087"/>
                <a:gd name="connsiteY28" fmla="*/ 1221581 h 1436369"/>
                <a:gd name="connsiteX29" fmla="*/ 998315 w 1079087"/>
                <a:gd name="connsiteY29" fmla="*/ 1153192 h 1436369"/>
                <a:gd name="connsiteX30" fmla="*/ 1079087 w 1079087"/>
                <a:gd name="connsiteY30" fmla="*/ 1069848 h 1436369"/>
                <a:gd name="connsiteX31" fmla="*/ 1079087 w 1079087"/>
                <a:gd name="connsiteY31" fmla="*/ 956310 h 1436369"/>
                <a:gd name="connsiteX32" fmla="*/ 998792 w 1079087"/>
                <a:gd name="connsiteY32" fmla="*/ 872966 h 1436369"/>
                <a:gd name="connsiteX33" fmla="*/ 921258 w 1079087"/>
                <a:gd name="connsiteY33" fmla="*/ 800672 h 1436369"/>
                <a:gd name="connsiteX34" fmla="*/ 840581 w 1079087"/>
                <a:gd name="connsiteY34" fmla="*/ 726186 h 1436369"/>
                <a:gd name="connsiteX35" fmla="*/ 761810 w 1079087"/>
                <a:gd name="connsiteY35" fmla="*/ 645223 h 1436369"/>
                <a:gd name="connsiteX36" fmla="*/ 761810 w 1079087"/>
                <a:gd name="connsiteY36" fmla="*/ 515969 h 1436369"/>
                <a:gd name="connsiteX37" fmla="*/ 684657 w 1079087"/>
                <a:gd name="connsiteY37" fmla="*/ 432816 h 1436369"/>
                <a:gd name="connsiteX38" fmla="*/ 609695 w 1079087"/>
                <a:gd name="connsiteY38" fmla="*/ 352044 h 1436369"/>
                <a:gd name="connsiteX39" fmla="*/ 609695 w 1079087"/>
                <a:gd name="connsiteY39" fmla="*/ 224980 h 1436369"/>
                <a:gd name="connsiteX40" fmla="*/ 527780 w 1079087"/>
                <a:gd name="connsiteY40" fmla="*/ 141541 h 1436369"/>
                <a:gd name="connsiteX41" fmla="*/ 449009 w 1079087"/>
                <a:gd name="connsiteY41" fmla="*/ 71818 h 1436369"/>
                <a:gd name="connsiteX42" fmla="*/ 366427 w 1079087"/>
                <a:gd name="connsiteY42" fmla="*/ 0 h 1436369"/>
                <a:gd name="connsiteX43" fmla="*/ 235363 w 1079087"/>
                <a:gd name="connsiteY43" fmla="*/ 0 h 1436369"/>
                <a:gd name="connsiteX44" fmla="*/ 151924 w 1079087"/>
                <a:gd name="connsiteY44" fmla="*/ 83439 h 1436369"/>
                <a:gd name="connsiteX45" fmla="*/ 151924 w 1079087"/>
                <a:gd name="connsiteY45" fmla="*/ 624268 h 1436369"/>
                <a:gd name="connsiteX46" fmla="*/ 235363 w 1079087"/>
                <a:gd name="connsiteY46" fmla="*/ 707612 h 143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079087" h="1436369">
                  <a:moveTo>
                    <a:pt x="235363" y="707612"/>
                  </a:moveTo>
                  <a:lnTo>
                    <a:pt x="366617" y="707612"/>
                  </a:lnTo>
                  <a:cubicBezTo>
                    <a:pt x="369094" y="707612"/>
                    <a:pt x="371475" y="707517"/>
                    <a:pt x="373856" y="707326"/>
                  </a:cubicBezTo>
                  <a:cubicBezTo>
                    <a:pt x="378809" y="706850"/>
                    <a:pt x="383000" y="706850"/>
                    <a:pt x="387953" y="707326"/>
                  </a:cubicBezTo>
                  <a:cubicBezTo>
                    <a:pt x="388239" y="707326"/>
                    <a:pt x="388620" y="707422"/>
                    <a:pt x="388906" y="707422"/>
                  </a:cubicBezTo>
                  <a:cubicBezTo>
                    <a:pt x="431292" y="710660"/>
                    <a:pt x="463772" y="745712"/>
                    <a:pt x="463772" y="788194"/>
                  </a:cubicBezTo>
                  <a:lnTo>
                    <a:pt x="463772" y="789527"/>
                  </a:lnTo>
                  <a:cubicBezTo>
                    <a:pt x="463772" y="832866"/>
                    <a:pt x="429578" y="868585"/>
                    <a:pt x="386239" y="870490"/>
                  </a:cubicBezTo>
                  <a:cubicBezTo>
                    <a:pt x="344900" y="872299"/>
                    <a:pt x="311182" y="904494"/>
                    <a:pt x="306896" y="945166"/>
                  </a:cubicBezTo>
                  <a:cubicBezTo>
                    <a:pt x="302514" y="986599"/>
                    <a:pt x="267938" y="1017746"/>
                    <a:pt x="226314" y="1017746"/>
                  </a:cubicBezTo>
                  <a:lnTo>
                    <a:pt x="206407" y="1017746"/>
                  </a:lnTo>
                  <a:cubicBezTo>
                    <a:pt x="173450" y="1017746"/>
                    <a:pt x="146495" y="1044702"/>
                    <a:pt x="146495" y="1077658"/>
                  </a:cubicBezTo>
                  <a:lnTo>
                    <a:pt x="146495" y="1083850"/>
                  </a:lnTo>
                  <a:cubicBezTo>
                    <a:pt x="146495" y="1116806"/>
                    <a:pt x="173450" y="1143762"/>
                    <a:pt x="206407" y="1143762"/>
                  </a:cubicBezTo>
                  <a:lnTo>
                    <a:pt x="225362" y="1143762"/>
                  </a:lnTo>
                  <a:cubicBezTo>
                    <a:pt x="269939" y="1143762"/>
                    <a:pt x="306324" y="1180148"/>
                    <a:pt x="306324" y="1224724"/>
                  </a:cubicBezTo>
                  <a:lnTo>
                    <a:pt x="306324" y="1229392"/>
                  </a:lnTo>
                  <a:cubicBezTo>
                    <a:pt x="306324" y="1273969"/>
                    <a:pt x="269939" y="1310354"/>
                    <a:pt x="225362" y="1310354"/>
                  </a:cubicBezTo>
                  <a:lnTo>
                    <a:pt x="59912" y="1310354"/>
                  </a:lnTo>
                  <a:cubicBezTo>
                    <a:pt x="26956" y="1310354"/>
                    <a:pt x="0" y="1337310"/>
                    <a:pt x="0" y="1370266"/>
                  </a:cubicBezTo>
                  <a:lnTo>
                    <a:pt x="0" y="1376458"/>
                  </a:lnTo>
                  <a:cubicBezTo>
                    <a:pt x="0" y="1409414"/>
                    <a:pt x="26956" y="1436370"/>
                    <a:pt x="59912" y="1436370"/>
                  </a:cubicBezTo>
                  <a:lnTo>
                    <a:pt x="389954" y="1436370"/>
                  </a:lnTo>
                  <a:lnTo>
                    <a:pt x="397764" y="1436370"/>
                  </a:lnTo>
                  <a:lnTo>
                    <a:pt x="521208" y="1436370"/>
                  </a:lnTo>
                  <a:cubicBezTo>
                    <a:pt x="563594" y="1436370"/>
                    <a:pt x="598932" y="1404271"/>
                    <a:pt x="603980" y="1363218"/>
                  </a:cubicBezTo>
                  <a:cubicBezTo>
                    <a:pt x="609028" y="1322451"/>
                    <a:pt x="643223" y="1292162"/>
                    <a:pt x="684371" y="1292162"/>
                  </a:cubicBezTo>
                  <a:lnTo>
                    <a:pt x="838390" y="1292162"/>
                  </a:lnTo>
                  <a:cubicBezTo>
                    <a:pt x="879920" y="1292162"/>
                    <a:pt x="914590" y="1261396"/>
                    <a:pt x="920782" y="1221581"/>
                  </a:cubicBezTo>
                  <a:cubicBezTo>
                    <a:pt x="926878" y="1182719"/>
                    <a:pt x="958977" y="1154335"/>
                    <a:pt x="998315" y="1153192"/>
                  </a:cubicBezTo>
                  <a:cubicBezTo>
                    <a:pt x="1042988" y="1151763"/>
                    <a:pt x="1079087" y="1114806"/>
                    <a:pt x="1079087" y="1069848"/>
                  </a:cubicBezTo>
                  <a:lnTo>
                    <a:pt x="1079087" y="956310"/>
                  </a:lnTo>
                  <a:cubicBezTo>
                    <a:pt x="1079087" y="911447"/>
                    <a:pt x="1043273" y="874586"/>
                    <a:pt x="998792" y="872966"/>
                  </a:cubicBezTo>
                  <a:cubicBezTo>
                    <a:pt x="958310" y="871442"/>
                    <a:pt x="925640" y="840962"/>
                    <a:pt x="921258" y="800672"/>
                  </a:cubicBezTo>
                  <a:cubicBezTo>
                    <a:pt x="916877" y="759619"/>
                    <a:pt x="882396" y="727329"/>
                    <a:pt x="840581" y="726186"/>
                  </a:cubicBezTo>
                  <a:cubicBezTo>
                    <a:pt x="796766" y="724948"/>
                    <a:pt x="761810" y="689038"/>
                    <a:pt x="761810" y="645223"/>
                  </a:cubicBezTo>
                  <a:lnTo>
                    <a:pt x="761810" y="515969"/>
                  </a:lnTo>
                  <a:cubicBezTo>
                    <a:pt x="761810" y="472154"/>
                    <a:pt x="727615" y="436055"/>
                    <a:pt x="684657" y="432816"/>
                  </a:cubicBezTo>
                  <a:cubicBezTo>
                    <a:pt x="642271" y="429577"/>
                    <a:pt x="609695" y="394525"/>
                    <a:pt x="609695" y="352044"/>
                  </a:cubicBezTo>
                  <a:lnTo>
                    <a:pt x="609695" y="224980"/>
                  </a:lnTo>
                  <a:cubicBezTo>
                    <a:pt x="609695" y="179641"/>
                    <a:pt x="572929" y="142399"/>
                    <a:pt x="527780" y="141541"/>
                  </a:cubicBezTo>
                  <a:cubicBezTo>
                    <a:pt x="487680" y="140875"/>
                    <a:pt x="454533" y="111538"/>
                    <a:pt x="449009" y="71818"/>
                  </a:cubicBezTo>
                  <a:cubicBezTo>
                    <a:pt x="443294" y="31337"/>
                    <a:pt x="408337" y="0"/>
                    <a:pt x="366427" y="0"/>
                  </a:cubicBezTo>
                  <a:lnTo>
                    <a:pt x="235363" y="0"/>
                  </a:lnTo>
                  <a:cubicBezTo>
                    <a:pt x="189452" y="0"/>
                    <a:pt x="151924" y="37528"/>
                    <a:pt x="151924" y="83439"/>
                  </a:cubicBezTo>
                  <a:lnTo>
                    <a:pt x="151924" y="624268"/>
                  </a:lnTo>
                  <a:cubicBezTo>
                    <a:pt x="151924" y="670084"/>
                    <a:pt x="189452" y="707612"/>
                    <a:pt x="235363" y="707612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: Shape 54">
              <a:extLst>
                <a:ext uri="{FF2B5EF4-FFF2-40B4-BE49-F238E27FC236}">
                  <a16:creationId xmlns:a16="http://schemas.microsoft.com/office/drawing/2014/main" id="{DE056888-C898-D865-5027-C946EE753A21}"/>
                </a:ext>
              </a:extLst>
            </p:cNvPr>
            <p:cNvSpPr/>
            <p:nvPr/>
          </p:nvSpPr>
          <p:spPr>
            <a:xfrm>
              <a:off x="4979019" y="1499219"/>
              <a:ext cx="450437" cy="290036"/>
            </a:xfrm>
            <a:custGeom>
              <a:avLst/>
              <a:gdLst>
                <a:gd name="connsiteX0" fmla="*/ 450438 w 450437"/>
                <a:gd name="connsiteY0" fmla="*/ 0 h 290036"/>
                <a:gd name="connsiteX1" fmla="*/ 70009 w 450437"/>
                <a:gd name="connsiteY1" fmla="*/ 0 h 290036"/>
                <a:gd name="connsiteX2" fmla="*/ 0 w 450437"/>
                <a:gd name="connsiteY2" fmla="*/ 70009 h 290036"/>
                <a:gd name="connsiteX3" fmla="*/ 0 w 450437"/>
                <a:gd name="connsiteY3" fmla="*/ 220028 h 290036"/>
                <a:gd name="connsiteX4" fmla="*/ 70009 w 450437"/>
                <a:gd name="connsiteY4" fmla="*/ 290036 h 290036"/>
                <a:gd name="connsiteX5" fmla="*/ 450438 w 450437"/>
                <a:gd name="connsiteY5" fmla="*/ 290036 h 290036"/>
                <a:gd name="connsiteX6" fmla="*/ 450438 w 450437"/>
                <a:gd name="connsiteY6" fmla="*/ 0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437" h="290036">
                  <a:moveTo>
                    <a:pt x="450438" y="0"/>
                  </a:moveTo>
                  <a:lnTo>
                    <a:pt x="70009" y="0"/>
                  </a:lnTo>
                  <a:cubicBezTo>
                    <a:pt x="31528" y="0"/>
                    <a:pt x="0" y="31528"/>
                    <a:pt x="0" y="70009"/>
                  </a:cubicBezTo>
                  <a:lnTo>
                    <a:pt x="0" y="220028"/>
                  </a:lnTo>
                  <a:cubicBezTo>
                    <a:pt x="0" y="258509"/>
                    <a:pt x="31528" y="290036"/>
                    <a:pt x="70009" y="290036"/>
                  </a:cubicBezTo>
                  <a:lnTo>
                    <a:pt x="450438" y="290036"/>
                  </a:lnTo>
                  <a:lnTo>
                    <a:pt x="450438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: Shape 55">
              <a:extLst>
                <a:ext uri="{FF2B5EF4-FFF2-40B4-BE49-F238E27FC236}">
                  <a16:creationId xmlns:a16="http://schemas.microsoft.com/office/drawing/2014/main" id="{09316AD7-AB07-78EB-ACCD-7944EECA2E2D}"/>
                </a:ext>
              </a:extLst>
            </p:cNvPr>
            <p:cNvSpPr/>
            <p:nvPr/>
          </p:nvSpPr>
          <p:spPr>
            <a:xfrm>
              <a:off x="4666981" y="1789445"/>
              <a:ext cx="762571" cy="290036"/>
            </a:xfrm>
            <a:custGeom>
              <a:avLst/>
              <a:gdLst>
                <a:gd name="connsiteX0" fmla="*/ 762476 w 762571"/>
                <a:gd name="connsiteY0" fmla="*/ 290036 h 290036"/>
                <a:gd name="connsiteX1" fmla="*/ 70009 w 762571"/>
                <a:gd name="connsiteY1" fmla="*/ 290036 h 290036"/>
                <a:gd name="connsiteX2" fmla="*/ 0 w 762571"/>
                <a:gd name="connsiteY2" fmla="*/ 220028 h 290036"/>
                <a:gd name="connsiteX3" fmla="*/ 0 w 762571"/>
                <a:gd name="connsiteY3" fmla="*/ 70009 h 290036"/>
                <a:gd name="connsiteX4" fmla="*/ 70009 w 762571"/>
                <a:gd name="connsiteY4" fmla="*/ 0 h 290036"/>
                <a:gd name="connsiteX5" fmla="*/ 208216 w 762571"/>
                <a:gd name="connsiteY5" fmla="*/ 0 h 290036"/>
                <a:gd name="connsiteX6" fmla="*/ 299847 w 762571"/>
                <a:gd name="connsiteY6" fmla="*/ 61531 h 290036"/>
                <a:gd name="connsiteX7" fmla="*/ 299847 w 762571"/>
                <a:gd name="connsiteY7" fmla="*/ 77629 h 290036"/>
                <a:gd name="connsiteX8" fmla="*/ 368046 w 762571"/>
                <a:gd name="connsiteY8" fmla="*/ 145828 h 290036"/>
                <a:gd name="connsiteX9" fmla="*/ 391763 w 762571"/>
                <a:gd name="connsiteY9" fmla="*/ 145828 h 290036"/>
                <a:gd name="connsiteX10" fmla="*/ 459962 w 762571"/>
                <a:gd name="connsiteY10" fmla="*/ 77629 h 290036"/>
                <a:gd name="connsiteX11" fmla="*/ 459962 w 762571"/>
                <a:gd name="connsiteY11" fmla="*/ 61531 h 290036"/>
                <a:gd name="connsiteX12" fmla="*/ 421005 w 762571"/>
                <a:gd name="connsiteY12" fmla="*/ 0 h 290036"/>
                <a:gd name="connsiteX13" fmla="*/ 762571 w 762571"/>
                <a:gd name="connsiteY13" fmla="*/ 0 h 290036"/>
                <a:gd name="connsiteX14" fmla="*/ 762571 w 762571"/>
                <a:gd name="connsiteY14" fmla="*/ 290036 h 29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2571" h="290036">
                  <a:moveTo>
                    <a:pt x="762476" y="290036"/>
                  </a:moveTo>
                  <a:lnTo>
                    <a:pt x="70009" y="290036"/>
                  </a:lnTo>
                  <a:cubicBezTo>
                    <a:pt x="31528" y="290036"/>
                    <a:pt x="0" y="258509"/>
                    <a:pt x="0" y="220028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208216" y="0"/>
                  </a:lnTo>
                  <a:cubicBezTo>
                    <a:pt x="268224" y="1143"/>
                    <a:pt x="299847" y="34480"/>
                    <a:pt x="299847" y="61531"/>
                  </a:cubicBezTo>
                  <a:lnTo>
                    <a:pt x="299847" y="77629"/>
                  </a:lnTo>
                  <a:cubicBezTo>
                    <a:pt x="299847" y="115157"/>
                    <a:pt x="330517" y="145828"/>
                    <a:pt x="368046" y="145828"/>
                  </a:cubicBezTo>
                  <a:lnTo>
                    <a:pt x="391763" y="145828"/>
                  </a:lnTo>
                  <a:cubicBezTo>
                    <a:pt x="429292" y="145828"/>
                    <a:pt x="459962" y="115157"/>
                    <a:pt x="459962" y="77629"/>
                  </a:cubicBezTo>
                  <a:lnTo>
                    <a:pt x="459962" y="61531"/>
                  </a:lnTo>
                  <a:cubicBezTo>
                    <a:pt x="459962" y="34480"/>
                    <a:pt x="443960" y="10954"/>
                    <a:pt x="421005" y="0"/>
                  </a:cubicBezTo>
                  <a:lnTo>
                    <a:pt x="762571" y="0"/>
                  </a:lnTo>
                  <a:lnTo>
                    <a:pt x="762571" y="290036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: Shape 56">
              <a:extLst>
                <a:ext uri="{FF2B5EF4-FFF2-40B4-BE49-F238E27FC236}">
                  <a16:creationId xmlns:a16="http://schemas.microsoft.com/office/drawing/2014/main" id="{FE7D75C4-0F68-9910-8360-97875B967C67}"/>
                </a:ext>
              </a:extLst>
            </p:cNvPr>
            <p:cNvSpPr/>
            <p:nvPr/>
          </p:nvSpPr>
          <p:spPr>
            <a:xfrm>
              <a:off x="4752787" y="2078719"/>
              <a:ext cx="676764" cy="280797"/>
            </a:xfrm>
            <a:custGeom>
              <a:avLst/>
              <a:gdLst>
                <a:gd name="connsiteX0" fmla="*/ 676764 w 676764"/>
                <a:gd name="connsiteY0" fmla="*/ 63056 h 280797"/>
                <a:gd name="connsiteX1" fmla="*/ 676764 w 676764"/>
                <a:gd name="connsiteY1" fmla="*/ 75914 h 280797"/>
                <a:gd name="connsiteX2" fmla="*/ 676764 w 676764"/>
                <a:gd name="connsiteY2" fmla="*/ 84106 h 280797"/>
                <a:gd name="connsiteX3" fmla="*/ 616281 w 676764"/>
                <a:gd name="connsiteY3" fmla="*/ 144590 h 280797"/>
                <a:gd name="connsiteX4" fmla="*/ 526174 w 676764"/>
                <a:gd name="connsiteY4" fmla="*/ 144590 h 280797"/>
                <a:gd name="connsiteX5" fmla="*/ 526174 w 676764"/>
                <a:gd name="connsiteY5" fmla="*/ 220313 h 280797"/>
                <a:gd name="connsiteX6" fmla="*/ 465691 w 676764"/>
                <a:gd name="connsiteY6" fmla="*/ 280797 h 280797"/>
                <a:gd name="connsiteX7" fmla="*/ 227566 w 676764"/>
                <a:gd name="connsiteY7" fmla="*/ 280797 h 280797"/>
                <a:gd name="connsiteX8" fmla="*/ 227566 w 676764"/>
                <a:gd name="connsiteY8" fmla="*/ 205073 h 280797"/>
                <a:gd name="connsiteX9" fmla="*/ 167082 w 676764"/>
                <a:gd name="connsiteY9" fmla="*/ 144590 h 280797"/>
                <a:gd name="connsiteX10" fmla="*/ 7348 w 676764"/>
                <a:gd name="connsiteY10" fmla="*/ 144590 h 280797"/>
                <a:gd name="connsiteX11" fmla="*/ 67832 w 676764"/>
                <a:gd name="connsiteY11" fmla="*/ 84106 h 280797"/>
                <a:gd name="connsiteX12" fmla="*/ 67832 w 676764"/>
                <a:gd name="connsiteY12" fmla="*/ 63056 h 280797"/>
                <a:gd name="connsiteX13" fmla="*/ 7348 w 676764"/>
                <a:gd name="connsiteY13" fmla="*/ 2572 h 280797"/>
                <a:gd name="connsiteX14" fmla="*/ 96502 w 676764"/>
                <a:gd name="connsiteY14" fmla="*/ 1905 h 280797"/>
                <a:gd name="connsiteX15" fmla="*/ 96502 w 676764"/>
                <a:gd name="connsiteY15" fmla="*/ 0 h 280797"/>
                <a:gd name="connsiteX16" fmla="*/ 465691 w 676764"/>
                <a:gd name="connsiteY16" fmla="*/ 0 h 280797"/>
                <a:gd name="connsiteX17" fmla="*/ 676764 w 676764"/>
                <a:gd name="connsiteY17" fmla="*/ 0 h 280797"/>
                <a:gd name="connsiteX18" fmla="*/ 676764 w 676764"/>
                <a:gd name="connsiteY18" fmla="*/ 63056 h 2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6764" h="280797">
                  <a:moveTo>
                    <a:pt x="676764" y="63056"/>
                  </a:moveTo>
                  <a:lnTo>
                    <a:pt x="676764" y="75914"/>
                  </a:lnTo>
                  <a:lnTo>
                    <a:pt x="676764" y="84106"/>
                  </a:lnTo>
                  <a:cubicBezTo>
                    <a:pt x="676764" y="117348"/>
                    <a:pt x="649523" y="144590"/>
                    <a:pt x="616281" y="144590"/>
                  </a:cubicBezTo>
                  <a:lnTo>
                    <a:pt x="526174" y="144590"/>
                  </a:lnTo>
                  <a:lnTo>
                    <a:pt x="526174" y="220313"/>
                  </a:lnTo>
                  <a:cubicBezTo>
                    <a:pt x="526174" y="253556"/>
                    <a:pt x="498933" y="280797"/>
                    <a:pt x="465691" y="280797"/>
                  </a:cubicBezTo>
                  <a:lnTo>
                    <a:pt x="227566" y="280797"/>
                  </a:lnTo>
                  <a:lnTo>
                    <a:pt x="227566" y="205073"/>
                  </a:lnTo>
                  <a:cubicBezTo>
                    <a:pt x="227566" y="171831"/>
                    <a:pt x="200324" y="144590"/>
                    <a:pt x="167082" y="144590"/>
                  </a:cubicBezTo>
                  <a:lnTo>
                    <a:pt x="7348" y="144590"/>
                  </a:lnTo>
                  <a:cubicBezTo>
                    <a:pt x="40590" y="144590"/>
                    <a:pt x="67832" y="117443"/>
                    <a:pt x="67832" y="84106"/>
                  </a:cubicBezTo>
                  <a:lnTo>
                    <a:pt x="67832" y="63056"/>
                  </a:lnTo>
                  <a:cubicBezTo>
                    <a:pt x="67832" y="29813"/>
                    <a:pt x="40590" y="2572"/>
                    <a:pt x="7348" y="2572"/>
                  </a:cubicBezTo>
                  <a:cubicBezTo>
                    <a:pt x="-18370" y="2572"/>
                    <a:pt x="26302" y="2286"/>
                    <a:pt x="96502" y="1905"/>
                  </a:cubicBezTo>
                  <a:lnTo>
                    <a:pt x="96502" y="0"/>
                  </a:lnTo>
                  <a:lnTo>
                    <a:pt x="465691" y="0"/>
                  </a:lnTo>
                  <a:lnTo>
                    <a:pt x="676764" y="0"/>
                  </a:lnTo>
                  <a:lnTo>
                    <a:pt x="676764" y="63056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: Shape 57">
              <a:extLst>
                <a:ext uri="{FF2B5EF4-FFF2-40B4-BE49-F238E27FC236}">
                  <a16:creationId xmlns:a16="http://schemas.microsoft.com/office/drawing/2014/main" id="{EE02F6E8-2AAD-C037-85B5-93DC2E12F193}"/>
                </a:ext>
              </a:extLst>
            </p:cNvPr>
            <p:cNvSpPr/>
            <p:nvPr/>
          </p:nvSpPr>
          <p:spPr>
            <a:xfrm>
              <a:off x="4480672" y="2223214"/>
              <a:ext cx="495776" cy="136207"/>
            </a:xfrm>
            <a:custGeom>
              <a:avLst/>
              <a:gdLst>
                <a:gd name="connsiteX0" fmla="*/ 495776 w 495776"/>
                <a:gd name="connsiteY0" fmla="*/ 136208 h 136207"/>
                <a:gd name="connsiteX1" fmla="*/ 495776 w 495776"/>
                <a:gd name="connsiteY1" fmla="*/ 60484 h 136207"/>
                <a:gd name="connsiteX2" fmla="*/ 435292 w 495776"/>
                <a:gd name="connsiteY2" fmla="*/ 0 h 136207"/>
                <a:gd name="connsiteX3" fmla="*/ 89630 w 495776"/>
                <a:gd name="connsiteY3" fmla="*/ 0 h 136207"/>
                <a:gd name="connsiteX4" fmla="*/ 29146 w 495776"/>
                <a:gd name="connsiteY4" fmla="*/ 60484 h 136207"/>
                <a:gd name="connsiteX5" fmla="*/ 29146 w 495776"/>
                <a:gd name="connsiteY5" fmla="*/ 73914 h 136207"/>
                <a:gd name="connsiteX6" fmla="*/ 0 w 495776"/>
                <a:gd name="connsiteY6" fmla="*/ 136208 h 136207"/>
                <a:gd name="connsiteX7" fmla="*/ 495776 w 495776"/>
                <a:gd name="connsiteY7" fmla="*/ 136208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5776" h="136207">
                  <a:moveTo>
                    <a:pt x="495776" y="136208"/>
                  </a:moveTo>
                  <a:lnTo>
                    <a:pt x="495776" y="60484"/>
                  </a:lnTo>
                  <a:cubicBezTo>
                    <a:pt x="495776" y="27242"/>
                    <a:pt x="468534" y="0"/>
                    <a:pt x="435292" y="0"/>
                  </a:cubicBezTo>
                  <a:lnTo>
                    <a:pt x="89630" y="0"/>
                  </a:lnTo>
                  <a:cubicBezTo>
                    <a:pt x="56388" y="0"/>
                    <a:pt x="29146" y="27242"/>
                    <a:pt x="29146" y="60484"/>
                  </a:cubicBezTo>
                  <a:lnTo>
                    <a:pt x="29146" y="73914"/>
                  </a:lnTo>
                  <a:cubicBezTo>
                    <a:pt x="29146" y="98870"/>
                    <a:pt x="17907" y="121253"/>
                    <a:pt x="0" y="136208"/>
                  </a:cubicBezTo>
                  <a:lnTo>
                    <a:pt x="495776" y="136208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: Shape 58">
              <a:extLst>
                <a:ext uri="{FF2B5EF4-FFF2-40B4-BE49-F238E27FC236}">
                  <a16:creationId xmlns:a16="http://schemas.microsoft.com/office/drawing/2014/main" id="{D3D77C7E-F042-DC7C-B686-5B769A81D9F4}"/>
                </a:ext>
              </a:extLst>
            </p:cNvPr>
            <p:cNvSpPr/>
            <p:nvPr/>
          </p:nvSpPr>
          <p:spPr>
            <a:xfrm>
              <a:off x="3380820" y="2942637"/>
              <a:ext cx="1117568" cy="468344"/>
            </a:xfrm>
            <a:custGeom>
              <a:avLst/>
              <a:gdLst>
                <a:gd name="connsiteX0" fmla="*/ 1117568 w 1117568"/>
                <a:gd name="connsiteY0" fmla="*/ 208883 h 468344"/>
                <a:gd name="connsiteX1" fmla="*/ 1117568 w 1117568"/>
                <a:gd name="connsiteY1" fmla="*/ 303943 h 468344"/>
                <a:gd name="connsiteX2" fmla="*/ 1047559 w 1117568"/>
                <a:gd name="connsiteY2" fmla="*/ 303276 h 468344"/>
                <a:gd name="connsiteX3" fmla="*/ 1041273 w 1117568"/>
                <a:gd name="connsiteY3" fmla="*/ 303276 h 468344"/>
                <a:gd name="connsiteX4" fmla="*/ 960310 w 1117568"/>
                <a:gd name="connsiteY4" fmla="*/ 384238 h 468344"/>
                <a:gd name="connsiteX5" fmla="*/ 960310 w 1117568"/>
                <a:gd name="connsiteY5" fmla="*/ 398335 h 468344"/>
                <a:gd name="connsiteX6" fmla="*/ 890302 w 1117568"/>
                <a:gd name="connsiteY6" fmla="*/ 468344 h 468344"/>
                <a:gd name="connsiteX7" fmla="*/ 323088 w 1117568"/>
                <a:gd name="connsiteY7" fmla="*/ 468344 h 468344"/>
                <a:gd name="connsiteX8" fmla="*/ 322421 w 1117568"/>
                <a:gd name="connsiteY8" fmla="*/ 398335 h 468344"/>
                <a:gd name="connsiteX9" fmla="*/ 322421 w 1117568"/>
                <a:gd name="connsiteY9" fmla="*/ 384238 h 468344"/>
                <a:gd name="connsiteX10" fmla="*/ 241459 w 1117568"/>
                <a:gd name="connsiteY10" fmla="*/ 303276 h 468344"/>
                <a:gd name="connsiteX11" fmla="*/ 224695 w 1117568"/>
                <a:gd name="connsiteY11" fmla="*/ 303276 h 468344"/>
                <a:gd name="connsiteX12" fmla="*/ 154876 w 1117568"/>
                <a:gd name="connsiteY12" fmla="*/ 238887 h 468344"/>
                <a:gd name="connsiteX13" fmla="*/ 74104 w 1117568"/>
                <a:gd name="connsiteY13" fmla="*/ 164401 h 468344"/>
                <a:gd name="connsiteX14" fmla="*/ 70009 w 1117568"/>
                <a:gd name="connsiteY14" fmla="*/ 164401 h 468344"/>
                <a:gd name="connsiteX15" fmla="*/ 0 w 1117568"/>
                <a:gd name="connsiteY15" fmla="*/ 94393 h 468344"/>
                <a:gd name="connsiteX16" fmla="*/ 0 w 1117568"/>
                <a:gd name="connsiteY16" fmla="*/ 70009 h 468344"/>
                <a:gd name="connsiteX17" fmla="*/ 70009 w 1117568"/>
                <a:gd name="connsiteY17" fmla="*/ 0 h 468344"/>
                <a:gd name="connsiteX18" fmla="*/ 403003 w 1117568"/>
                <a:gd name="connsiteY18" fmla="*/ 0 h 468344"/>
                <a:gd name="connsiteX19" fmla="*/ 452533 w 1117568"/>
                <a:gd name="connsiteY19" fmla="*/ 0 h 468344"/>
                <a:gd name="connsiteX20" fmla="*/ 567880 w 1117568"/>
                <a:gd name="connsiteY20" fmla="*/ 0 h 468344"/>
                <a:gd name="connsiteX21" fmla="*/ 637699 w 1117568"/>
                <a:gd name="connsiteY21" fmla="*/ 64389 h 468344"/>
                <a:gd name="connsiteX22" fmla="*/ 718471 w 1117568"/>
                <a:gd name="connsiteY22" fmla="*/ 138874 h 468344"/>
                <a:gd name="connsiteX23" fmla="*/ 1047655 w 1117568"/>
                <a:gd name="connsiteY23" fmla="*/ 138874 h 468344"/>
                <a:gd name="connsiteX24" fmla="*/ 1117568 w 1117568"/>
                <a:gd name="connsiteY24" fmla="*/ 208883 h 4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7568" h="468344">
                  <a:moveTo>
                    <a:pt x="1117568" y="208883"/>
                  </a:moveTo>
                  <a:lnTo>
                    <a:pt x="1117568" y="303943"/>
                  </a:lnTo>
                  <a:lnTo>
                    <a:pt x="1047559" y="303276"/>
                  </a:lnTo>
                  <a:lnTo>
                    <a:pt x="1041273" y="303276"/>
                  </a:lnTo>
                  <a:cubicBezTo>
                    <a:pt x="996696" y="303276"/>
                    <a:pt x="960310" y="339662"/>
                    <a:pt x="960310" y="384238"/>
                  </a:cubicBezTo>
                  <a:lnTo>
                    <a:pt x="960310" y="398335"/>
                  </a:lnTo>
                  <a:cubicBezTo>
                    <a:pt x="960310" y="436816"/>
                    <a:pt x="928783" y="468344"/>
                    <a:pt x="890302" y="468344"/>
                  </a:cubicBezTo>
                  <a:lnTo>
                    <a:pt x="323088" y="468344"/>
                  </a:lnTo>
                  <a:lnTo>
                    <a:pt x="322421" y="398335"/>
                  </a:lnTo>
                  <a:lnTo>
                    <a:pt x="322421" y="384238"/>
                  </a:lnTo>
                  <a:cubicBezTo>
                    <a:pt x="322421" y="339662"/>
                    <a:pt x="286036" y="303276"/>
                    <a:pt x="241459" y="303276"/>
                  </a:cubicBezTo>
                  <a:lnTo>
                    <a:pt x="224695" y="303276"/>
                  </a:lnTo>
                  <a:cubicBezTo>
                    <a:pt x="188023" y="303276"/>
                    <a:pt x="157734" y="274796"/>
                    <a:pt x="154876" y="238887"/>
                  </a:cubicBezTo>
                  <a:cubicBezTo>
                    <a:pt x="151447" y="196691"/>
                    <a:pt x="116491" y="164401"/>
                    <a:pt x="74104" y="164401"/>
                  </a:cubicBezTo>
                  <a:lnTo>
                    <a:pt x="70009" y="164401"/>
                  </a:lnTo>
                  <a:cubicBezTo>
                    <a:pt x="31528" y="164401"/>
                    <a:pt x="0" y="132874"/>
                    <a:pt x="0" y="94393"/>
                  </a:cubicBezTo>
                  <a:lnTo>
                    <a:pt x="0" y="70009"/>
                  </a:lnTo>
                  <a:cubicBezTo>
                    <a:pt x="0" y="31528"/>
                    <a:pt x="31528" y="0"/>
                    <a:pt x="70009" y="0"/>
                  </a:cubicBezTo>
                  <a:lnTo>
                    <a:pt x="403003" y="0"/>
                  </a:lnTo>
                  <a:lnTo>
                    <a:pt x="452533" y="0"/>
                  </a:lnTo>
                  <a:lnTo>
                    <a:pt x="567880" y="0"/>
                  </a:lnTo>
                  <a:cubicBezTo>
                    <a:pt x="604456" y="0"/>
                    <a:pt x="634841" y="28480"/>
                    <a:pt x="637699" y="64389"/>
                  </a:cubicBezTo>
                  <a:cubicBezTo>
                    <a:pt x="641128" y="106585"/>
                    <a:pt x="676084" y="138874"/>
                    <a:pt x="718471" y="138874"/>
                  </a:cubicBezTo>
                  <a:lnTo>
                    <a:pt x="1047655" y="138874"/>
                  </a:lnTo>
                  <a:cubicBezTo>
                    <a:pt x="1086040" y="138874"/>
                    <a:pt x="1117568" y="170402"/>
                    <a:pt x="1117568" y="208883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: Shape 59">
              <a:extLst>
                <a:ext uri="{FF2B5EF4-FFF2-40B4-BE49-F238E27FC236}">
                  <a16:creationId xmlns:a16="http://schemas.microsoft.com/office/drawing/2014/main" id="{6F0EBDFD-3F08-D782-AF03-2305F33666DF}"/>
                </a:ext>
              </a:extLst>
            </p:cNvPr>
            <p:cNvSpPr/>
            <p:nvPr/>
          </p:nvSpPr>
          <p:spPr>
            <a:xfrm>
              <a:off x="4183110" y="3246961"/>
              <a:ext cx="781336" cy="280130"/>
            </a:xfrm>
            <a:custGeom>
              <a:avLst/>
              <a:gdLst>
                <a:gd name="connsiteX0" fmla="*/ 0 w 781336"/>
                <a:gd name="connsiteY0" fmla="*/ 164116 h 280130"/>
                <a:gd name="connsiteX1" fmla="*/ 0 w 781336"/>
                <a:gd name="connsiteY1" fmla="*/ 280130 h 280130"/>
                <a:gd name="connsiteX2" fmla="*/ 241363 w 781336"/>
                <a:gd name="connsiteY2" fmla="*/ 280130 h 280130"/>
                <a:gd name="connsiteX3" fmla="*/ 290894 w 781336"/>
                <a:gd name="connsiteY3" fmla="*/ 280130 h 280130"/>
                <a:gd name="connsiteX4" fmla="*/ 406241 w 781336"/>
                <a:gd name="connsiteY4" fmla="*/ 280130 h 280130"/>
                <a:gd name="connsiteX5" fmla="*/ 476060 w 781336"/>
                <a:gd name="connsiteY5" fmla="*/ 215741 h 280130"/>
                <a:gd name="connsiteX6" fmla="*/ 556832 w 781336"/>
                <a:gd name="connsiteY6" fmla="*/ 141256 h 280130"/>
                <a:gd name="connsiteX7" fmla="*/ 781336 w 781336"/>
                <a:gd name="connsiteY7" fmla="*/ 141256 h 280130"/>
                <a:gd name="connsiteX8" fmla="*/ 781336 w 781336"/>
                <a:gd name="connsiteY8" fmla="*/ 1524 h 280130"/>
                <a:gd name="connsiteX9" fmla="*/ 530162 w 781336"/>
                <a:gd name="connsiteY9" fmla="*/ 1524 h 280130"/>
                <a:gd name="connsiteX10" fmla="*/ 223647 w 781336"/>
                <a:gd name="connsiteY10" fmla="*/ 0 h 280130"/>
                <a:gd name="connsiteX11" fmla="*/ 157925 w 781336"/>
                <a:gd name="connsiteY11" fmla="*/ 80010 h 280130"/>
                <a:gd name="connsiteX12" fmla="*/ 157925 w 781336"/>
                <a:gd name="connsiteY12" fmla="*/ 94107 h 280130"/>
                <a:gd name="connsiteX13" fmla="*/ 87916 w 781336"/>
                <a:gd name="connsiteY13" fmla="*/ 164116 h 280130"/>
                <a:gd name="connsiteX14" fmla="*/ 0 w 781336"/>
                <a:gd name="connsiteY14" fmla="*/ 164116 h 280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1336" h="280130">
                  <a:moveTo>
                    <a:pt x="0" y="164116"/>
                  </a:moveTo>
                  <a:lnTo>
                    <a:pt x="0" y="280130"/>
                  </a:lnTo>
                  <a:lnTo>
                    <a:pt x="241363" y="280130"/>
                  </a:lnTo>
                  <a:lnTo>
                    <a:pt x="290894" y="280130"/>
                  </a:lnTo>
                  <a:lnTo>
                    <a:pt x="406241" y="280130"/>
                  </a:lnTo>
                  <a:cubicBezTo>
                    <a:pt x="442817" y="280130"/>
                    <a:pt x="473202" y="251651"/>
                    <a:pt x="476060" y="215741"/>
                  </a:cubicBezTo>
                  <a:cubicBezTo>
                    <a:pt x="479488" y="173546"/>
                    <a:pt x="514445" y="141256"/>
                    <a:pt x="556832" y="141256"/>
                  </a:cubicBezTo>
                  <a:lnTo>
                    <a:pt x="781336" y="141256"/>
                  </a:lnTo>
                  <a:lnTo>
                    <a:pt x="781336" y="1524"/>
                  </a:lnTo>
                  <a:lnTo>
                    <a:pt x="530162" y="1524"/>
                  </a:lnTo>
                  <a:lnTo>
                    <a:pt x="223647" y="0"/>
                  </a:lnTo>
                  <a:cubicBezTo>
                    <a:pt x="188500" y="8858"/>
                    <a:pt x="157925" y="42196"/>
                    <a:pt x="157925" y="80010"/>
                  </a:cubicBezTo>
                  <a:lnTo>
                    <a:pt x="157925" y="94107"/>
                  </a:lnTo>
                  <a:cubicBezTo>
                    <a:pt x="157925" y="132588"/>
                    <a:pt x="126397" y="164116"/>
                    <a:pt x="87916" y="164116"/>
                  </a:cubicBezTo>
                  <a:lnTo>
                    <a:pt x="0" y="164116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: Shape 60">
              <a:extLst>
                <a:ext uri="{FF2B5EF4-FFF2-40B4-BE49-F238E27FC236}">
                  <a16:creationId xmlns:a16="http://schemas.microsoft.com/office/drawing/2014/main" id="{26FD5FCB-A659-C66D-4A11-CBCF2BC06EBA}"/>
                </a:ext>
              </a:extLst>
            </p:cNvPr>
            <p:cNvSpPr/>
            <p:nvPr/>
          </p:nvSpPr>
          <p:spPr>
            <a:xfrm>
              <a:off x="3700479" y="2359612"/>
              <a:ext cx="1578101" cy="888872"/>
            </a:xfrm>
            <a:custGeom>
              <a:avLst/>
              <a:gdLst>
                <a:gd name="connsiteX0" fmla="*/ 1423702 w 1578101"/>
                <a:gd name="connsiteY0" fmla="*/ 828389 h 888872"/>
                <a:gd name="connsiteX1" fmla="*/ 1363218 w 1578101"/>
                <a:gd name="connsiteY1" fmla="*/ 888873 h 888872"/>
                <a:gd name="connsiteX2" fmla="*/ 1012793 w 1578101"/>
                <a:gd name="connsiteY2" fmla="*/ 888873 h 888872"/>
                <a:gd name="connsiteX3" fmla="*/ 797909 w 1578101"/>
                <a:gd name="connsiteY3" fmla="*/ 887063 h 888872"/>
                <a:gd name="connsiteX4" fmla="*/ 797909 w 1578101"/>
                <a:gd name="connsiteY4" fmla="*/ 792004 h 888872"/>
                <a:gd name="connsiteX5" fmla="*/ 727900 w 1578101"/>
                <a:gd name="connsiteY5" fmla="*/ 721995 h 888872"/>
                <a:gd name="connsiteX6" fmla="*/ 398716 w 1578101"/>
                <a:gd name="connsiteY6" fmla="*/ 721995 h 888872"/>
                <a:gd name="connsiteX7" fmla="*/ 317945 w 1578101"/>
                <a:gd name="connsiteY7" fmla="*/ 647509 h 888872"/>
                <a:gd name="connsiteX8" fmla="*/ 248126 w 1578101"/>
                <a:gd name="connsiteY8" fmla="*/ 583120 h 888872"/>
                <a:gd name="connsiteX9" fmla="*/ 132683 w 1578101"/>
                <a:gd name="connsiteY9" fmla="*/ 583120 h 888872"/>
                <a:gd name="connsiteX10" fmla="*/ 83153 w 1578101"/>
                <a:gd name="connsiteY10" fmla="*/ 583120 h 888872"/>
                <a:gd name="connsiteX11" fmla="*/ 0 w 1578101"/>
                <a:gd name="connsiteY11" fmla="*/ 583120 h 888872"/>
                <a:gd name="connsiteX12" fmla="*/ 0 w 1578101"/>
                <a:gd name="connsiteY12" fmla="*/ 60484 h 888872"/>
                <a:gd name="connsiteX13" fmla="*/ 60484 w 1578101"/>
                <a:gd name="connsiteY13" fmla="*/ 0 h 888872"/>
                <a:gd name="connsiteX14" fmla="*/ 1420939 w 1578101"/>
                <a:gd name="connsiteY14" fmla="*/ 0 h 888872"/>
                <a:gd name="connsiteX15" fmla="*/ 1420939 w 1578101"/>
                <a:gd name="connsiteY15" fmla="*/ 338328 h 888872"/>
                <a:gd name="connsiteX16" fmla="*/ 1420939 w 1578101"/>
                <a:gd name="connsiteY16" fmla="*/ 390716 h 888872"/>
                <a:gd name="connsiteX17" fmla="*/ 1481423 w 1578101"/>
                <a:gd name="connsiteY17" fmla="*/ 451199 h 888872"/>
                <a:gd name="connsiteX18" fmla="*/ 1575721 w 1578101"/>
                <a:gd name="connsiteY18" fmla="*/ 451199 h 888872"/>
                <a:gd name="connsiteX19" fmla="*/ 1578102 w 1578101"/>
                <a:gd name="connsiteY19" fmla="*/ 729996 h 888872"/>
                <a:gd name="connsiteX20" fmla="*/ 1496282 w 1578101"/>
                <a:gd name="connsiteY20" fmla="*/ 729996 h 888872"/>
                <a:gd name="connsiteX21" fmla="*/ 1423797 w 1578101"/>
                <a:gd name="connsiteY21" fmla="*/ 797624 h 888872"/>
                <a:gd name="connsiteX22" fmla="*/ 1423702 w 1578101"/>
                <a:gd name="connsiteY22" fmla="*/ 828389 h 88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78101" h="888872">
                  <a:moveTo>
                    <a:pt x="1423702" y="828389"/>
                  </a:moveTo>
                  <a:cubicBezTo>
                    <a:pt x="1423511" y="861632"/>
                    <a:pt x="1396460" y="888873"/>
                    <a:pt x="1363218" y="888873"/>
                  </a:cubicBezTo>
                  <a:lnTo>
                    <a:pt x="1012793" y="888873"/>
                  </a:lnTo>
                  <a:lnTo>
                    <a:pt x="797909" y="887063"/>
                  </a:lnTo>
                  <a:lnTo>
                    <a:pt x="797909" y="792004"/>
                  </a:lnTo>
                  <a:cubicBezTo>
                    <a:pt x="797909" y="753523"/>
                    <a:pt x="766381" y="721995"/>
                    <a:pt x="727900" y="721995"/>
                  </a:cubicBezTo>
                  <a:lnTo>
                    <a:pt x="398716" y="721995"/>
                  </a:lnTo>
                  <a:cubicBezTo>
                    <a:pt x="356425" y="721995"/>
                    <a:pt x="321373" y="689705"/>
                    <a:pt x="317945" y="647509"/>
                  </a:cubicBezTo>
                  <a:cubicBezTo>
                    <a:pt x="315087" y="611600"/>
                    <a:pt x="284797" y="583120"/>
                    <a:pt x="248126" y="583120"/>
                  </a:cubicBezTo>
                  <a:lnTo>
                    <a:pt x="132683" y="583120"/>
                  </a:lnTo>
                  <a:lnTo>
                    <a:pt x="83153" y="583120"/>
                  </a:lnTo>
                  <a:lnTo>
                    <a:pt x="0" y="583120"/>
                  </a:lnTo>
                  <a:lnTo>
                    <a:pt x="0" y="60484"/>
                  </a:lnTo>
                  <a:cubicBezTo>
                    <a:pt x="0" y="27242"/>
                    <a:pt x="27241" y="0"/>
                    <a:pt x="60484" y="0"/>
                  </a:cubicBezTo>
                  <a:lnTo>
                    <a:pt x="1420939" y="0"/>
                  </a:lnTo>
                  <a:lnTo>
                    <a:pt x="1420939" y="338328"/>
                  </a:lnTo>
                  <a:lnTo>
                    <a:pt x="1420939" y="390716"/>
                  </a:lnTo>
                  <a:cubicBezTo>
                    <a:pt x="1420939" y="423958"/>
                    <a:pt x="1448181" y="451199"/>
                    <a:pt x="1481423" y="451199"/>
                  </a:cubicBezTo>
                  <a:lnTo>
                    <a:pt x="1575721" y="451199"/>
                  </a:lnTo>
                  <a:lnTo>
                    <a:pt x="1578102" y="729996"/>
                  </a:lnTo>
                  <a:lnTo>
                    <a:pt x="1496282" y="729996"/>
                  </a:lnTo>
                  <a:cubicBezTo>
                    <a:pt x="1457801" y="729996"/>
                    <a:pt x="1423988" y="759047"/>
                    <a:pt x="1423797" y="797624"/>
                  </a:cubicBezTo>
                  <a:lnTo>
                    <a:pt x="1423702" y="828389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: Shape 61">
              <a:extLst>
                <a:ext uri="{FF2B5EF4-FFF2-40B4-BE49-F238E27FC236}">
                  <a16:creationId xmlns:a16="http://schemas.microsoft.com/office/drawing/2014/main" id="{BB2A79DE-7BFF-00A8-DA98-F3A75DD6DBA0}"/>
                </a:ext>
              </a:extLst>
            </p:cNvPr>
            <p:cNvSpPr/>
            <p:nvPr/>
          </p:nvSpPr>
          <p:spPr>
            <a:xfrm>
              <a:off x="2589388" y="2358278"/>
              <a:ext cx="1112234" cy="1175003"/>
            </a:xfrm>
            <a:custGeom>
              <a:avLst/>
              <a:gdLst>
                <a:gd name="connsiteX0" fmla="*/ 162115 w 1112234"/>
                <a:gd name="connsiteY0" fmla="*/ 371475 h 1175003"/>
                <a:gd name="connsiteX1" fmla="*/ 162115 w 1112234"/>
                <a:gd name="connsiteY1" fmla="*/ 164402 h 1175003"/>
                <a:gd name="connsiteX2" fmla="*/ 219837 w 1112234"/>
                <a:gd name="connsiteY2" fmla="*/ 164116 h 1175003"/>
                <a:gd name="connsiteX3" fmla="*/ 246412 w 1112234"/>
                <a:gd name="connsiteY3" fmla="*/ 164116 h 1175003"/>
                <a:gd name="connsiteX4" fmla="*/ 322802 w 1112234"/>
                <a:gd name="connsiteY4" fmla="*/ 87725 h 1175003"/>
                <a:gd name="connsiteX5" fmla="*/ 322802 w 1112234"/>
                <a:gd name="connsiteY5" fmla="*/ 69723 h 1175003"/>
                <a:gd name="connsiteX6" fmla="*/ 279844 w 1112234"/>
                <a:gd name="connsiteY6" fmla="*/ 1143 h 1175003"/>
                <a:gd name="connsiteX7" fmla="*/ 876872 w 1112234"/>
                <a:gd name="connsiteY7" fmla="*/ 0 h 1175003"/>
                <a:gd name="connsiteX8" fmla="*/ 948309 w 1112234"/>
                <a:gd name="connsiteY8" fmla="*/ 69723 h 1175003"/>
                <a:gd name="connsiteX9" fmla="*/ 948309 w 1112234"/>
                <a:gd name="connsiteY9" fmla="*/ 87725 h 1175003"/>
                <a:gd name="connsiteX10" fmla="*/ 1024699 w 1112234"/>
                <a:gd name="connsiteY10" fmla="*/ 164116 h 1175003"/>
                <a:gd name="connsiteX11" fmla="*/ 1051274 w 1112234"/>
                <a:gd name="connsiteY11" fmla="*/ 164116 h 1175003"/>
                <a:gd name="connsiteX12" fmla="*/ 1112234 w 1112234"/>
                <a:gd name="connsiteY12" fmla="*/ 133636 h 1175003"/>
                <a:gd name="connsiteX13" fmla="*/ 1112234 w 1112234"/>
                <a:gd name="connsiteY13" fmla="*/ 584263 h 1175003"/>
                <a:gd name="connsiteX14" fmla="*/ 861346 w 1112234"/>
                <a:gd name="connsiteY14" fmla="*/ 584263 h 1175003"/>
                <a:gd name="connsiteX15" fmla="*/ 791337 w 1112234"/>
                <a:gd name="connsiteY15" fmla="*/ 654272 h 1175003"/>
                <a:gd name="connsiteX16" fmla="*/ 791337 w 1112234"/>
                <a:gd name="connsiteY16" fmla="*/ 678656 h 1175003"/>
                <a:gd name="connsiteX17" fmla="*/ 861346 w 1112234"/>
                <a:gd name="connsiteY17" fmla="*/ 748665 h 1175003"/>
                <a:gd name="connsiteX18" fmla="*/ 865441 w 1112234"/>
                <a:gd name="connsiteY18" fmla="*/ 748665 h 1175003"/>
                <a:gd name="connsiteX19" fmla="*/ 946213 w 1112234"/>
                <a:gd name="connsiteY19" fmla="*/ 823150 h 1175003"/>
                <a:gd name="connsiteX20" fmla="*/ 1016032 w 1112234"/>
                <a:gd name="connsiteY20" fmla="*/ 887539 h 1175003"/>
                <a:gd name="connsiteX21" fmla="*/ 1032796 w 1112234"/>
                <a:gd name="connsiteY21" fmla="*/ 887539 h 1175003"/>
                <a:gd name="connsiteX22" fmla="*/ 1112234 w 1112234"/>
                <a:gd name="connsiteY22" fmla="*/ 952786 h 1175003"/>
                <a:gd name="connsiteX23" fmla="*/ 1112234 w 1112234"/>
                <a:gd name="connsiteY23" fmla="*/ 1103948 h 1175003"/>
                <a:gd name="connsiteX24" fmla="*/ 1042225 w 1112234"/>
                <a:gd name="connsiteY24" fmla="*/ 1173956 h 1175003"/>
                <a:gd name="connsiteX25" fmla="*/ 743236 w 1112234"/>
                <a:gd name="connsiteY25" fmla="*/ 1173956 h 1175003"/>
                <a:gd name="connsiteX26" fmla="*/ 735330 w 1112234"/>
                <a:gd name="connsiteY26" fmla="*/ 1174337 h 1175003"/>
                <a:gd name="connsiteX27" fmla="*/ 720757 w 1112234"/>
                <a:gd name="connsiteY27" fmla="*/ 1175004 h 1175003"/>
                <a:gd name="connsiteX28" fmla="*/ 162782 w 1112234"/>
                <a:gd name="connsiteY28" fmla="*/ 1175004 h 1175003"/>
                <a:gd name="connsiteX29" fmla="*/ 162782 w 1112234"/>
                <a:gd name="connsiteY29" fmla="*/ 1111853 h 1175003"/>
                <a:gd name="connsiteX30" fmla="*/ 81820 w 1112234"/>
                <a:gd name="connsiteY30" fmla="*/ 1030891 h 1175003"/>
                <a:gd name="connsiteX31" fmla="*/ 70009 w 1112234"/>
                <a:gd name="connsiteY31" fmla="*/ 1030891 h 1175003"/>
                <a:gd name="connsiteX32" fmla="*/ 0 w 1112234"/>
                <a:gd name="connsiteY32" fmla="*/ 960882 h 1175003"/>
                <a:gd name="connsiteX33" fmla="*/ 0 w 1112234"/>
                <a:gd name="connsiteY33" fmla="*/ 522446 h 1175003"/>
                <a:gd name="connsiteX34" fmla="*/ 70009 w 1112234"/>
                <a:gd name="connsiteY34" fmla="*/ 452438 h 1175003"/>
                <a:gd name="connsiteX35" fmla="*/ 81153 w 1112234"/>
                <a:gd name="connsiteY35" fmla="*/ 452438 h 1175003"/>
                <a:gd name="connsiteX36" fmla="*/ 162115 w 1112234"/>
                <a:gd name="connsiteY36" fmla="*/ 371475 h 11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12234" h="1175003">
                  <a:moveTo>
                    <a:pt x="162115" y="371475"/>
                  </a:moveTo>
                  <a:lnTo>
                    <a:pt x="162115" y="164402"/>
                  </a:lnTo>
                  <a:lnTo>
                    <a:pt x="219837" y="164116"/>
                  </a:lnTo>
                  <a:lnTo>
                    <a:pt x="246412" y="164116"/>
                  </a:lnTo>
                  <a:cubicBezTo>
                    <a:pt x="288417" y="164116"/>
                    <a:pt x="322802" y="129730"/>
                    <a:pt x="322802" y="87725"/>
                  </a:cubicBezTo>
                  <a:lnTo>
                    <a:pt x="322802" y="69723"/>
                  </a:lnTo>
                  <a:cubicBezTo>
                    <a:pt x="322802" y="39719"/>
                    <a:pt x="305181" y="13621"/>
                    <a:pt x="279844" y="1143"/>
                  </a:cubicBezTo>
                  <a:cubicBezTo>
                    <a:pt x="462439" y="1143"/>
                    <a:pt x="695897" y="0"/>
                    <a:pt x="876872" y="0"/>
                  </a:cubicBezTo>
                  <a:cubicBezTo>
                    <a:pt x="939736" y="1524"/>
                    <a:pt x="948309" y="38767"/>
                    <a:pt x="948309" y="69723"/>
                  </a:cubicBezTo>
                  <a:lnTo>
                    <a:pt x="948309" y="87725"/>
                  </a:lnTo>
                  <a:cubicBezTo>
                    <a:pt x="948309" y="129730"/>
                    <a:pt x="982694" y="164116"/>
                    <a:pt x="1024699" y="164116"/>
                  </a:cubicBezTo>
                  <a:lnTo>
                    <a:pt x="1051274" y="164116"/>
                  </a:lnTo>
                  <a:cubicBezTo>
                    <a:pt x="1076134" y="164116"/>
                    <a:pt x="1098232" y="152114"/>
                    <a:pt x="1112234" y="133636"/>
                  </a:cubicBezTo>
                  <a:lnTo>
                    <a:pt x="1112234" y="584263"/>
                  </a:lnTo>
                  <a:lnTo>
                    <a:pt x="861346" y="584263"/>
                  </a:lnTo>
                  <a:cubicBezTo>
                    <a:pt x="822865" y="584263"/>
                    <a:pt x="791337" y="615791"/>
                    <a:pt x="791337" y="654272"/>
                  </a:cubicBezTo>
                  <a:lnTo>
                    <a:pt x="791337" y="678656"/>
                  </a:lnTo>
                  <a:cubicBezTo>
                    <a:pt x="791337" y="717137"/>
                    <a:pt x="822865" y="748665"/>
                    <a:pt x="861346" y="748665"/>
                  </a:cubicBezTo>
                  <a:lnTo>
                    <a:pt x="865441" y="748665"/>
                  </a:lnTo>
                  <a:cubicBezTo>
                    <a:pt x="907828" y="748665"/>
                    <a:pt x="942784" y="780955"/>
                    <a:pt x="946213" y="823150"/>
                  </a:cubicBezTo>
                  <a:cubicBezTo>
                    <a:pt x="949071" y="859060"/>
                    <a:pt x="979360" y="887539"/>
                    <a:pt x="1016032" y="887539"/>
                  </a:cubicBezTo>
                  <a:lnTo>
                    <a:pt x="1032796" y="887539"/>
                  </a:lnTo>
                  <a:cubicBezTo>
                    <a:pt x="1072039" y="887539"/>
                    <a:pt x="1104900" y="915638"/>
                    <a:pt x="1112234" y="952786"/>
                  </a:cubicBezTo>
                  <a:lnTo>
                    <a:pt x="1112234" y="1103948"/>
                  </a:lnTo>
                  <a:cubicBezTo>
                    <a:pt x="1112234" y="1142429"/>
                    <a:pt x="1080706" y="1173956"/>
                    <a:pt x="1042225" y="1173956"/>
                  </a:cubicBezTo>
                  <a:lnTo>
                    <a:pt x="743236" y="1173956"/>
                  </a:lnTo>
                  <a:cubicBezTo>
                    <a:pt x="740473" y="1173956"/>
                    <a:pt x="738092" y="1174052"/>
                    <a:pt x="735330" y="1174337"/>
                  </a:cubicBezTo>
                  <a:cubicBezTo>
                    <a:pt x="730567" y="1174814"/>
                    <a:pt x="725710" y="1175004"/>
                    <a:pt x="720757" y="1175004"/>
                  </a:cubicBezTo>
                  <a:lnTo>
                    <a:pt x="162782" y="1175004"/>
                  </a:lnTo>
                  <a:lnTo>
                    <a:pt x="162782" y="1111853"/>
                  </a:lnTo>
                  <a:cubicBezTo>
                    <a:pt x="162782" y="1067276"/>
                    <a:pt x="126397" y="1030891"/>
                    <a:pt x="81820" y="1030891"/>
                  </a:cubicBezTo>
                  <a:lnTo>
                    <a:pt x="70009" y="1030891"/>
                  </a:lnTo>
                  <a:cubicBezTo>
                    <a:pt x="31528" y="1030891"/>
                    <a:pt x="0" y="999363"/>
                    <a:pt x="0" y="960882"/>
                  </a:cubicBezTo>
                  <a:lnTo>
                    <a:pt x="0" y="522446"/>
                  </a:lnTo>
                  <a:cubicBezTo>
                    <a:pt x="0" y="483965"/>
                    <a:pt x="31528" y="452438"/>
                    <a:pt x="70009" y="452438"/>
                  </a:cubicBezTo>
                  <a:lnTo>
                    <a:pt x="81153" y="452438"/>
                  </a:lnTo>
                  <a:cubicBezTo>
                    <a:pt x="125730" y="452438"/>
                    <a:pt x="162115" y="416052"/>
                    <a:pt x="162115" y="371475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: Shape 62">
              <a:extLst>
                <a:ext uri="{FF2B5EF4-FFF2-40B4-BE49-F238E27FC236}">
                  <a16:creationId xmlns:a16="http://schemas.microsoft.com/office/drawing/2014/main" id="{A591211D-F84F-DAD3-449F-C9119D41CE66}"/>
                </a:ext>
              </a:extLst>
            </p:cNvPr>
            <p:cNvSpPr/>
            <p:nvPr/>
          </p:nvSpPr>
          <p:spPr>
            <a:xfrm>
              <a:off x="2763124" y="1790874"/>
              <a:ext cx="304800" cy="536924"/>
            </a:xfrm>
            <a:custGeom>
              <a:avLst/>
              <a:gdLst>
                <a:gd name="connsiteX0" fmla="*/ 303657 w 304800"/>
                <a:gd name="connsiteY0" fmla="*/ 536639 h 536924"/>
                <a:gd name="connsiteX1" fmla="*/ 304800 w 304800"/>
                <a:gd name="connsiteY1" fmla="*/ 57626 h 536924"/>
                <a:gd name="connsiteX2" fmla="*/ 247174 w 304800"/>
                <a:gd name="connsiteY2" fmla="*/ 0 h 536924"/>
                <a:gd name="connsiteX3" fmla="*/ 227076 w 304800"/>
                <a:gd name="connsiteY3" fmla="*/ 0 h 536924"/>
                <a:gd name="connsiteX4" fmla="*/ 169450 w 304800"/>
                <a:gd name="connsiteY4" fmla="*/ 57626 h 536924"/>
                <a:gd name="connsiteX5" fmla="*/ 169450 w 304800"/>
                <a:gd name="connsiteY5" fmla="*/ 66866 h 536924"/>
                <a:gd name="connsiteX6" fmla="*/ 88487 w 304800"/>
                <a:gd name="connsiteY6" fmla="*/ 147828 h 536924"/>
                <a:gd name="connsiteX7" fmla="*/ 76390 w 304800"/>
                <a:gd name="connsiteY7" fmla="*/ 147828 h 536924"/>
                <a:gd name="connsiteX8" fmla="*/ 0 w 304800"/>
                <a:gd name="connsiteY8" fmla="*/ 224219 h 536924"/>
                <a:gd name="connsiteX9" fmla="*/ 0 w 304800"/>
                <a:gd name="connsiteY9" fmla="*/ 432340 h 536924"/>
                <a:gd name="connsiteX10" fmla="*/ 0 w 304800"/>
                <a:gd name="connsiteY10" fmla="*/ 434531 h 536924"/>
                <a:gd name="connsiteX11" fmla="*/ 0 w 304800"/>
                <a:gd name="connsiteY11" fmla="*/ 439579 h 536924"/>
                <a:gd name="connsiteX12" fmla="*/ 0 w 304800"/>
                <a:gd name="connsiteY12" fmla="*/ 441770 h 536924"/>
                <a:gd name="connsiteX13" fmla="*/ 0 w 304800"/>
                <a:gd name="connsiteY13" fmla="*/ 459772 h 536924"/>
                <a:gd name="connsiteX14" fmla="*/ 76390 w 304800"/>
                <a:gd name="connsiteY14" fmla="*/ 536162 h 536924"/>
                <a:gd name="connsiteX15" fmla="*/ 94107 w 304800"/>
                <a:gd name="connsiteY15" fmla="*/ 536162 h 536924"/>
                <a:gd name="connsiteX16" fmla="*/ 117824 w 304800"/>
                <a:gd name="connsiteY16" fmla="*/ 536924 h 536924"/>
                <a:gd name="connsiteX17" fmla="*/ 303657 w 304800"/>
                <a:gd name="connsiteY17" fmla="*/ 536639 h 53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4800" h="536924">
                  <a:moveTo>
                    <a:pt x="303657" y="536639"/>
                  </a:moveTo>
                  <a:lnTo>
                    <a:pt x="304800" y="57626"/>
                  </a:lnTo>
                  <a:cubicBezTo>
                    <a:pt x="304800" y="25908"/>
                    <a:pt x="278892" y="0"/>
                    <a:pt x="247174" y="0"/>
                  </a:cubicBezTo>
                  <a:lnTo>
                    <a:pt x="227076" y="0"/>
                  </a:lnTo>
                  <a:cubicBezTo>
                    <a:pt x="195358" y="0"/>
                    <a:pt x="169450" y="25908"/>
                    <a:pt x="169450" y="57626"/>
                  </a:cubicBezTo>
                  <a:lnTo>
                    <a:pt x="169450" y="66866"/>
                  </a:lnTo>
                  <a:cubicBezTo>
                    <a:pt x="169450" y="111443"/>
                    <a:pt x="133064" y="147828"/>
                    <a:pt x="88487" y="147828"/>
                  </a:cubicBezTo>
                  <a:lnTo>
                    <a:pt x="76390" y="147828"/>
                  </a:lnTo>
                  <a:cubicBezTo>
                    <a:pt x="34385" y="147828"/>
                    <a:pt x="0" y="182213"/>
                    <a:pt x="0" y="224219"/>
                  </a:cubicBezTo>
                  <a:lnTo>
                    <a:pt x="0" y="432340"/>
                  </a:lnTo>
                  <a:cubicBezTo>
                    <a:pt x="0" y="433102"/>
                    <a:pt x="0" y="433864"/>
                    <a:pt x="0" y="434531"/>
                  </a:cubicBezTo>
                  <a:cubicBezTo>
                    <a:pt x="95" y="436340"/>
                    <a:pt x="95" y="437864"/>
                    <a:pt x="0" y="439579"/>
                  </a:cubicBezTo>
                  <a:cubicBezTo>
                    <a:pt x="0" y="440341"/>
                    <a:pt x="0" y="441008"/>
                    <a:pt x="0" y="441770"/>
                  </a:cubicBezTo>
                  <a:lnTo>
                    <a:pt x="0" y="459772"/>
                  </a:lnTo>
                  <a:cubicBezTo>
                    <a:pt x="0" y="501777"/>
                    <a:pt x="34385" y="536162"/>
                    <a:pt x="76390" y="536162"/>
                  </a:cubicBezTo>
                  <a:lnTo>
                    <a:pt x="94107" y="536162"/>
                  </a:lnTo>
                  <a:cubicBezTo>
                    <a:pt x="102775" y="536162"/>
                    <a:pt x="108871" y="536924"/>
                    <a:pt x="117824" y="536924"/>
                  </a:cubicBezTo>
                  <a:cubicBezTo>
                    <a:pt x="176022" y="536924"/>
                    <a:pt x="238982" y="536829"/>
                    <a:pt x="303657" y="536639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: Shape 63">
              <a:extLst>
                <a:ext uri="{FF2B5EF4-FFF2-40B4-BE49-F238E27FC236}">
                  <a16:creationId xmlns:a16="http://schemas.microsoft.com/office/drawing/2014/main" id="{6E9D30F0-5EAC-5BAE-3160-96625D08690F}"/>
                </a:ext>
              </a:extLst>
            </p:cNvPr>
            <p:cNvSpPr/>
            <p:nvPr/>
          </p:nvSpPr>
          <p:spPr>
            <a:xfrm>
              <a:off x="3109262" y="2015378"/>
              <a:ext cx="266318" cy="238580"/>
            </a:xfrm>
            <a:custGeom>
              <a:avLst/>
              <a:gdLst>
                <a:gd name="connsiteX0" fmla="*/ 208693 w 266318"/>
                <a:gd name="connsiteY0" fmla="*/ 71533 h 238580"/>
                <a:gd name="connsiteX1" fmla="*/ 188690 w 266318"/>
                <a:gd name="connsiteY1" fmla="*/ 71533 h 238580"/>
                <a:gd name="connsiteX2" fmla="*/ 183547 w 266318"/>
                <a:gd name="connsiteY2" fmla="*/ 71818 h 238580"/>
                <a:gd name="connsiteX3" fmla="*/ 183547 w 266318"/>
                <a:gd name="connsiteY3" fmla="*/ 15907 h 238580"/>
                <a:gd name="connsiteX4" fmla="*/ 148876 w 266318"/>
                <a:gd name="connsiteY4" fmla="*/ 286 h 238580"/>
                <a:gd name="connsiteX5" fmla="*/ 136779 w 266318"/>
                <a:gd name="connsiteY5" fmla="*/ 286 h 238580"/>
                <a:gd name="connsiteX6" fmla="*/ 46006 w 266318"/>
                <a:gd name="connsiteY6" fmla="*/ 0 h 238580"/>
                <a:gd name="connsiteX7" fmla="*/ 0 w 266318"/>
                <a:gd name="connsiteY7" fmla="*/ 46006 h 238580"/>
                <a:gd name="connsiteX8" fmla="*/ 0 w 266318"/>
                <a:gd name="connsiteY8" fmla="*/ 134969 h 238580"/>
                <a:gd name="connsiteX9" fmla="*/ 0 w 266318"/>
                <a:gd name="connsiteY9" fmla="*/ 174403 h 238580"/>
                <a:gd name="connsiteX10" fmla="*/ 0 w 266318"/>
                <a:gd name="connsiteY10" fmla="*/ 177451 h 238580"/>
                <a:gd name="connsiteX11" fmla="*/ 0 w 266318"/>
                <a:gd name="connsiteY11" fmla="*/ 178784 h 238580"/>
                <a:gd name="connsiteX12" fmla="*/ 0 w 266318"/>
                <a:gd name="connsiteY12" fmla="*/ 189643 h 238580"/>
                <a:gd name="connsiteX13" fmla="*/ 48768 w 266318"/>
                <a:gd name="connsiteY13" fmla="*/ 238411 h 238580"/>
                <a:gd name="connsiteX14" fmla="*/ 56674 w 266318"/>
                <a:gd name="connsiteY14" fmla="*/ 238411 h 238580"/>
                <a:gd name="connsiteX15" fmla="*/ 180213 w 266318"/>
                <a:gd name="connsiteY15" fmla="*/ 238411 h 238580"/>
                <a:gd name="connsiteX16" fmla="*/ 188690 w 266318"/>
                <a:gd name="connsiteY16" fmla="*/ 238411 h 238580"/>
                <a:gd name="connsiteX17" fmla="*/ 208693 w 266318"/>
                <a:gd name="connsiteY17" fmla="*/ 238411 h 238580"/>
                <a:gd name="connsiteX18" fmla="*/ 266319 w 266318"/>
                <a:gd name="connsiteY18" fmla="*/ 180784 h 238580"/>
                <a:gd name="connsiteX19" fmla="*/ 266319 w 266318"/>
                <a:gd name="connsiteY19" fmla="*/ 129159 h 238580"/>
                <a:gd name="connsiteX20" fmla="*/ 208693 w 266318"/>
                <a:gd name="connsiteY20" fmla="*/ 71533 h 23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318" h="238580">
                  <a:moveTo>
                    <a:pt x="208693" y="71533"/>
                  </a:moveTo>
                  <a:lnTo>
                    <a:pt x="188690" y="71533"/>
                  </a:lnTo>
                  <a:cubicBezTo>
                    <a:pt x="186976" y="71533"/>
                    <a:pt x="185261" y="71628"/>
                    <a:pt x="183547" y="71818"/>
                  </a:cubicBezTo>
                  <a:lnTo>
                    <a:pt x="183547" y="15907"/>
                  </a:lnTo>
                  <a:cubicBezTo>
                    <a:pt x="183547" y="-3143"/>
                    <a:pt x="167926" y="286"/>
                    <a:pt x="148876" y="286"/>
                  </a:cubicBezTo>
                  <a:lnTo>
                    <a:pt x="136779" y="286"/>
                  </a:lnTo>
                  <a:cubicBezTo>
                    <a:pt x="117729" y="286"/>
                    <a:pt x="46006" y="0"/>
                    <a:pt x="46006" y="0"/>
                  </a:cubicBezTo>
                  <a:cubicBezTo>
                    <a:pt x="20669" y="0"/>
                    <a:pt x="0" y="20669"/>
                    <a:pt x="0" y="46006"/>
                  </a:cubicBezTo>
                  <a:lnTo>
                    <a:pt x="0" y="134969"/>
                  </a:lnTo>
                  <a:cubicBezTo>
                    <a:pt x="0" y="135446"/>
                    <a:pt x="0" y="173926"/>
                    <a:pt x="0" y="174403"/>
                  </a:cubicBezTo>
                  <a:cubicBezTo>
                    <a:pt x="0" y="175450"/>
                    <a:pt x="0" y="176403"/>
                    <a:pt x="0" y="177451"/>
                  </a:cubicBezTo>
                  <a:cubicBezTo>
                    <a:pt x="0" y="177927"/>
                    <a:pt x="0" y="178308"/>
                    <a:pt x="0" y="178784"/>
                  </a:cubicBezTo>
                  <a:lnTo>
                    <a:pt x="0" y="189643"/>
                  </a:lnTo>
                  <a:cubicBezTo>
                    <a:pt x="0" y="216503"/>
                    <a:pt x="22003" y="238411"/>
                    <a:pt x="48768" y="238411"/>
                  </a:cubicBezTo>
                  <a:lnTo>
                    <a:pt x="56674" y="238411"/>
                  </a:lnTo>
                  <a:cubicBezTo>
                    <a:pt x="61913" y="238411"/>
                    <a:pt x="142494" y="238506"/>
                    <a:pt x="180213" y="238411"/>
                  </a:cubicBezTo>
                  <a:cubicBezTo>
                    <a:pt x="182975" y="238792"/>
                    <a:pt x="185833" y="238411"/>
                    <a:pt x="188690" y="238411"/>
                  </a:cubicBezTo>
                  <a:lnTo>
                    <a:pt x="208693" y="238411"/>
                  </a:lnTo>
                  <a:cubicBezTo>
                    <a:pt x="240411" y="238411"/>
                    <a:pt x="266319" y="212503"/>
                    <a:pt x="266319" y="180784"/>
                  </a:cubicBezTo>
                  <a:lnTo>
                    <a:pt x="266319" y="129159"/>
                  </a:lnTo>
                  <a:cubicBezTo>
                    <a:pt x="266319" y="97441"/>
                    <a:pt x="240411" y="71533"/>
                    <a:pt x="208693" y="71533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: Shape 64">
              <a:extLst>
                <a:ext uri="{FF2B5EF4-FFF2-40B4-BE49-F238E27FC236}">
                  <a16:creationId xmlns:a16="http://schemas.microsoft.com/office/drawing/2014/main" id="{787D069B-B9D0-A4C4-F7D6-61D8A254D748}"/>
                </a:ext>
              </a:extLst>
            </p:cNvPr>
            <p:cNvSpPr/>
            <p:nvPr/>
          </p:nvSpPr>
          <p:spPr>
            <a:xfrm>
              <a:off x="2926191" y="4271089"/>
              <a:ext cx="135255" cy="274415"/>
            </a:xfrm>
            <a:custGeom>
              <a:avLst/>
              <a:gdLst>
                <a:gd name="connsiteX0" fmla="*/ 57626 w 135255"/>
                <a:gd name="connsiteY0" fmla="*/ 274415 h 274415"/>
                <a:gd name="connsiteX1" fmla="*/ 77629 w 135255"/>
                <a:gd name="connsiteY1" fmla="*/ 274415 h 274415"/>
                <a:gd name="connsiteX2" fmla="*/ 135255 w 135255"/>
                <a:gd name="connsiteY2" fmla="*/ 216789 h 274415"/>
                <a:gd name="connsiteX3" fmla="*/ 135255 w 135255"/>
                <a:gd name="connsiteY3" fmla="*/ 57626 h 274415"/>
                <a:gd name="connsiteX4" fmla="*/ 77629 w 135255"/>
                <a:gd name="connsiteY4" fmla="*/ 0 h 274415"/>
                <a:gd name="connsiteX5" fmla="*/ 57626 w 135255"/>
                <a:gd name="connsiteY5" fmla="*/ 0 h 274415"/>
                <a:gd name="connsiteX6" fmla="*/ 0 w 135255"/>
                <a:gd name="connsiteY6" fmla="*/ 57626 h 274415"/>
                <a:gd name="connsiteX7" fmla="*/ 0 w 135255"/>
                <a:gd name="connsiteY7" fmla="*/ 216789 h 274415"/>
                <a:gd name="connsiteX8" fmla="*/ 57626 w 135255"/>
                <a:gd name="connsiteY8" fmla="*/ 274415 h 27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5" h="274415">
                  <a:moveTo>
                    <a:pt x="57626" y="274415"/>
                  </a:moveTo>
                  <a:lnTo>
                    <a:pt x="77629" y="274415"/>
                  </a:lnTo>
                  <a:cubicBezTo>
                    <a:pt x="109347" y="274415"/>
                    <a:pt x="135255" y="248507"/>
                    <a:pt x="135255" y="216789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16789"/>
                  </a:lnTo>
                  <a:cubicBezTo>
                    <a:pt x="0" y="248412"/>
                    <a:pt x="25908" y="274415"/>
                    <a:pt x="57626" y="274415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: Shape 65">
              <a:extLst>
                <a:ext uri="{FF2B5EF4-FFF2-40B4-BE49-F238E27FC236}">
                  <a16:creationId xmlns:a16="http://schemas.microsoft.com/office/drawing/2014/main" id="{5CA145EF-9525-C8C5-AD71-F28B650310CC}"/>
                </a:ext>
              </a:extLst>
            </p:cNvPr>
            <p:cNvSpPr/>
            <p:nvPr/>
          </p:nvSpPr>
          <p:spPr>
            <a:xfrm>
              <a:off x="2129520" y="2520773"/>
              <a:ext cx="621982" cy="435008"/>
            </a:xfrm>
            <a:custGeom>
              <a:avLst/>
              <a:gdLst>
                <a:gd name="connsiteX0" fmla="*/ 331280 w 621982"/>
                <a:gd name="connsiteY0" fmla="*/ 2 h 435008"/>
                <a:gd name="connsiteX1" fmla="*/ 247841 w 621982"/>
                <a:gd name="connsiteY1" fmla="*/ 83441 h 435008"/>
                <a:gd name="connsiteX2" fmla="*/ 247841 w 621982"/>
                <a:gd name="connsiteY2" fmla="*/ 146592 h 435008"/>
                <a:gd name="connsiteX3" fmla="*/ 83439 w 621982"/>
                <a:gd name="connsiteY3" fmla="*/ 146592 h 435008"/>
                <a:gd name="connsiteX4" fmla="*/ 0 w 621982"/>
                <a:gd name="connsiteY4" fmla="*/ 230030 h 435008"/>
                <a:gd name="connsiteX5" fmla="*/ 0 w 621982"/>
                <a:gd name="connsiteY5" fmla="*/ 283751 h 435008"/>
                <a:gd name="connsiteX6" fmla="*/ 232410 w 621982"/>
                <a:gd name="connsiteY6" fmla="*/ 283751 h 435008"/>
                <a:gd name="connsiteX7" fmla="*/ 315849 w 621982"/>
                <a:gd name="connsiteY7" fmla="*/ 367190 h 435008"/>
                <a:gd name="connsiteX8" fmla="*/ 393001 w 621982"/>
                <a:gd name="connsiteY8" fmla="*/ 435009 h 435008"/>
                <a:gd name="connsiteX9" fmla="*/ 459867 w 621982"/>
                <a:gd name="connsiteY9" fmla="*/ 434437 h 435008"/>
                <a:gd name="connsiteX10" fmla="*/ 459867 w 621982"/>
                <a:gd name="connsiteY10" fmla="*/ 360142 h 435008"/>
                <a:gd name="connsiteX11" fmla="*/ 529876 w 621982"/>
                <a:gd name="connsiteY11" fmla="*/ 290133 h 435008"/>
                <a:gd name="connsiteX12" fmla="*/ 541020 w 621982"/>
                <a:gd name="connsiteY12" fmla="*/ 290133 h 435008"/>
                <a:gd name="connsiteX13" fmla="*/ 621983 w 621982"/>
                <a:gd name="connsiteY13" fmla="*/ 209171 h 435008"/>
                <a:gd name="connsiteX14" fmla="*/ 621983 w 621982"/>
                <a:gd name="connsiteY14" fmla="*/ 2097 h 435008"/>
                <a:gd name="connsiteX15" fmla="*/ 331280 w 621982"/>
                <a:gd name="connsiteY15" fmla="*/ 2 h 43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1982" h="435008">
                  <a:moveTo>
                    <a:pt x="331280" y="2"/>
                  </a:moveTo>
                  <a:cubicBezTo>
                    <a:pt x="285369" y="-284"/>
                    <a:pt x="247841" y="37530"/>
                    <a:pt x="247841" y="83441"/>
                  </a:cubicBezTo>
                  <a:lnTo>
                    <a:pt x="247841" y="146592"/>
                  </a:lnTo>
                  <a:lnTo>
                    <a:pt x="83439" y="146592"/>
                  </a:lnTo>
                  <a:cubicBezTo>
                    <a:pt x="37529" y="146592"/>
                    <a:pt x="0" y="184120"/>
                    <a:pt x="0" y="230030"/>
                  </a:cubicBezTo>
                  <a:lnTo>
                    <a:pt x="0" y="283751"/>
                  </a:lnTo>
                  <a:lnTo>
                    <a:pt x="232410" y="283751"/>
                  </a:lnTo>
                  <a:cubicBezTo>
                    <a:pt x="278321" y="283751"/>
                    <a:pt x="315849" y="321280"/>
                    <a:pt x="315849" y="367190"/>
                  </a:cubicBezTo>
                  <a:cubicBezTo>
                    <a:pt x="312706" y="406052"/>
                    <a:pt x="339947" y="427103"/>
                    <a:pt x="393001" y="435009"/>
                  </a:cubicBezTo>
                  <a:lnTo>
                    <a:pt x="459867" y="434437"/>
                  </a:lnTo>
                  <a:lnTo>
                    <a:pt x="459867" y="360142"/>
                  </a:lnTo>
                  <a:cubicBezTo>
                    <a:pt x="459867" y="321661"/>
                    <a:pt x="491395" y="290133"/>
                    <a:pt x="529876" y="290133"/>
                  </a:cubicBezTo>
                  <a:lnTo>
                    <a:pt x="541020" y="290133"/>
                  </a:lnTo>
                  <a:cubicBezTo>
                    <a:pt x="585597" y="290133"/>
                    <a:pt x="621983" y="253748"/>
                    <a:pt x="621983" y="209171"/>
                  </a:cubicBezTo>
                  <a:lnTo>
                    <a:pt x="621983" y="2097"/>
                  </a:lnTo>
                  <a:lnTo>
                    <a:pt x="331280" y="2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: Shape 66">
              <a:extLst>
                <a:ext uri="{FF2B5EF4-FFF2-40B4-BE49-F238E27FC236}">
                  <a16:creationId xmlns:a16="http://schemas.microsoft.com/office/drawing/2014/main" id="{BC9CA31C-2E58-3367-AFB3-7A19A8182BD5}"/>
                </a:ext>
              </a:extLst>
            </p:cNvPr>
            <p:cNvSpPr/>
            <p:nvPr/>
          </p:nvSpPr>
          <p:spPr>
            <a:xfrm>
              <a:off x="1962262" y="2804429"/>
              <a:ext cx="627126" cy="447484"/>
            </a:xfrm>
            <a:custGeom>
              <a:avLst/>
              <a:gdLst>
                <a:gd name="connsiteX0" fmla="*/ 627126 w 627126"/>
                <a:gd name="connsiteY0" fmla="*/ 447485 h 447484"/>
                <a:gd name="connsiteX1" fmla="*/ 627126 w 627126"/>
                <a:gd name="connsiteY1" fmla="*/ 150686 h 447484"/>
                <a:gd name="connsiteX2" fmla="*/ 560260 w 627126"/>
                <a:gd name="connsiteY2" fmla="*/ 151257 h 447484"/>
                <a:gd name="connsiteX3" fmla="*/ 483108 w 627126"/>
                <a:gd name="connsiteY3" fmla="*/ 83439 h 447484"/>
                <a:gd name="connsiteX4" fmla="*/ 399669 w 627126"/>
                <a:gd name="connsiteY4" fmla="*/ 0 h 447484"/>
                <a:gd name="connsiteX5" fmla="*/ 168212 w 627126"/>
                <a:gd name="connsiteY5" fmla="*/ 0 h 447484"/>
                <a:gd name="connsiteX6" fmla="*/ 168212 w 627126"/>
                <a:gd name="connsiteY6" fmla="*/ 69437 h 447484"/>
                <a:gd name="connsiteX7" fmla="*/ 84106 w 627126"/>
                <a:gd name="connsiteY7" fmla="*/ 158401 h 447484"/>
                <a:gd name="connsiteX8" fmla="*/ 0 w 627126"/>
                <a:gd name="connsiteY8" fmla="*/ 158401 h 447484"/>
                <a:gd name="connsiteX9" fmla="*/ 381 w 627126"/>
                <a:gd name="connsiteY9" fmla="*/ 212788 h 447484"/>
                <a:gd name="connsiteX10" fmla="*/ 83820 w 627126"/>
                <a:gd name="connsiteY10" fmla="*/ 296228 h 447484"/>
                <a:gd name="connsiteX11" fmla="*/ 225457 w 627126"/>
                <a:gd name="connsiteY11" fmla="*/ 296228 h 447484"/>
                <a:gd name="connsiteX12" fmla="*/ 318421 w 627126"/>
                <a:gd name="connsiteY12" fmla="*/ 364046 h 447484"/>
                <a:gd name="connsiteX13" fmla="*/ 401860 w 627126"/>
                <a:gd name="connsiteY13" fmla="*/ 447485 h 447484"/>
                <a:gd name="connsiteX14" fmla="*/ 627126 w 627126"/>
                <a:gd name="connsiteY14" fmla="*/ 447485 h 44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7126" h="447484">
                  <a:moveTo>
                    <a:pt x="627126" y="447485"/>
                  </a:moveTo>
                  <a:lnTo>
                    <a:pt x="627126" y="150686"/>
                  </a:lnTo>
                  <a:lnTo>
                    <a:pt x="560260" y="151257"/>
                  </a:lnTo>
                  <a:cubicBezTo>
                    <a:pt x="507301" y="143351"/>
                    <a:pt x="479965" y="122301"/>
                    <a:pt x="483108" y="83439"/>
                  </a:cubicBezTo>
                  <a:cubicBezTo>
                    <a:pt x="483108" y="37529"/>
                    <a:pt x="445580" y="0"/>
                    <a:pt x="399669" y="0"/>
                  </a:cubicBezTo>
                  <a:lnTo>
                    <a:pt x="168212" y="0"/>
                  </a:lnTo>
                  <a:lnTo>
                    <a:pt x="168212" y="69437"/>
                  </a:lnTo>
                  <a:cubicBezTo>
                    <a:pt x="168212" y="115348"/>
                    <a:pt x="130016" y="158401"/>
                    <a:pt x="84106" y="158401"/>
                  </a:cubicBezTo>
                  <a:lnTo>
                    <a:pt x="0" y="158401"/>
                  </a:lnTo>
                  <a:lnTo>
                    <a:pt x="381" y="212788"/>
                  </a:lnTo>
                  <a:cubicBezTo>
                    <a:pt x="667" y="258699"/>
                    <a:pt x="37909" y="296228"/>
                    <a:pt x="83820" y="296228"/>
                  </a:cubicBezTo>
                  <a:lnTo>
                    <a:pt x="225457" y="296228"/>
                  </a:lnTo>
                  <a:cubicBezTo>
                    <a:pt x="307753" y="293180"/>
                    <a:pt x="320326" y="324993"/>
                    <a:pt x="318421" y="364046"/>
                  </a:cubicBezTo>
                  <a:cubicBezTo>
                    <a:pt x="318421" y="409956"/>
                    <a:pt x="355949" y="447485"/>
                    <a:pt x="401860" y="447485"/>
                  </a:cubicBezTo>
                  <a:lnTo>
                    <a:pt x="627126" y="447485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: Shape 67">
              <a:extLst>
                <a:ext uri="{FF2B5EF4-FFF2-40B4-BE49-F238E27FC236}">
                  <a16:creationId xmlns:a16="http://schemas.microsoft.com/office/drawing/2014/main" id="{EC44AA69-C6DB-7DF1-5CAF-382D55B0DFEE}"/>
                </a:ext>
              </a:extLst>
            </p:cNvPr>
            <p:cNvSpPr/>
            <p:nvPr/>
          </p:nvSpPr>
          <p:spPr>
            <a:xfrm>
              <a:off x="2437369" y="3095990"/>
              <a:ext cx="152019" cy="156019"/>
            </a:xfrm>
            <a:custGeom>
              <a:avLst/>
              <a:gdLst>
                <a:gd name="connsiteX0" fmla="*/ 152019 w 152019"/>
                <a:gd name="connsiteY0" fmla="*/ 0 h 156019"/>
                <a:gd name="connsiteX1" fmla="*/ 57626 w 152019"/>
                <a:gd name="connsiteY1" fmla="*/ 0 h 156019"/>
                <a:gd name="connsiteX2" fmla="*/ 0 w 152019"/>
                <a:gd name="connsiteY2" fmla="*/ 57626 h 156019"/>
                <a:gd name="connsiteX3" fmla="*/ 0 w 152019"/>
                <a:gd name="connsiteY3" fmla="*/ 156019 h 156019"/>
                <a:gd name="connsiteX4" fmla="*/ 152019 w 152019"/>
                <a:gd name="connsiteY4" fmla="*/ 156019 h 156019"/>
                <a:gd name="connsiteX5" fmla="*/ 152019 w 152019"/>
                <a:gd name="connsiteY5" fmla="*/ 0 h 15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019" h="156019">
                  <a:moveTo>
                    <a:pt x="152019" y="0"/>
                  </a:move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156019"/>
                  </a:lnTo>
                  <a:lnTo>
                    <a:pt x="152019" y="156019"/>
                  </a:lnTo>
                  <a:lnTo>
                    <a:pt x="152019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: Shape 68">
              <a:extLst>
                <a:ext uri="{FF2B5EF4-FFF2-40B4-BE49-F238E27FC236}">
                  <a16:creationId xmlns:a16="http://schemas.microsoft.com/office/drawing/2014/main" id="{226834B0-FB29-3A6A-A276-856153B72832}"/>
                </a:ext>
              </a:extLst>
            </p:cNvPr>
            <p:cNvSpPr/>
            <p:nvPr/>
          </p:nvSpPr>
          <p:spPr>
            <a:xfrm>
              <a:off x="866029" y="2961973"/>
              <a:ext cx="1885569" cy="1438655"/>
            </a:xfrm>
            <a:custGeom>
              <a:avLst/>
              <a:gdLst>
                <a:gd name="connsiteX0" fmla="*/ 945452 w 1885569"/>
                <a:gd name="connsiteY0" fmla="*/ 114776 h 1438655"/>
                <a:gd name="connsiteX1" fmla="*/ 945452 w 1885569"/>
                <a:gd name="connsiteY1" fmla="*/ 205835 h 1438655"/>
                <a:gd name="connsiteX2" fmla="*/ 864489 w 1885569"/>
                <a:gd name="connsiteY2" fmla="*/ 286798 h 1438655"/>
                <a:gd name="connsiteX3" fmla="*/ 558165 w 1885569"/>
                <a:gd name="connsiteY3" fmla="*/ 286798 h 1438655"/>
                <a:gd name="connsiteX4" fmla="*/ 475393 w 1885569"/>
                <a:gd name="connsiteY4" fmla="*/ 359759 h 1438655"/>
                <a:gd name="connsiteX5" fmla="*/ 395002 w 1885569"/>
                <a:gd name="connsiteY5" fmla="*/ 430530 h 1438655"/>
                <a:gd name="connsiteX6" fmla="*/ 57626 w 1885569"/>
                <a:gd name="connsiteY6" fmla="*/ 430530 h 1438655"/>
                <a:gd name="connsiteX7" fmla="*/ 0 w 1885569"/>
                <a:gd name="connsiteY7" fmla="*/ 488156 h 1438655"/>
                <a:gd name="connsiteX8" fmla="*/ 0 w 1885569"/>
                <a:gd name="connsiteY8" fmla="*/ 508159 h 1438655"/>
                <a:gd name="connsiteX9" fmla="*/ 57626 w 1885569"/>
                <a:gd name="connsiteY9" fmla="*/ 565785 h 1438655"/>
                <a:gd name="connsiteX10" fmla="*/ 222885 w 1885569"/>
                <a:gd name="connsiteY10" fmla="*/ 565785 h 1438655"/>
                <a:gd name="connsiteX11" fmla="*/ 303848 w 1885569"/>
                <a:gd name="connsiteY11" fmla="*/ 645890 h 1438655"/>
                <a:gd name="connsiteX12" fmla="*/ 361474 w 1885569"/>
                <a:gd name="connsiteY12" fmla="*/ 702850 h 1438655"/>
                <a:gd name="connsiteX13" fmla="*/ 550736 w 1885569"/>
                <a:gd name="connsiteY13" fmla="*/ 702850 h 1438655"/>
                <a:gd name="connsiteX14" fmla="*/ 631698 w 1885569"/>
                <a:gd name="connsiteY14" fmla="*/ 783812 h 1438655"/>
                <a:gd name="connsiteX15" fmla="*/ 631698 w 1885569"/>
                <a:gd name="connsiteY15" fmla="*/ 924687 h 1438655"/>
                <a:gd name="connsiteX16" fmla="*/ 550736 w 1885569"/>
                <a:gd name="connsiteY16" fmla="*/ 1005649 h 1438655"/>
                <a:gd name="connsiteX17" fmla="*/ 536257 w 1885569"/>
                <a:gd name="connsiteY17" fmla="*/ 1005649 h 1438655"/>
                <a:gd name="connsiteX18" fmla="*/ 478631 w 1885569"/>
                <a:gd name="connsiteY18" fmla="*/ 1063276 h 1438655"/>
                <a:gd name="connsiteX19" fmla="*/ 478631 w 1885569"/>
                <a:gd name="connsiteY19" fmla="*/ 1220914 h 1438655"/>
                <a:gd name="connsiteX20" fmla="*/ 397669 w 1885569"/>
                <a:gd name="connsiteY20" fmla="*/ 1301877 h 1438655"/>
                <a:gd name="connsiteX21" fmla="*/ 883634 w 1885569"/>
                <a:gd name="connsiteY21" fmla="*/ 1301877 h 1438655"/>
                <a:gd name="connsiteX22" fmla="*/ 941261 w 1885569"/>
                <a:gd name="connsiteY22" fmla="*/ 1359503 h 1438655"/>
                <a:gd name="connsiteX23" fmla="*/ 941261 w 1885569"/>
                <a:gd name="connsiteY23" fmla="*/ 1380363 h 1438655"/>
                <a:gd name="connsiteX24" fmla="*/ 941546 w 1885569"/>
                <a:gd name="connsiteY24" fmla="*/ 1380363 h 1438655"/>
                <a:gd name="connsiteX25" fmla="*/ 941546 w 1885569"/>
                <a:gd name="connsiteY25" fmla="*/ 1381030 h 1438655"/>
                <a:gd name="connsiteX26" fmla="*/ 999173 w 1885569"/>
                <a:gd name="connsiteY26" fmla="*/ 1438656 h 1438655"/>
                <a:gd name="connsiteX27" fmla="*/ 1261110 w 1885569"/>
                <a:gd name="connsiteY27" fmla="*/ 1438656 h 1438655"/>
                <a:gd name="connsiteX28" fmla="*/ 1261110 w 1885569"/>
                <a:gd name="connsiteY28" fmla="*/ 1362647 h 1438655"/>
                <a:gd name="connsiteX29" fmla="*/ 1318736 w 1885569"/>
                <a:gd name="connsiteY29" fmla="*/ 1305020 h 1438655"/>
                <a:gd name="connsiteX30" fmla="*/ 1765459 w 1885569"/>
                <a:gd name="connsiteY30" fmla="*/ 1305020 h 1438655"/>
                <a:gd name="connsiteX31" fmla="*/ 1785557 w 1885569"/>
                <a:gd name="connsiteY31" fmla="*/ 1304544 h 1438655"/>
                <a:gd name="connsiteX32" fmla="*/ 1827181 w 1885569"/>
                <a:gd name="connsiteY32" fmla="*/ 1303115 h 1438655"/>
                <a:gd name="connsiteX33" fmla="*/ 1884807 w 1885569"/>
                <a:gd name="connsiteY33" fmla="*/ 1245489 h 1438655"/>
                <a:gd name="connsiteX34" fmla="*/ 1885093 w 1885569"/>
                <a:gd name="connsiteY34" fmla="*/ 865251 h 1438655"/>
                <a:gd name="connsiteX35" fmla="*/ 1789367 w 1885569"/>
                <a:gd name="connsiteY35" fmla="*/ 865251 h 1438655"/>
                <a:gd name="connsiteX36" fmla="*/ 1731740 w 1885569"/>
                <a:gd name="connsiteY36" fmla="*/ 807625 h 1438655"/>
                <a:gd name="connsiteX37" fmla="*/ 1731740 w 1885569"/>
                <a:gd name="connsiteY37" fmla="*/ 629983 h 1438655"/>
                <a:gd name="connsiteX38" fmla="*/ 1789367 w 1885569"/>
                <a:gd name="connsiteY38" fmla="*/ 572357 h 1438655"/>
                <a:gd name="connsiteX39" fmla="*/ 1885474 w 1885569"/>
                <a:gd name="connsiteY39" fmla="*/ 572357 h 1438655"/>
                <a:gd name="connsiteX40" fmla="*/ 1885569 w 1885569"/>
                <a:gd name="connsiteY40" fmla="*/ 495967 h 1438655"/>
                <a:gd name="connsiteX41" fmla="*/ 1805464 w 1885569"/>
                <a:gd name="connsiteY41" fmla="*/ 427101 h 1438655"/>
                <a:gd name="connsiteX42" fmla="*/ 1793653 w 1885569"/>
                <a:gd name="connsiteY42" fmla="*/ 427101 h 1438655"/>
                <a:gd name="connsiteX43" fmla="*/ 1723644 w 1885569"/>
                <a:gd name="connsiteY43" fmla="*/ 357092 h 1438655"/>
                <a:gd name="connsiteX44" fmla="*/ 1723644 w 1885569"/>
                <a:gd name="connsiteY44" fmla="*/ 289750 h 1438655"/>
                <a:gd name="connsiteX45" fmla="*/ 1498378 w 1885569"/>
                <a:gd name="connsiteY45" fmla="*/ 289750 h 1438655"/>
                <a:gd name="connsiteX46" fmla="*/ 1417225 w 1885569"/>
                <a:gd name="connsiteY46" fmla="*/ 225742 h 1438655"/>
                <a:gd name="connsiteX47" fmla="*/ 1415034 w 1885569"/>
                <a:gd name="connsiteY47" fmla="*/ 204025 h 1438655"/>
                <a:gd name="connsiteX48" fmla="*/ 1323308 w 1885569"/>
                <a:gd name="connsiteY48" fmla="*/ 138398 h 1438655"/>
                <a:gd name="connsiteX49" fmla="*/ 1320641 w 1885569"/>
                <a:gd name="connsiteY49" fmla="*/ 138398 h 1438655"/>
                <a:gd name="connsiteX50" fmla="*/ 1180338 w 1885569"/>
                <a:gd name="connsiteY50" fmla="*/ 138398 h 1438655"/>
                <a:gd name="connsiteX51" fmla="*/ 1121950 w 1885569"/>
                <a:gd name="connsiteY51" fmla="*/ 114490 h 1438655"/>
                <a:gd name="connsiteX52" fmla="*/ 1121950 w 1885569"/>
                <a:gd name="connsiteY52" fmla="*/ 114490 h 1438655"/>
                <a:gd name="connsiteX53" fmla="*/ 1115092 w 1885569"/>
                <a:gd name="connsiteY53" fmla="*/ 106966 h 1438655"/>
                <a:gd name="connsiteX54" fmla="*/ 1114616 w 1885569"/>
                <a:gd name="connsiteY54" fmla="*/ 106299 h 1438655"/>
                <a:gd name="connsiteX55" fmla="*/ 1114520 w 1885569"/>
                <a:gd name="connsiteY55" fmla="*/ 106204 h 1438655"/>
                <a:gd name="connsiteX56" fmla="*/ 1114425 w 1885569"/>
                <a:gd name="connsiteY56" fmla="*/ 106108 h 1438655"/>
                <a:gd name="connsiteX57" fmla="*/ 1109853 w 1885569"/>
                <a:gd name="connsiteY57" fmla="*/ 99631 h 1438655"/>
                <a:gd name="connsiteX58" fmla="*/ 1109853 w 1885569"/>
                <a:gd name="connsiteY58" fmla="*/ 99631 h 1438655"/>
                <a:gd name="connsiteX59" fmla="*/ 1108805 w 1885569"/>
                <a:gd name="connsiteY59" fmla="*/ 97917 h 1438655"/>
                <a:gd name="connsiteX60" fmla="*/ 1108805 w 1885569"/>
                <a:gd name="connsiteY60" fmla="*/ 97822 h 1438655"/>
                <a:gd name="connsiteX61" fmla="*/ 1108424 w 1885569"/>
                <a:gd name="connsiteY61" fmla="*/ 97155 h 1438655"/>
                <a:gd name="connsiteX62" fmla="*/ 1108329 w 1885569"/>
                <a:gd name="connsiteY62" fmla="*/ 96964 h 1438655"/>
                <a:gd name="connsiteX63" fmla="*/ 1107853 w 1885569"/>
                <a:gd name="connsiteY63" fmla="*/ 96107 h 1438655"/>
                <a:gd name="connsiteX64" fmla="*/ 1107853 w 1885569"/>
                <a:gd name="connsiteY64" fmla="*/ 96107 h 1438655"/>
                <a:gd name="connsiteX65" fmla="*/ 1107377 w 1885569"/>
                <a:gd name="connsiteY65" fmla="*/ 95250 h 1438655"/>
                <a:gd name="connsiteX66" fmla="*/ 1107377 w 1885569"/>
                <a:gd name="connsiteY66" fmla="*/ 95250 h 1438655"/>
                <a:gd name="connsiteX67" fmla="*/ 1106996 w 1885569"/>
                <a:gd name="connsiteY67" fmla="*/ 94488 h 1438655"/>
                <a:gd name="connsiteX68" fmla="*/ 1106900 w 1885569"/>
                <a:gd name="connsiteY68" fmla="*/ 94393 h 1438655"/>
                <a:gd name="connsiteX69" fmla="*/ 1106424 w 1885569"/>
                <a:gd name="connsiteY69" fmla="*/ 93536 h 1438655"/>
                <a:gd name="connsiteX70" fmla="*/ 1106424 w 1885569"/>
                <a:gd name="connsiteY70" fmla="*/ 93440 h 1438655"/>
                <a:gd name="connsiteX71" fmla="*/ 1106329 w 1885569"/>
                <a:gd name="connsiteY71" fmla="*/ 93154 h 1438655"/>
                <a:gd name="connsiteX72" fmla="*/ 1105948 w 1885569"/>
                <a:gd name="connsiteY72" fmla="*/ 92392 h 1438655"/>
                <a:gd name="connsiteX73" fmla="*/ 1105567 w 1885569"/>
                <a:gd name="connsiteY73" fmla="*/ 91630 h 1438655"/>
                <a:gd name="connsiteX74" fmla="*/ 1105091 w 1885569"/>
                <a:gd name="connsiteY74" fmla="*/ 90678 h 1438655"/>
                <a:gd name="connsiteX75" fmla="*/ 1104995 w 1885569"/>
                <a:gd name="connsiteY75" fmla="*/ 90583 h 1438655"/>
                <a:gd name="connsiteX76" fmla="*/ 1104614 w 1885569"/>
                <a:gd name="connsiteY76" fmla="*/ 89821 h 1438655"/>
                <a:gd name="connsiteX77" fmla="*/ 1104614 w 1885569"/>
                <a:gd name="connsiteY77" fmla="*/ 89821 h 1438655"/>
                <a:gd name="connsiteX78" fmla="*/ 1104233 w 1885569"/>
                <a:gd name="connsiteY78" fmla="*/ 88963 h 1438655"/>
                <a:gd name="connsiteX79" fmla="*/ 1104233 w 1885569"/>
                <a:gd name="connsiteY79" fmla="*/ 88963 h 1438655"/>
                <a:gd name="connsiteX80" fmla="*/ 1103852 w 1885569"/>
                <a:gd name="connsiteY80" fmla="*/ 88011 h 1438655"/>
                <a:gd name="connsiteX81" fmla="*/ 1103662 w 1885569"/>
                <a:gd name="connsiteY81" fmla="*/ 87535 h 1438655"/>
                <a:gd name="connsiteX82" fmla="*/ 1103281 w 1885569"/>
                <a:gd name="connsiteY82" fmla="*/ 86582 h 1438655"/>
                <a:gd name="connsiteX83" fmla="*/ 1103186 w 1885569"/>
                <a:gd name="connsiteY83" fmla="*/ 86392 h 1438655"/>
                <a:gd name="connsiteX84" fmla="*/ 1102614 w 1885569"/>
                <a:gd name="connsiteY84" fmla="*/ 84963 h 1438655"/>
                <a:gd name="connsiteX85" fmla="*/ 1102424 w 1885569"/>
                <a:gd name="connsiteY85" fmla="*/ 84582 h 1438655"/>
                <a:gd name="connsiteX86" fmla="*/ 1097090 w 1885569"/>
                <a:gd name="connsiteY86" fmla="*/ 55245 h 1438655"/>
                <a:gd name="connsiteX87" fmla="*/ 1097090 w 1885569"/>
                <a:gd name="connsiteY87" fmla="*/ 0 h 1438655"/>
                <a:gd name="connsiteX88" fmla="*/ 1029367 w 1885569"/>
                <a:gd name="connsiteY88" fmla="*/ 0 h 1438655"/>
                <a:gd name="connsiteX89" fmla="*/ 945928 w 1885569"/>
                <a:gd name="connsiteY89" fmla="*/ 83439 h 1438655"/>
                <a:gd name="connsiteX90" fmla="*/ 945452 w 1885569"/>
                <a:gd name="connsiteY90" fmla="*/ 114776 h 1438655"/>
                <a:gd name="connsiteX91" fmla="*/ 945452 w 1885569"/>
                <a:gd name="connsiteY91" fmla="*/ 114776 h 143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885569" h="1438655">
                  <a:moveTo>
                    <a:pt x="945452" y="114776"/>
                  </a:moveTo>
                  <a:lnTo>
                    <a:pt x="945452" y="205835"/>
                  </a:lnTo>
                  <a:cubicBezTo>
                    <a:pt x="945452" y="250412"/>
                    <a:pt x="909066" y="286798"/>
                    <a:pt x="864489" y="286798"/>
                  </a:cubicBezTo>
                  <a:lnTo>
                    <a:pt x="558165" y="286798"/>
                  </a:lnTo>
                  <a:cubicBezTo>
                    <a:pt x="515874" y="286798"/>
                    <a:pt x="480632" y="318706"/>
                    <a:pt x="475393" y="359759"/>
                  </a:cubicBezTo>
                  <a:cubicBezTo>
                    <a:pt x="470249" y="400431"/>
                    <a:pt x="436055" y="430530"/>
                    <a:pt x="395002" y="430530"/>
                  </a:cubicBezTo>
                  <a:lnTo>
                    <a:pt x="57626" y="430530"/>
                  </a:lnTo>
                  <a:cubicBezTo>
                    <a:pt x="25908" y="430530"/>
                    <a:pt x="0" y="456438"/>
                    <a:pt x="0" y="488156"/>
                  </a:cubicBezTo>
                  <a:lnTo>
                    <a:pt x="0" y="508159"/>
                  </a:lnTo>
                  <a:cubicBezTo>
                    <a:pt x="0" y="539877"/>
                    <a:pt x="25908" y="565785"/>
                    <a:pt x="57626" y="565785"/>
                  </a:cubicBezTo>
                  <a:lnTo>
                    <a:pt x="222885" y="565785"/>
                  </a:lnTo>
                  <a:cubicBezTo>
                    <a:pt x="267176" y="565785"/>
                    <a:pt x="303371" y="601599"/>
                    <a:pt x="303848" y="645890"/>
                  </a:cubicBezTo>
                  <a:cubicBezTo>
                    <a:pt x="304229" y="677323"/>
                    <a:pt x="329946" y="702850"/>
                    <a:pt x="361474" y="702850"/>
                  </a:cubicBezTo>
                  <a:lnTo>
                    <a:pt x="550736" y="702850"/>
                  </a:lnTo>
                  <a:cubicBezTo>
                    <a:pt x="595313" y="702850"/>
                    <a:pt x="631698" y="739235"/>
                    <a:pt x="631698" y="783812"/>
                  </a:cubicBezTo>
                  <a:lnTo>
                    <a:pt x="631698" y="924687"/>
                  </a:lnTo>
                  <a:cubicBezTo>
                    <a:pt x="631698" y="969264"/>
                    <a:pt x="595313" y="1005649"/>
                    <a:pt x="550736" y="1005649"/>
                  </a:cubicBezTo>
                  <a:lnTo>
                    <a:pt x="536257" y="1005649"/>
                  </a:lnTo>
                  <a:cubicBezTo>
                    <a:pt x="504539" y="1005649"/>
                    <a:pt x="478631" y="1031557"/>
                    <a:pt x="478631" y="1063276"/>
                  </a:cubicBezTo>
                  <a:lnTo>
                    <a:pt x="478631" y="1220914"/>
                  </a:lnTo>
                  <a:cubicBezTo>
                    <a:pt x="478631" y="1265491"/>
                    <a:pt x="442246" y="1301877"/>
                    <a:pt x="397669" y="1301877"/>
                  </a:cubicBezTo>
                  <a:lnTo>
                    <a:pt x="883634" y="1301877"/>
                  </a:lnTo>
                  <a:cubicBezTo>
                    <a:pt x="915353" y="1301877"/>
                    <a:pt x="941261" y="1327785"/>
                    <a:pt x="941261" y="1359503"/>
                  </a:cubicBezTo>
                  <a:lnTo>
                    <a:pt x="941261" y="1380363"/>
                  </a:lnTo>
                  <a:lnTo>
                    <a:pt x="941546" y="1380363"/>
                  </a:lnTo>
                  <a:lnTo>
                    <a:pt x="941546" y="1381030"/>
                  </a:lnTo>
                  <a:cubicBezTo>
                    <a:pt x="941546" y="1412748"/>
                    <a:pt x="967454" y="1438656"/>
                    <a:pt x="999173" y="1438656"/>
                  </a:cubicBezTo>
                  <a:lnTo>
                    <a:pt x="1261110" y="1438656"/>
                  </a:lnTo>
                  <a:lnTo>
                    <a:pt x="1261110" y="1362647"/>
                  </a:lnTo>
                  <a:cubicBezTo>
                    <a:pt x="1261110" y="1330928"/>
                    <a:pt x="1287018" y="1305020"/>
                    <a:pt x="1318736" y="1305020"/>
                  </a:cubicBezTo>
                  <a:lnTo>
                    <a:pt x="1765459" y="1305020"/>
                  </a:lnTo>
                  <a:lnTo>
                    <a:pt x="1785557" y="1304544"/>
                  </a:lnTo>
                  <a:lnTo>
                    <a:pt x="1827181" y="1303115"/>
                  </a:lnTo>
                  <a:cubicBezTo>
                    <a:pt x="1858804" y="1302067"/>
                    <a:pt x="1884807" y="1277207"/>
                    <a:pt x="1884807" y="1245489"/>
                  </a:cubicBezTo>
                  <a:cubicBezTo>
                    <a:pt x="1884807" y="1118806"/>
                    <a:pt x="1884902" y="991933"/>
                    <a:pt x="1885093" y="865251"/>
                  </a:cubicBezTo>
                  <a:lnTo>
                    <a:pt x="1789367" y="865251"/>
                  </a:lnTo>
                  <a:cubicBezTo>
                    <a:pt x="1757648" y="865251"/>
                    <a:pt x="1731740" y="839343"/>
                    <a:pt x="1731740" y="807625"/>
                  </a:cubicBezTo>
                  <a:lnTo>
                    <a:pt x="1731740" y="629983"/>
                  </a:lnTo>
                  <a:cubicBezTo>
                    <a:pt x="1731740" y="598265"/>
                    <a:pt x="1757648" y="572357"/>
                    <a:pt x="1789367" y="572357"/>
                  </a:cubicBezTo>
                  <a:lnTo>
                    <a:pt x="1885474" y="572357"/>
                  </a:lnTo>
                  <a:lnTo>
                    <a:pt x="1885569" y="495967"/>
                  </a:lnTo>
                  <a:cubicBezTo>
                    <a:pt x="1879663" y="457009"/>
                    <a:pt x="1845945" y="427101"/>
                    <a:pt x="1805464" y="427101"/>
                  </a:cubicBezTo>
                  <a:lnTo>
                    <a:pt x="1793653" y="427101"/>
                  </a:lnTo>
                  <a:cubicBezTo>
                    <a:pt x="1755172" y="427101"/>
                    <a:pt x="1723644" y="395573"/>
                    <a:pt x="1723644" y="357092"/>
                  </a:cubicBezTo>
                  <a:lnTo>
                    <a:pt x="1723644" y="289750"/>
                  </a:lnTo>
                  <a:lnTo>
                    <a:pt x="1498378" y="289750"/>
                  </a:lnTo>
                  <a:cubicBezTo>
                    <a:pt x="1459135" y="289750"/>
                    <a:pt x="1426083" y="262318"/>
                    <a:pt x="1417225" y="225742"/>
                  </a:cubicBezTo>
                  <a:cubicBezTo>
                    <a:pt x="1415415" y="218313"/>
                    <a:pt x="1414748" y="211741"/>
                    <a:pt x="1415034" y="204025"/>
                  </a:cubicBezTo>
                  <a:cubicBezTo>
                    <a:pt x="1416272" y="166211"/>
                    <a:pt x="1402842" y="135826"/>
                    <a:pt x="1323308" y="138398"/>
                  </a:cubicBezTo>
                  <a:cubicBezTo>
                    <a:pt x="1322356" y="138398"/>
                    <a:pt x="1321594" y="138398"/>
                    <a:pt x="1320641" y="138398"/>
                  </a:cubicBezTo>
                  <a:lnTo>
                    <a:pt x="1180338" y="138398"/>
                  </a:lnTo>
                  <a:cubicBezTo>
                    <a:pt x="1157669" y="138398"/>
                    <a:pt x="1137095" y="129254"/>
                    <a:pt x="1121950" y="114490"/>
                  </a:cubicBezTo>
                  <a:lnTo>
                    <a:pt x="1121950" y="114490"/>
                  </a:lnTo>
                  <a:cubicBezTo>
                    <a:pt x="1119569" y="112109"/>
                    <a:pt x="1117283" y="109633"/>
                    <a:pt x="1115092" y="106966"/>
                  </a:cubicBezTo>
                  <a:lnTo>
                    <a:pt x="1114616" y="106299"/>
                  </a:lnTo>
                  <a:lnTo>
                    <a:pt x="1114520" y="106204"/>
                  </a:lnTo>
                  <a:lnTo>
                    <a:pt x="1114425" y="106108"/>
                  </a:lnTo>
                  <a:cubicBezTo>
                    <a:pt x="1112806" y="104013"/>
                    <a:pt x="1111282" y="101822"/>
                    <a:pt x="1109853" y="99631"/>
                  </a:cubicBezTo>
                  <a:lnTo>
                    <a:pt x="1109853" y="99631"/>
                  </a:lnTo>
                  <a:cubicBezTo>
                    <a:pt x="1109472" y="99060"/>
                    <a:pt x="1109186" y="98488"/>
                    <a:pt x="1108805" y="97917"/>
                  </a:cubicBezTo>
                  <a:lnTo>
                    <a:pt x="1108805" y="97822"/>
                  </a:lnTo>
                  <a:lnTo>
                    <a:pt x="1108424" y="97155"/>
                  </a:lnTo>
                  <a:lnTo>
                    <a:pt x="1108329" y="96964"/>
                  </a:lnTo>
                  <a:lnTo>
                    <a:pt x="1107853" y="96107"/>
                  </a:lnTo>
                  <a:lnTo>
                    <a:pt x="1107853" y="96107"/>
                  </a:lnTo>
                  <a:lnTo>
                    <a:pt x="1107377" y="95250"/>
                  </a:lnTo>
                  <a:lnTo>
                    <a:pt x="1107377" y="95250"/>
                  </a:lnTo>
                  <a:lnTo>
                    <a:pt x="1106996" y="94488"/>
                  </a:lnTo>
                  <a:lnTo>
                    <a:pt x="1106900" y="94393"/>
                  </a:lnTo>
                  <a:lnTo>
                    <a:pt x="1106424" y="93536"/>
                  </a:lnTo>
                  <a:lnTo>
                    <a:pt x="1106424" y="93440"/>
                  </a:lnTo>
                  <a:lnTo>
                    <a:pt x="1106329" y="93154"/>
                  </a:lnTo>
                  <a:lnTo>
                    <a:pt x="1105948" y="92392"/>
                  </a:lnTo>
                  <a:lnTo>
                    <a:pt x="1105567" y="91630"/>
                  </a:lnTo>
                  <a:lnTo>
                    <a:pt x="1105091" y="90678"/>
                  </a:lnTo>
                  <a:lnTo>
                    <a:pt x="1104995" y="90583"/>
                  </a:lnTo>
                  <a:lnTo>
                    <a:pt x="1104614" y="89821"/>
                  </a:lnTo>
                  <a:lnTo>
                    <a:pt x="1104614" y="89821"/>
                  </a:lnTo>
                  <a:lnTo>
                    <a:pt x="1104233" y="88963"/>
                  </a:lnTo>
                  <a:lnTo>
                    <a:pt x="1104233" y="88963"/>
                  </a:lnTo>
                  <a:lnTo>
                    <a:pt x="1103852" y="88011"/>
                  </a:lnTo>
                  <a:lnTo>
                    <a:pt x="1103662" y="87535"/>
                  </a:lnTo>
                  <a:lnTo>
                    <a:pt x="1103281" y="86582"/>
                  </a:lnTo>
                  <a:lnTo>
                    <a:pt x="1103186" y="86392"/>
                  </a:lnTo>
                  <a:lnTo>
                    <a:pt x="1102614" y="84963"/>
                  </a:lnTo>
                  <a:lnTo>
                    <a:pt x="1102424" y="84582"/>
                  </a:lnTo>
                  <a:cubicBezTo>
                    <a:pt x="1098995" y="75438"/>
                    <a:pt x="1097090" y="65532"/>
                    <a:pt x="1097090" y="55245"/>
                  </a:cubicBezTo>
                  <a:lnTo>
                    <a:pt x="1097090" y="0"/>
                  </a:lnTo>
                  <a:lnTo>
                    <a:pt x="1029367" y="0"/>
                  </a:lnTo>
                  <a:cubicBezTo>
                    <a:pt x="983456" y="0"/>
                    <a:pt x="945928" y="37529"/>
                    <a:pt x="945928" y="83439"/>
                  </a:cubicBezTo>
                  <a:lnTo>
                    <a:pt x="945452" y="114776"/>
                  </a:lnTo>
                  <a:lnTo>
                    <a:pt x="945452" y="114776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: Shape 69">
              <a:extLst>
                <a:ext uri="{FF2B5EF4-FFF2-40B4-BE49-F238E27FC236}">
                  <a16:creationId xmlns:a16="http://schemas.microsoft.com/office/drawing/2014/main" id="{269F1DB0-3890-941A-DC41-8CA0132FC514}"/>
                </a:ext>
              </a:extLst>
            </p:cNvPr>
            <p:cNvSpPr/>
            <p:nvPr/>
          </p:nvSpPr>
          <p:spPr>
            <a:xfrm>
              <a:off x="1972549" y="4846494"/>
              <a:ext cx="135254" cy="128873"/>
            </a:xfrm>
            <a:custGeom>
              <a:avLst/>
              <a:gdLst>
                <a:gd name="connsiteX0" fmla="*/ 57626 w 135254"/>
                <a:gd name="connsiteY0" fmla="*/ 128874 h 128873"/>
                <a:gd name="connsiteX1" fmla="*/ 77629 w 135254"/>
                <a:gd name="connsiteY1" fmla="*/ 128874 h 128873"/>
                <a:gd name="connsiteX2" fmla="*/ 135255 w 135254"/>
                <a:gd name="connsiteY2" fmla="*/ 71247 h 128873"/>
                <a:gd name="connsiteX3" fmla="*/ 135255 w 135254"/>
                <a:gd name="connsiteY3" fmla="*/ 57626 h 128873"/>
                <a:gd name="connsiteX4" fmla="*/ 77629 w 135254"/>
                <a:gd name="connsiteY4" fmla="*/ 0 h 128873"/>
                <a:gd name="connsiteX5" fmla="*/ 57626 w 135254"/>
                <a:gd name="connsiteY5" fmla="*/ 0 h 128873"/>
                <a:gd name="connsiteX6" fmla="*/ 0 w 135254"/>
                <a:gd name="connsiteY6" fmla="*/ 57626 h 128873"/>
                <a:gd name="connsiteX7" fmla="*/ 0 w 135254"/>
                <a:gd name="connsiteY7" fmla="*/ 71247 h 128873"/>
                <a:gd name="connsiteX8" fmla="*/ 57626 w 135254"/>
                <a:gd name="connsiteY8" fmla="*/ 128874 h 1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54" h="128873">
                  <a:moveTo>
                    <a:pt x="57626" y="128874"/>
                  </a:moveTo>
                  <a:lnTo>
                    <a:pt x="77629" y="128874"/>
                  </a:lnTo>
                  <a:cubicBezTo>
                    <a:pt x="109347" y="128874"/>
                    <a:pt x="135255" y="102965"/>
                    <a:pt x="135255" y="71247"/>
                  </a:cubicBezTo>
                  <a:lnTo>
                    <a:pt x="135255" y="57626"/>
                  </a:lnTo>
                  <a:cubicBezTo>
                    <a:pt x="135255" y="25908"/>
                    <a:pt x="109347" y="0"/>
                    <a:pt x="77629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71247"/>
                  </a:lnTo>
                  <a:cubicBezTo>
                    <a:pt x="0" y="102965"/>
                    <a:pt x="25908" y="128874"/>
                    <a:pt x="57626" y="12887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: Shape 70">
              <a:extLst>
                <a:ext uri="{FF2B5EF4-FFF2-40B4-BE49-F238E27FC236}">
                  <a16:creationId xmlns:a16="http://schemas.microsoft.com/office/drawing/2014/main" id="{81F0F71B-04F5-C4A7-9D2D-3B3E7586DBA7}"/>
                </a:ext>
              </a:extLst>
            </p:cNvPr>
            <p:cNvSpPr/>
            <p:nvPr/>
          </p:nvSpPr>
          <p:spPr>
            <a:xfrm>
              <a:off x="2926191" y="4710763"/>
              <a:ext cx="299656" cy="417766"/>
            </a:xfrm>
            <a:custGeom>
              <a:avLst/>
              <a:gdLst>
                <a:gd name="connsiteX0" fmla="*/ 57626 w 299656"/>
                <a:gd name="connsiteY0" fmla="*/ 417767 h 417766"/>
                <a:gd name="connsiteX1" fmla="*/ 77629 w 299656"/>
                <a:gd name="connsiteY1" fmla="*/ 417767 h 417766"/>
                <a:gd name="connsiteX2" fmla="*/ 135255 w 299656"/>
                <a:gd name="connsiteY2" fmla="*/ 360140 h 417766"/>
                <a:gd name="connsiteX3" fmla="*/ 135255 w 299656"/>
                <a:gd name="connsiteY3" fmla="*/ 216217 h 417766"/>
                <a:gd name="connsiteX4" fmla="*/ 216218 w 299656"/>
                <a:gd name="connsiteY4" fmla="*/ 135255 h 417766"/>
                <a:gd name="connsiteX5" fmla="*/ 242030 w 299656"/>
                <a:gd name="connsiteY5" fmla="*/ 135255 h 417766"/>
                <a:gd name="connsiteX6" fmla="*/ 299656 w 299656"/>
                <a:gd name="connsiteY6" fmla="*/ 77629 h 417766"/>
                <a:gd name="connsiteX7" fmla="*/ 299656 w 299656"/>
                <a:gd name="connsiteY7" fmla="*/ 57626 h 417766"/>
                <a:gd name="connsiteX8" fmla="*/ 242030 w 299656"/>
                <a:gd name="connsiteY8" fmla="*/ 0 h 417766"/>
                <a:gd name="connsiteX9" fmla="*/ 77629 w 299656"/>
                <a:gd name="connsiteY9" fmla="*/ 0 h 417766"/>
                <a:gd name="connsiteX10" fmla="*/ 57626 w 299656"/>
                <a:gd name="connsiteY10" fmla="*/ 0 h 417766"/>
                <a:gd name="connsiteX11" fmla="*/ 56197 w 299656"/>
                <a:gd name="connsiteY11" fmla="*/ 0 h 417766"/>
                <a:gd name="connsiteX12" fmla="*/ 56197 w 299656"/>
                <a:gd name="connsiteY12" fmla="*/ 0 h 417766"/>
                <a:gd name="connsiteX13" fmla="*/ 54769 w 299656"/>
                <a:gd name="connsiteY13" fmla="*/ 95 h 417766"/>
                <a:gd name="connsiteX14" fmla="*/ 54769 w 299656"/>
                <a:gd name="connsiteY14" fmla="*/ 95 h 417766"/>
                <a:gd name="connsiteX15" fmla="*/ 53340 w 299656"/>
                <a:gd name="connsiteY15" fmla="*/ 190 h 417766"/>
                <a:gd name="connsiteX16" fmla="*/ 53340 w 299656"/>
                <a:gd name="connsiteY16" fmla="*/ 190 h 417766"/>
                <a:gd name="connsiteX17" fmla="*/ 51911 w 299656"/>
                <a:gd name="connsiteY17" fmla="*/ 286 h 417766"/>
                <a:gd name="connsiteX18" fmla="*/ 51911 w 299656"/>
                <a:gd name="connsiteY18" fmla="*/ 286 h 417766"/>
                <a:gd name="connsiteX19" fmla="*/ 50482 w 299656"/>
                <a:gd name="connsiteY19" fmla="*/ 476 h 417766"/>
                <a:gd name="connsiteX20" fmla="*/ 50482 w 299656"/>
                <a:gd name="connsiteY20" fmla="*/ 476 h 417766"/>
                <a:gd name="connsiteX21" fmla="*/ 49054 w 299656"/>
                <a:gd name="connsiteY21" fmla="*/ 667 h 417766"/>
                <a:gd name="connsiteX22" fmla="*/ 49054 w 299656"/>
                <a:gd name="connsiteY22" fmla="*/ 667 h 417766"/>
                <a:gd name="connsiteX23" fmla="*/ 47625 w 299656"/>
                <a:gd name="connsiteY23" fmla="*/ 857 h 417766"/>
                <a:gd name="connsiteX24" fmla="*/ 47625 w 299656"/>
                <a:gd name="connsiteY24" fmla="*/ 857 h 417766"/>
                <a:gd name="connsiteX25" fmla="*/ 46196 w 299656"/>
                <a:gd name="connsiteY25" fmla="*/ 1143 h 417766"/>
                <a:gd name="connsiteX26" fmla="*/ 46196 w 299656"/>
                <a:gd name="connsiteY26" fmla="*/ 1143 h 417766"/>
                <a:gd name="connsiteX27" fmla="*/ 44768 w 299656"/>
                <a:gd name="connsiteY27" fmla="*/ 1429 h 417766"/>
                <a:gd name="connsiteX28" fmla="*/ 44768 w 299656"/>
                <a:gd name="connsiteY28" fmla="*/ 1429 h 417766"/>
                <a:gd name="connsiteX29" fmla="*/ 43339 w 299656"/>
                <a:gd name="connsiteY29" fmla="*/ 1809 h 417766"/>
                <a:gd name="connsiteX30" fmla="*/ 43339 w 299656"/>
                <a:gd name="connsiteY30" fmla="*/ 1809 h 417766"/>
                <a:gd name="connsiteX31" fmla="*/ 42005 w 299656"/>
                <a:gd name="connsiteY31" fmla="*/ 2191 h 417766"/>
                <a:gd name="connsiteX32" fmla="*/ 42005 w 299656"/>
                <a:gd name="connsiteY32" fmla="*/ 2191 h 417766"/>
                <a:gd name="connsiteX33" fmla="*/ 40672 w 299656"/>
                <a:gd name="connsiteY33" fmla="*/ 2572 h 417766"/>
                <a:gd name="connsiteX34" fmla="*/ 40672 w 299656"/>
                <a:gd name="connsiteY34" fmla="*/ 2572 h 417766"/>
                <a:gd name="connsiteX35" fmla="*/ 39338 w 299656"/>
                <a:gd name="connsiteY35" fmla="*/ 3048 h 417766"/>
                <a:gd name="connsiteX36" fmla="*/ 39338 w 299656"/>
                <a:gd name="connsiteY36" fmla="*/ 3048 h 417766"/>
                <a:gd name="connsiteX37" fmla="*/ 38005 w 299656"/>
                <a:gd name="connsiteY37" fmla="*/ 3524 h 417766"/>
                <a:gd name="connsiteX38" fmla="*/ 38005 w 299656"/>
                <a:gd name="connsiteY38" fmla="*/ 3524 h 417766"/>
                <a:gd name="connsiteX39" fmla="*/ 36671 w 299656"/>
                <a:gd name="connsiteY39" fmla="*/ 4000 h 417766"/>
                <a:gd name="connsiteX40" fmla="*/ 36671 w 299656"/>
                <a:gd name="connsiteY40" fmla="*/ 4000 h 417766"/>
                <a:gd name="connsiteX41" fmla="*/ 35338 w 299656"/>
                <a:gd name="connsiteY41" fmla="*/ 4572 h 417766"/>
                <a:gd name="connsiteX42" fmla="*/ 35338 w 299656"/>
                <a:gd name="connsiteY42" fmla="*/ 4572 h 417766"/>
                <a:gd name="connsiteX43" fmla="*/ 34099 w 299656"/>
                <a:gd name="connsiteY43" fmla="*/ 5143 h 417766"/>
                <a:gd name="connsiteX44" fmla="*/ 34099 w 299656"/>
                <a:gd name="connsiteY44" fmla="*/ 5143 h 417766"/>
                <a:gd name="connsiteX45" fmla="*/ 32861 w 299656"/>
                <a:gd name="connsiteY45" fmla="*/ 5715 h 417766"/>
                <a:gd name="connsiteX46" fmla="*/ 32861 w 299656"/>
                <a:gd name="connsiteY46" fmla="*/ 5715 h 417766"/>
                <a:gd name="connsiteX47" fmla="*/ 31623 w 299656"/>
                <a:gd name="connsiteY47" fmla="*/ 6382 h 417766"/>
                <a:gd name="connsiteX48" fmla="*/ 31623 w 299656"/>
                <a:gd name="connsiteY48" fmla="*/ 6382 h 417766"/>
                <a:gd name="connsiteX49" fmla="*/ 30385 w 299656"/>
                <a:gd name="connsiteY49" fmla="*/ 7048 h 417766"/>
                <a:gd name="connsiteX50" fmla="*/ 30385 w 299656"/>
                <a:gd name="connsiteY50" fmla="*/ 7048 h 417766"/>
                <a:gd name="connsiteX51" fmla="*/ 29146 w 299656"/>
                <a:gd name="connsiteY51" fmla="*/ 7715 h 417766"/>
                <a:gd name="connsiteX52" fmla="*/ 29146 w 299656"/>
                <a:gd name="connsiteY52" fmla="*/ 7715 h 417766"/>
                <a:gd name="connsiteX53" fmla="*/ 27908 w 299656"/>
                <a:gd name="connsiteY53" fmla="*/ 8382 h 417766"/>
                <a:gd name="connsiteX54" fmla="*/ 27908 w 299656"/>
                <a:gd name="connsiteY54" fmla="*/ 8382 h 417766"/>
                <a:gd name="connsiteX55" fmla="*/ 26765 w 299656"/>
                <a:gd name="connsiteY55" fmla="*/ 9144 h 417766"/>
                <a:gd name="connsiteX56" fmla="*/ 26765 w 299656"/>
                <a:gd name="connsiteY56" fmla="*/ 9144 h 417766"/>
                <a:gd name="connsiteX57" fmla="*/ 25622 w 299656"/>
                <a:gd name="connsiteY57" fmla="*/ 9906 h 417766"/>
                <a:gd name="connsiteX58" fmla="*/ 25622 w 299656"/>
                <a:gd name="connsiteY58" fmla="*/ 9906 h 417766"/>
                <a:gd name="connsiteX59" fmla="*/ 24479 w 299656"/>
                <a:gd name="connsiteY59" fmla="*/ 10668 h 417766"/>
                <a:gd name="connsiteX60" fmla="*/ 24479 w 299656"/>
                <a:gd name="connsiteY60" fmla="*/ 10668 h 417766"/>
                <a:gd name="connsiteX61" fmla="*/ 23336 w 299656"/>
                <a:gd name="connsiteY61" fmla="*/ 11525 h 417766"/>
                <a:gd name="connsiteX62" fmla="*/ 23336 w 299656"/>
                <a:gd name="connsiteY62" fmla="*/ 11525 h 417766"/>
                <a:gd name="connsiteX63" fmla="*/ 22193 w 299656"/>
                <a:gd name="connsiteY63" fmla="*/ 12382 h 417766"/>
                <a:gd name="connsiteX64" fmla="*/ 22193 w 299656"/>
                <a:gd name="connsiteY64" fmla="*/ 12382 h 417766"/>
                <a:gd name="connsiteX65" fmla="*/ 21146 w 299656"/>
                <a:gd name="connsiteY65" fmla="*/ 13240 h 417766"/>
                <a:gd name="connsiteX66" fmla="*/ 21146 w 299656"/>
                <a:gd name="connsiteY66" fmla="*/ 13240 h 417766"/>
                <a:gd name="connsiteX67" fmla="*/ 20098 w 299656"/>
                <a:gd name="connsiteY67" fmla="*/ 14097 h 417766"/>
                <a:gd name="connsiteX68" fmla="*/ 20098 w 299656"/>
                <a:gd name="connsiteY68" fmla="*/ 14097 h 417766"/>
                <a:gd name="connsiteX69" fmla="*/ 19050 w 299656"/>
                <a:gd name="connsiteY69" fmla="*/ 15049 h 417766"/>
                <a:gd name="connsiteX70" fmla="*/ 19050 w 299656"/>
                <a:gd name="connsiteY70" fmla="*/ 15049 h 417766"/>
                <a:gd name="connsiteX71" fmla="*/ 18002 w 299656"/>
                <a:gd name="connsiteY71" fmla="*/ 16002 h 417766"/>
                <a:gd name="connsiteX72" fmla="*/ 18002 w 299656"/>
                <a:gd name="connsiteY72" fmla="*/ 16002 h 417766"/>
                <a:gd name="connsiteX73" fmla="*/ 17050 w 299656"/>
                <a:gd name="connsiteY73" fmla="*/ 16954 h 417766"/>
                <a:gd name="connsiteX74" fmla="*/ 17050 w 299656"/>
                <a:gd name="connsiteY74" fmla="*/ 16954 h 417766"/>
                <a:gd name="connsiteX75" fmla="*/ 16097 w 299656"/>
                <a:gd name="connsiteY75" fmla="*/ 17907 h 417766"/>
                <a:gd name="connsiteX76" fmla="*/ 16097 w 299656"/>
                <a:gd name="connsiteY76" fmla="*/ 17907 h 417766"/>
                <a:gd name="connsiteX77" fmla="*/ 15145 w 299656"/>
                <a:gd name="connsiteY77" fmla="*/ 18955 h 417766"/>
                <a:gd name="connsiteX78" fmla="*/ 15145 w 299656"/>
                <a:gd name="connsiteY78" fmla="*/ 18955 h 417766"/>
                <a:gd name="connsiteX79" fmla="*/ 14192 w 299656"/>
                <a:gd name="connsiteY79" fmla="*/ 20002 h 417766"/>
                <a:gd name="connsiteX80" fmla="*/ 14192 w 299656"/>
                <a:gd name="connsiteY80" fmla="*/ 20002 h 417766"/>
                <a:gd name="connsiteX81" fmla="*/ 13335 w 299656"/>
                <a:gd name="connsiteY81" fmla="*/ 21050 h 417766"/>
                <a:gd name="connsiteX82" fmla="*/ 13335 w 299656"/>
                <a:gd name="connsiteY82" fmla="*/ 21050 h 417766"/>
                <a:gd name="connsiteX83" fmla="*/ 12478 w 299656"/>
                <a:gd name="connsiteY83" fmla="*/ 22098 h 417766"/>
                <a:gd name="connsiteX84" fmla="*/ 12478 w 299656"/>
                <a:gd name="connsiteY84" fmla="*/ 22098 h 417766"/>
                <a:gd name="connsiteX85" fmla="*/ 11621 w 299656"/>
                <a:gd name="connsiteY85" fmla="*/ 23146 h 417766"/>
                <a:gd name="connsiteX86" fmla="*/ 11621 w 299656"/>
                <a:gd name="connsiteY86" fmla="*/ 23146 h 417766"/>
                <a:gd name="connsiteX87" fmla="*/ 10763 w 299656"/>
                <a:gd name="connsiteY87" fmla="*/ 24289 h 417766"/>
                <a:gd name="connsiteX88" fmla="*/ 10763 w 299656"/>
                <a:gd name="connsiteY88" fmla="*/ 24289 h 417766"/>
                <a:gd name="connsiteX89" fmla="*/ 10001 w 299656"/>
                <a:gd name="connsiteY89" fmla="*/ 25432 h 417766"/>
                <a:gd name="connsiteX90" fmla="*/ 10001 w 299656"/>
                <a:gd name="connsiteY90" fmla="*/ 25432 h 417766"/>
                <a:gd name="connsiteX91" fmla="*/ 9239 w 299656"/>
                <a:gd name="connsiteY91" fmla="*/ 26575 h 417766"/>
                <a:gd name="connsiteX92" fmla="*/ 9239 w 299656"/>
                <a:gd name="connsiteY92" fmla="*/ 26575 h 417766"/>
                <a:gd name="connsiteX93" fmla="*/ 8477 w 299656"/>
                <a:gd name="connsiteY93" fmla="*/ 27717 h 417766"/>
                <a:gd name="connsiteX94" fmla="*/ 8477 w 299656"/>
                <a:gd name="connsiteY94" fmla="*/ 27717 h 417766"/>
                <a:gd name="connsiteX95" fmla="*/ 7811 w 299656"/>
                <a:gd name="connsiteY95" fmla="*/ 28956 h 417766"/>
                <a:gd name="connsiteX96" fmla="*/ 7811 w 299656"/>
                <a:gd name="connsiteY96" fmla="*/ 28956 h 417766"/>
                <a:gd name="connsiteX97" fmla="*/ 7144 w 299656"/>
                <a:gd name="connsiteY97" fmla="*/ 30194 h 417766"/>
                <a:gd name="connsiteX98" fmla="*/ 7144 w 299656"/>
                <a:gd name="connsiteY98" fmla="*/ 30194 h 417766"/>
                <a:gd name="connsiteX99" fmla="*/ 6477 w 299656"/>
                <a:gd name="connsiteY99" fmla="*/ 31432 h 417766"/>
                <a:gd name="connsiteX100" fmla="*/ 6477 w 299656"/>
                <a:gd name="connsiteY100" fmla="*/ 31432 h 417766"/>
                <a:gd name="connsiteX101" fmla="*/ 5810 w 299656"/>
                <a:gd name="connsiteY101" fmla="*/ 32671 h 417766"/>
                <a:gd name="connsiteX102" fmla="*/ 5810 w 299656"/>
                <a:gd name="connsiteY102" fmla="*/ 32671 h 417766"/>
                <a:gd name="connsiteX103" fmla="*/ 5239 w 299656"/>
                <a:gd name="connsiteY103" fmla="*/ 33909 h 417766"/>
                <a:gd name="connsiteX104" fmla="*/ 5239 w 299656"/>
                <a:gd name="connsiteY104" fmla="*/ 33909 h 417766"/>
                <a:gd name="connsiteX105" fmla="*/ 4667 w 299656"/>
                <a:gd name="connsiteY105" fmla="*/ 35147 h 417766"/>
                <a:gd name="connsiteX106" fmla="*/ 4667 w 299656"/>
                <a:gd name="connsiteY106" fmla="*/ 35147 h 417766"/>
                <a:gd name="connsiteX107" fmla="*/ 4096 w 299656"/>
                <a:gd name="connsiteY107" fmla="*/ 36481 h 417766"/>
                <a:gd name="connsiteX108" fmla="*/ 4096 w 299656"/>
                <a:gd name="connsiteY108" fmla="*/ 36481 h 417766"/>
                <a:gd name="connsiteX109" fmla="*/ 3620 w 299656"/>
                <a:gd name="connsiteY109" fmla="*/ 37814 h 417766"/>
                <a:gd name="connsiteX110" fmla="*/ 3620 w 299656"/>
                <a:gd name="connsiteY110" fmla="*/ 37814 h 417766"/>
                <a:gd name="connsiteX111" fmla="*/ 3143 w 299656"/>
                <a:gd name="connsiteY111" fmla="*/ 39148 h 417766"/>
                <a:gd name="connsiteX112" fmla="*/ 3143 w 299656"/>
                <a:gd name="connsiteY112" fmla="*/ 39148 h 417766"/>
                <a:gd name="connsiteX113" fmla="*/ 2667 w 299656"/>
                <a:gd name="connsiteY113" fmla="*/ 40481 h 417766"/>
                <a:gd name="connsiteX114" fmla="*/ 2667 w 299656"/>
                <a:gd name="connsiteY114" fmla="*/ 40481 h 417766"/>
                <a:gd name="connsiteX115" fmla="*/ 2286 w 299656"/>
                <a:gd name="connsiteY115" fmla="*/ 41815 h 417766"/>
                <a:gd name="connsiteX116" fmla="*/ 2286 w 299656"/>
                <a:gd name="connsiteY116" fmla="*/ 41815 h 417766"/>
                <a:gd name="connsiteX117" fmla="*/ 1905 w 299656"/>
                <a:gd name="connsiteY117" fmla="*/ 43148 h 417766"/>
                <a:gd name="connsiteX118" fmla="*/ 1905 w 299656"/>
                <a:gd name="connsiteY118" fmla="*/ 43148 h 417766"/>
                <a:gd name="connsiteX119" fmla="*/ 1524 w 299656"/>
                <a:gd name="connsiteY119" fmla="*/ 44482 h 417766"/>
                <a:gd name="connsiteX120" fmla="*/ 1524 w 299656"/>
                <a:gd name="connsiteY120" fmla="*/ 44482 h 417766"/>
                <a:gd name="connsiteX121" fmla="*/ 1238 w 299656"/>
                <a:gd name="connsiteY121" fmla="*/ 45910 h 417766"/>
                <a:gd name="connsiteX122" fmla="*/ 1238 w 299656"/>
                <a:gd name="connsiteY122" fmla="*/ 45910 h 417766"/>
                <a:gd name="connsiteX123" fmla="*/ 953 w 299656"/>
                <a:gd name="connsiteY123" fmla="*/ 47339 h 417766"/>
                <a:gd name="connsiteX124" fmla="*/ 953 w 299656"/>
                <a:gd name="connsiteY124" fmla="*/ 47339 h 417766"/>
                <a:gd name="connsiteX125" fmla="*/ 667 w 299656"/>
                <a:gd name="connsiteY125" fmla="*/ 48768 h 417766"/>
                <a:gd name="connsiteX126" fmla="*/ 667 w 299656"/>
                <a:gd name="connsiteY126" fmla="*/ 48768 h 417766"/>
                <a:gd name="connsiteX127" fmla="*/ 476 w 299656"/>
                <a:gd name="connsiteY127" fmla="*/ 50197 h 417766"/>
                <a:gd name="connsiteX128" fmla="*/ 476 w 299656"/>
                <a:gd name="connsiteY128" fmla="*/ 50197 h 417766"/>
                <a:gd name="connsiteX129" fmla="*/ 286 w 299656"/>
                <a:gd name="connsiteY129" fmla="*/ 51625 h 417766"/>
                <a:gd name="connsiteX130" fmla="*/ 286 w 299656"/>
                <a:gd name="connsiteY130" fmla="*/ 51625 h 417766"/>
                <a:gd name="connsiteX131" fmla="*/ 190 w 299656"/>
                <a:gd name="connsiteY131" fmla="*/ 53054 h 417766"/>
                <a:gd name="connsiteX132" fmla="*/ 190 w 299656"/>
                <a:gd name="connsiteY132" fmla="*/ 53054 h 417766"/>
                <a:gd name="connsiteX133" fmla="*/ 95 w 299656"/>
                <a:gd name="connsiteY133" fmla="*/ 54483 h 417766"/>
                <a:gd name="connsiteX134" fmla="*/ 95 w 299656"/>
                <a:gd name="connsiteY134" fmla="*/ 54483 h 417766"/>
                <a:gd name="connsiteX135" fmla="*/ 95 w 299656"/>
                <a:gd name="connsiteY135" fmla="*/ 54959 h 417766"/>
                <a:gd name="connsiteX136" fmla="*/ 0 w 299656"/>
                <a:gd name="connsiteY136" fmla="*/ 56864 h 417766"/>
                <a:gd name="connsiteX137" fmla="*/ 0 w 299656"/>
                <a:gd name="connsiteY137" fmla="*/ 57340 h 417766"/>
                <a:gd name="connsiteX138" fmla="*/ 0 w 299656"/>
                <a:gd name="connsiteY138" fmla="*/ 57340 h 417766"/>
                <a:gd name="connsiteX139" fmla="*/ 0 w 299656"/>
                <a:gd name="connsiteY139" fmla="*/ 77343 h 417766"/>
                <a:gd name="connsiteX140" fmla="*/ 0 w 299656"/>
                <a:gd name="connsiteY140" fmla="*/ 359855 h 417766"/>
                <a:gd name="connsiteX141" fmla="*/ 57626 w 299656"/>
                <a:gd name="connsiteY141" fmla="*/ 417767 h 417766"/>
                <a:gd name="connsiteX142" fmla="*/ 57626 w 299656"/>
                <a:gd name="connsiteY142" fmla="*/ 417767 h 417766"/>
                <a:gd name="connsiteX143" fmla="*/ 57626 w 299656"/>
                <a:gd name="connsiteY143" fmla="*/ 0 h 417766"/>
                <a:gd name="connsiteX144" fmla="*/ 57626 w 299656"/>
                <a:gd name="connsiteY144" fmla="*/ 0 h 417766"/>
                <a:gd name="connsiteX145" fmla="*/ 57626 w 299656"/>
                <a:gd name="connsiteY145" fmla="*/ 0 h 41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299656" h="417766">
                  <a:moveTo>
                    <a:pt x="57626" y="417767"/>
                  </a:moveTo>
                  <a:lnTo>
                    <a:pt x="77629" y="417767"/>
                  </a:lnTo>
                  <a:cubicBezTo>
                    <a:pt x="109347" y="417767"/>
                    <a:pt x="135255" y="391858"/>
                    <a:pt x="135255" y="360140"/>
                  </a:cubicBezTo>
                  <a:lnTo>
                    <a:pt x="135255" y="216217"/>
                  </a:lnTo>
                  <a:cubicBezTo>
                    <a:pt x="135255" y="171640"/>
                    <a:pt x="171640" y="135255"/>
                    <a:pt x="216218" y="135255"/>
                  </a:cubicBezTo>
                  <a:lnTo>
                    <a:pt x="242030" y="135255"/>
                  </a:lnTo>
                  <a:cubicBezTo>
                    <a:pt x="273748" y="135255"/>
                    <a:pt x="299656" y="109347"/>
                    <a:pt x="299656" y="77629"/>
                  </a:cubicBezTo>
                  <a:lnTo>
                    <a:pt x="299656" y="57626"/>
                  </a:lnTo>
                  <a:cubicBezTo>
                    <a:pt x="299656" y="25908"/>
                    <a:pt x="273748" y="0"/>
                    <a:pt x="242030" y="0"/>
                  </a:cubicBezTo>
                  <a:lnTo>
                    <a:pt x="77629" y="0"/>
                  </a:lnTo>
                  <a:lnTo>
                    <a:pt x="57626" y="0"/>
                  </a:lnTo>
                  <a:lnTo>
                    <a:pt x="56197" y="0"/>
                  </a:lnTo>
                  <a:lnTo>
                    <a:pt x="56197" y="0"/>
                  </a:lnTo>
                  <a:lnTo>
                    <a:pt x="54769" y="95"/>
                  </a:lnTo>
                  <a:lnTo>
                    <a:pt x="54769" y="95"/>
                  </a:lnTo>
                  <a:lnTo>
                    <a:pt x="53340" y="190"/>
                  </a:lnTo>
                  <a:lnTo>
                    <a:pt x="53340" y="190"/>
                  </a:lnTo>
                  <a:lnTo>
                    <a:pt x="51911" y="286"/>
                  </a:lnTo>
                  <a:lnTo>
                    <a:pt x="51911" y="286"/>
                  </a:lnTo>
                  <a:lnTo>
                    <a:pt x="50482" y="476"/>
                  </a:lnTo>
                  <a:lnTo>
                    <a:pt x="50482" y="476"/>
                  </a:lnTo>
                  <a:lnTo>
                    <a:pt x="49054" y="667"/>
                  </a:lnTo>
                  <a:lnTo>
                    <a:pt x="49054" y="667"/>
                  </a:lnTo>
                  <a:lnTo>
                    <a:pt x="47625" y="857"/>
                  </a:lnTo>
                  <a:lnTo>
                    <a:pt x="47625" y="857"/>
                  </a:lnTo>
                  <a:cubicBezTo>
                    <a:pt x="47149" y="952"/>
                    <a:pt x="46672" y="1048"/>
                    <a:pt x="46196" y="1143"/>
                  </a:cubicBezTo>
                  <a:lnTo>
                    <a:pt x="46196" y="1143"/>
                  </a:lnTo>
                  <a:lnTo>
                    <a:pt x="44768" y="1429"/>
                  </a:lnTo>
                  <a:lnTo>
                    <a:pt x="44768" y="1429"/>
                  </a:lnTo>
                  <a:lnTo>
                    <a:pt x="43339" y="1809"/>
                  </a:lnTo>
                  <a:lnTo>
                    <a:pt x="43339" y="1809"/>
                  </a:lnTo>
                  <a:lnTo>
                    <a:pt x="42005" y="2191"/>
                  </a:lnTo>
                  <a:lnTo>
                    <a:pt x="42005" y="2191"/>
                  </a:lnTo>
                  <a:lnTo>
                    <a:pt x="40672" y="2572"/>
                  </a:lnTo>
                  <a:lnTo>
                    <a:pt x="40672" y="2572"/>
                  </a:lnTo>
                  <a:lnTo>
                    <a:pt x="39338" y="3048"/>
                  </a:lnTo>
                  <a:lnTo>
                    <a:pt x="39338" y="3048"/>
                  </a:lnTo>
                  <a:lnTo>
                    <a:pt x="38005" y="3524"/>
                  </a:lnTo>
                  <a:lnTo>
                    <a:pt x="38005" y="3524"/>
                  </a:lnTo>
                  <a:lnTo>
                    <a:pt x="36671" y="4000"/>
                  </a:lnTo>
                  <a:lnTo>
                    <a:pt x="36671" y="4000"/>
                  </a:lnTo>
                  <a:lnTo>
                    <a:pt x="35338" y="4572"/>
                  </a:lnTo>
                  <a:lnTo>
                    <a:pt x="35338" y="4572"/>
                  </a:lnTo>
                  <a:lnTo>
                    <a:pt x="34099" y="5143"/>
                  </a:lnTo>
                  <a:lnTo>
                    <a:pt x="34099" y="5143"/>
                  </a:lnTo>
                  <a:lnTo>
                    <a:pt x="32861" y="5715"/>
                  </a:lnTo>
                  <a:lnTo>
                    <a:pt x="32861" y="5715"/>
                  </a:lnTo>
                  <a:lnTo>
                    <a:pt x="31623" y="6382"/>
                  </a:lnTo>
                  <a:lnTo>
                    <a:pt x="31623" y="6382"/>
                  </a:lnTo>
                  <a:cubicBezTo>
                    <a:pt x="31242" y="6572"/>
                    <a:pt x="30766" y="6763"/>
                    <a:pt x="30385" y="7048"/>
                  </a:cubicBezTo>
                  <a:lnTo>
                    <a:pt x="30385" y="7048"/>
                  </a:lnTo>
                  <a:lnTo>
                    <a:pt x="29146" y="7715"/>
                  </a:lnTo>
                  <a:lnTo>
                    <a:pt x="29146" y="7715"/>
                  </a:lnTo>
                  <a:cubicBezTo>
                    <a:pt x="28765" y="7906"/>
                    <a:pt x="28385" y="8191"/>
                    <a:pt x="27908" y="8382"/>
                  </a:cubicBezTo>
                  <a:lnTo>
                    <a:pt x="27908" y="8382"/>
                  </a:lnTo>
                  <a:lnTo>
                    <a:pt x="26765" y="9144"/>
                  </a:lnTo>
                  <a:lnTo>
                    <a:pt x="26765" y="9144"/>
                  </a:lnTo>
                  <a:lnTo>
                    <a:pt x="25622" y="9906"/>
                  </a:lnTo>
                  <a:lnTo>
                    <a:pt x="25622" y="9906"/>
                  </a:lnTo>
                  <a:lnTo>
                    <a:pt x="24479" y="10668"/>
                  </a:lnTo>
                  <a:lnTo>
                    <a:pt x="24479" y="10668"/>
                  </a:lnTo>
                  <a:lnTo>
                    <a:pt x="23336" y="11525"/>
                  </a:lnTo>
                  <a:lnTo>
                    <a:pt x="23336" y="11525"/>
                  </a:lnTo>
                  <a:lnTo>
                    <a:pt x="22193" y="12382"/>
                  </a:lnTo>
                  <a:lnTo>
                    <a:pt x="22193" y="12382"/>
                  </a:lnTo>
                  <a:cubicBezTo>
                    <a:pt x="21812" y="12668"/>
                    <a:pt x="21431" y="12954"/>
                    <a:pt x="21146" y="13240"/>
                  </a:cubicBezTo>
                  <a:lnTo>
                    <a:pt x="21146" y="13240"/>
                  </a:lnTo>
                  <a:lnTo>
                    <a:pt x="20098" y="14097"/>
                  </a:lnTo>
                  <a:lnTo>
                    <a:pt x="20098" y="14097"/>
                  </a:lnTo>
                  <a:lnTo>
                    <a:pt x="19050" y="15049"/>
                  </a:lnTo>
                  <a:lnTo>
                    <a:pt x="19050" y="15049"/>
                  </a:lnTo>
                  <a:lnTo>
                    <a:pt x="18002" y="16002"/>
                  </a:lnTo>
                  <a:lnTo>
                    <a:pt x="18002" y="16002"/>
                  </a:lnTo>
                  <a:lnTo>
                    <a:pt x="17050" y="16954"/>
                  </a:lnTo>
                  <a:lnTo>
                    <a:pt x="17050" y="16954"/>
                  </a:lnTo>
                  <a:lnTo>
                    <a:pt x="16097" y="17907"/>
                  </a:lnTo>
                  <a:lnTo>
                    <a:pt x="16097" y="17907"/>
                  </a:lnTo>
                  <a:lnTo>
                    <a:pt x="15145" y="18955"/>
                  </a:lnTo>
                  <a:lnTo>
                    <a:pt x="15145" y="18955"/>
                  </a:lnTo>
                  <a:lnTo>
                    <a:pt x="14192" y="20002"/>
                  </a:lnTo>
                  <a:lnTo>
                    <a:pt x="14192" y="20002"/>
                  </a:lnTo>
                  <a:lnTo>
                    <a:pt x="13335" y="21050"/>
                  </a:lnTo>
                  <a:lnTo>
                    <a:pt x="13335" y="21050"/>
                  </a:lnTo>
                  <a:cubicBezTo>
                    <a:pt x="13049" y="21431"/>
                    <a:pt x="12763" y="21812"/>
                    <a:pt x="12478" y="22098"/>
                  </a:cubicBezTo>
                  <a:lnTo>
                    <a:pt x="12478" y="22098"/>
                  </a:lnTo>
                  <a:cubicBezTo>
                    <a:pt x="12192" y="22479"/>
                    <a:pt x="11906" y="22860"/>
                    <a:pt x="11621" y="23146"/>
                  </a:cubicBezTo>
                  <a:lnTo>
                    <a:pt x="11621" y="23146"/>
                  </a:lnTo>
                  <a:lnTo>
                    <a:pt x="10763" y="24289"/>
                  </a:lnTo>
                  <a:lnTo>
                    <a:pt x="10763" y="24289"/>
                  </a:lnTo>
                  <a:lnTo>
                    <a:pt x="10001" y="25432"/>
                  </a:lnTo>
                  <a:lnTo>
                    <a:pt x="10001" y="25432"/>
                  </a:lnTo>
                  <a:lnTo>
                    <a:pt x="9239" y="26575"/>
                  </a:lnTo>
                  <a:lnTo>
                    <a:pt x="9239" y="26575"/>
                  </a:lnTo>
                  <a:lnTo>
                    <a:pt x="8477" y="27717"/>
                  </a:lnTo>
                  <a:lnTo>
                    <a:pt x="8477" y="27717"/>
                  </a:lnTo>
                  <a:lnTo>
                    <a:pt x="7811" y="28956"/>
                  </a:lnTo>
                  <a:lnTo>
                    <a:pt x="7811" y="28956"/>
                  </a:lnTo>
                  <a:lnTo>
                    <a:pt x="7144" y="30194"/>
                  </a:lnTo>
                  <a:lnTo>
                    <a:pt x="7144" y="30194"/>
                  </a:lnTo>
                  <a:lnTo>
                    <a:pt x="6477" y="31432"/>
                  </a:lnTo>
                  <a:lnTo>
                    <a:pt x="6477" y="31432"/>
                  </a:lnTo>
                  <a:lnTo>
                    <a:pt x="5810" y="32671"/>
                  </a:lnTo>
                  <a:lnTo>
                    <a:pt x="5810" y="32671"/>
                  </a:lnTo>
                  <a:lnTo>
                    <a:pt x="5239" y="33909"/>
                  </a:lnTo>
                  <a:lnTo>
                    <a:pt x="5239" y="33909"/>
                  </a:lnTo>
                  <a:cubicBezTo>
                    <a:pt x="5048" y="34290"/>
                    <a:pt x="4858" y="34766"/>
                    <a:pt x="4667" y="35147"/>
                  </a:cubicBezTo>
                  <a:lnTo>
                    <a:pt x="4667" y="35147"/>
                  </a:lnTo>
                  <a:lnTo>
                    <a:pt x="4096" y="36481"/>
                  </a:lnTo>
                  <a:lnTo>
                    <a:pt x="4096" y="36481"/>
                  </a:lnTo>
                  <a:lnTo>
                    <a:pt x="3620" y="37814"/>
                  </a:lnTo>
                  <a:lnTo>
                    <a:pt x="3620" y="37814"/>
                  </a:lnTo>
                  <a:lnTo>
                    <a:pt x="3143" y="39148"/>
                  </a:lnTo>
                  <a:lnTo>
                    <a:pt x="3143" y="39148"/>
                  </a:lnTo>
                  <a:lnTo>
                    <a:pt x="2667" y="40481"/>
                  </a:lnTo>
                  <a:lnTo>
                    <a:pt x="2667" y="40481"/>
                  </a:lnTo>
                  <a:lnTo>
                    <a:pt x="2286" y="41815"/>
                  </a:lnTo>
                  <a:lnTo>
                    <a:pt x="2286" y="41815"/>
                  </a:lnTo>
                  <a:lnTo>
                    <a:pt x="1905" y="43148"/>
                  </a:lnTo>
                  <a:lnTo>
                    <a:pt x="1905" y="43148"/>
                  </a:lnTo>
                  <a:lnTo>
                    <a:pt x="1524" y="44482"/>
                  </a:lnTo>
                  <a:lnTo>
                    <a:pt x="1524" y="44482"/>
                  </a:lnTo>
                  <a:lnTo>
                    <a:pt x="1238" y="45910"/>
                  </a:lnTo>
                  <a:lnTo>
                    <a:pt x="1238" y="45910"/>
                  </a:lnTo>
                  <a:cubicBezTo>
                    <a:pt x="1143" y="46387"/>
                    <a:pt x="1048" y="46863"/>
                    <a:pt x="953" y="47339"/>
                  </a:cubicBezTo>
                  <a:lnTo>
                    <a:pt x="953" y="47339"/>
                  </a:lnTo>
                  <a:lnTo>
                    <a:pt x="667" y="48768"/>
                  </a:lnTo>
                  <a:lnTo>
                    <a:pt x="667" y="48768"/>
                  </a:lnTo>
                  <a:lnTo>
                    <a:pt x="476" y="50197"/>
                  </a:lnTo>
                  <a:lnTo>
                    <a:pt x="476" y="50197"/>
                  </a:lnTo>
                  <a:lnTo>
                    <a:pt x="286" y="51625"/>
                  </a:lnTo>
                  <a:lnTo>
                    <a:pt x="286" y="51625"/>
                  </a:lnTo>
                  <a:lnTo>
                    <a:pt x="190" y="53054"/>
                  </a:lnTo>
                  <a:lnTo>
                    <a:pt x="190" y="53054"/>
                  </a:lnTo>
                  <a:lnTo>
                    <a:pt x="95" y="54483"/>
                  </a:lnTo>
                  <a:lnTo>
                    <a:pt x="95" y="54483"/>
                  </a:lnTo>
                  <a:lnTo>
                    <a:pt x="95" y="54959"/>
                  </a:lnTo>
                  <a:cubicBezTo>
                    <a:pt x="95" y="55626"/>
                    <a:pt x="95" y="56197"/>
                    <a:pt x="0" y="56864"/>
                  </a:cubicBezTo>
                  <a:lnTo>
                    <a:pt x="0" y="57340"/>
                  </a:lnTo>
                  <a:lnTo>
                    <a:pt x="0" y="57340"/>
                  </a:lnTo>
                  <a:lnTo>
                    <a:pt x="0" y="77343"/>
                  </a:lnTo>
                  <a:lnTo>
                    <a:pt x="0" y="359855"/>
                  </a:lnTo>
                  <a:cubicBezTo>
                    <a:pt x="0" y="391858"/>
                    <a:pt x="25908" y="417767"/>
                    <a:pt x="57626" y="417767"/>
                  </a:cubicBezTo>
                  <a:lnTo>
                    <a:pt x="57626" y="417767"/>
                  </a:lnTo>
                  <a:close/>
                  <a:moveTo>
                    <a:pt x="57626" y="0"/>
                  </a:moveTo>
                  <a:lnTo>
                    <a:pt x="57626" y="0"/>
                  </a:lnTo>
                  <a:lnTo>
                    <a:pt x="57626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: Shape 71">
              <a:extLst>
                <a:ext uri="{FF2B5EF4-FFF2-40B4-BE49-F238E27FC236}">
                  <a16:creationId xmlns:a16="http://schemas.microsoft.com/office/drawing/2014/main" id="{DE4697ED-4B8B-F193-9BA9-934337322137}"/>
                </a:ext>
              </a:extLst>
            </p:cNvPr>
            <p:cNvSpPr/>
            <p:nvPr/>
          </p:nvSpPr>
          <p:spPr>
            <a:xfrm>
              <a:off x="75454" y="4553410"/>
              <a:ext cx="628078" cy="867822"/>
            </a:xfrm>
            <a:custGeom>
              <a:avLst/>
              <a:gdLst>
                <a:gd name="connsiteX0" fmla="*/ 550069 w 628078"/>
                <a:gd name="connsiteY0" fmla="*/ 300609 h 867822"/>
                <a:gd name="connsiteX1" fmla="*/ 570452 w 628078"/>
                <a:gd name="connsiteY1" fmla="*/ 300609 h 867822"/>
                <a:gd name="connsiteX2" fmla="*/ 628079 w 628078"/>
                <a:gd name="connsiteY2" fmla="*/ 242983 h 867822"/>
                <a:gd name="connsiteX3" fmla="*/ 628079 w 628078"/>
                <a:gd name="connsiteY3" fmla="*/ 57626 h 867822"/>
                <a:gd name="connsiteX4" fmla="*/ 570452 w 628078"/>
                <a:gd name="connsiteY4" fmla="*/ 0 h 867822"/>
                <a:gd name="connsiteX5" fmla="*/ 216599 w 628078"/>
                <a:gd name="connsiteY5" fmla="*/ 0 h 867822"/>
                <a:gd name="connsiteX6" fmla="*/ 158972 w 628078"/>
                <a:gd name="connsiteY6" fmla="*/ 857 h 867822"/>
                <a:gd name="connsiteX7" fmla="*/ 158972 w 628078"/>
                <a:gd name="connsiteY7" fmla="*/ 212884 h 867822"/>
                <a:gd name="connsiteX8" fmla="*/ 78010 w 628078"/>
                <a:gd name="connsiteY8" fmla="*/ 293846 h 867822"/>
                <a:gd name="connsiteX9" fmla="*/ 57626 w 628078"/>
                <a:gd name="connsiteY9" fmla="*/ 293846 h 867822"/>
                <a:gd name="connsiteX10" fmla="*/ 0 w 628078"/>
                <a:gd name="connsiteY10" fmla="*/ 352901 h 867822"/>
                <a:gd name="connsiteX11" fmla="*/ 0 w 628078"/>
                <a:gd name="connsiteY11" fmla="*/ 464153 h 867822"/>
                <a:gd name="connsiteX12" fmla="*/ 0 w 628078"/>
                <a:gd name="connsiteY12" fmla="*/ 520351 h 867822"/>
                <a:gd name="connsiteX13" fmla="*/ 0 w 628078"/>
                <a:gd name="connsiteY13" fmla="*/ 810197 h 867822"/>
                <a:gd name="connsiteX14" fmla="*/ 57626 w 628078"/>
                <a:gd name="connsiteY14" fmla="*/ 867823 h 867822"/>
                <a:gd name="connsiteX15" fmla="*/ 252413 w 628078"/>
                <a:gd name="connsiteY15" fmla="*/ 867823 h 867822"/>
                <a:gd name="connsiteX16" fmla="*/ 310039 w 628078"/>
                <a:gd name="connsiteY16" fmla="*/ 866965 h 867822"/>
                <a:gd name="connsiteX17" fmla="*/ 310039 w 628078"/>
                <a:gd name="connsiteY17" fmla="*/ 660559 h 867822"/>
                <a:gd name="connsiteX18" fmla="*/ 391001 w 628078"/>
                <a:gd name="connsiteY18" fmla="*/ 579596 h 867822"/>
                <a:gd name="connsiteX19" fmla="*/ 411385 w 628078"/>
                <a:gd name="connsiteY19" fmla="*/ 579596 h 867822"/>
                <a:gd name="connsiteX20" fmla="*/ 469011 w 628078"/>
                <a:gd name="connsiteY20" fmla="*/ 520541 h 867822"/>
                <a:gd name="connsiteX21" fmla="*/ 469011 w 628078"/>
                <a:gd name="connsiteY21" fmla="*/ 381667 h 867822"/>
                <a:gd name="connsiteX22" fmla="*/ 550069 w 628078"/>
                <a:gd name="connsiteY22" fmla="*/ 300609 h 86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28078" h="867822">
                  <a:moveTo>
                    <a:pt x="550069" y="300609"/>
                  </a:moveTo>
                  <a:lnTo>
                    <a:pt x="570452" y="300609"/>
                  </a:lnTo>
                  <a:cubicBezTo>
                    <a:pt x="602171" y="300609"/>
                    <a:pt x="628079" y="274701"/>
                    <a:pt x="628079" y="242983"/>
                  </a:cubicBezTo>
                  <a:lnTo>
                    <a:pt x="628079" y="57626"/>
                  </a:lnTo>
                  <a:cubicBezTo>
                    <a:pt x="628079" y="25908"/>
                    <a:pt x="602171" y="0"/>
                    <a:pt x="570452" y="0"/>
                  </a:cubicBezTo>
                  <a:lnTo>
                    <a:pt x="216599" y="0"/>
                  </a:lnTo>
                  <a:lnTo>
                    <a:pt x="158972" y="857"/>
                  </a:lnTo>
                  <a:lnTo>
                    <a:pt x="158972" y="212884"/>
                  </a:lnTo>
                  <a:cubicBezTo>
                    <a:pt x="158972" y="257461"/>
                    <a:pt x="122587" y="293846"/>
                    <a:pt x="78010" y="293846"/>
                  </a:cubicBezTo>
                  <a:lnTo>
                    <a:pt x="57626" y="293846"/>
                  </a:lnTo>
                  <a:cubicBezTo>
                    <a:pt x="25908" y="293846"/>
                    <a:pt x="0" y="320421"/>
                    <a:pt x="0" y="352901"/>
                  </a:cubicBezTo>
                  <a:lnTo>
                    <a:pt x="0" y="464153"/>
                  </a:lnTo>
                  <a:lnTo>
                    <a:pt x="0" y="520351"/>
                  </a:lnTo>
                  <a:lnTo>
                    <a:pt x="0" y="810197"/>
                  </a:lnTo>
                  <a:cubicBezTo>
                    <a:pt x="0" y="841915"/>
                    <a:pt x="25908" y="867823"/>
                    <a:pt x="57626" y="867823"/>
                  </a:cubicBezTo>
                  <a:lnTo>
                    <a:pt x="252413" y="867823"/>
                  </a:lnTo>
                  <a:lnTo>
                    <a:pt x="310039" y="866965"/>
                  </a:lnTo>
                  <a:lnTo>
                    <a:pt x="310039" y="660559"/>
                  </a:lnTo>
                  <a:cubicBezTo>
                    <a:pt x="310039" y="615982"/>
                    <a:pt x="346424" y="579596"/>
                    <a:pt x="391001" y="579596"/>
                  </a:cubicBezTo>
                  <a:lnTo>
                    <a:pt x="411385" y="579596"/>
                  </a:lnTo>
                  <a:cubicBezTo>
                    <a:pt x="443103" y="579596"/>
                    <a:pt x="469011" y="553022"/>
                    <a:pt x="469011" y="520541"/>
                  </a:cubicBezTo>
                  <a:lnTo>
                    <a:pt x="469011" y="381667"/>
                  </a:lnTo>
                  <a:cubicBezTo>
                    <a:pt x="469011" y="336995"/>
                    <a:pt x="505397" y="300609"/>
                    <a:pt x="550069" y="300609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: Shape 72">
              <a:extLst>
                <a:ext uri="{FF2B5EF4-FFF2-40B4-BE49-F238E27FC236}">
                  <a16:creationId xmlns:a16="http://schemas.microsoft.com/office/drawing/2014/main" id="{DDFA9F4A-E2E0-0B74-3334-82410E5973FC}"/>
                </a:ext>
              </a:extLst>
            </p:cNvPr>
            <p:cNvSpPr/>
            <p:nvPr/>
          </p:nvSpPr>
          <p:spPr>
            <a:xfrm>
              <a:off x="234712" y="4126976"/>
              <a:ext cx="1892046" cy="1432274"/>
            </a:xfrm>
            <a:custGeom>
              <a:avLst/>
              <a:gdLst>
                <a:gd name="connsiteX0" fmla="*/ 388906 w 1892046"/>
                <a:gd name="connsiteY0" fmla="*/ 1432274 h 1432274"/>
                <a:gd name="connsiteX1" fmla="*/ 542068 w 1892046"/>
                <a:gd name="connsiteY1" fmla="*/ 1432274 h 1432274"/>
                <a:gd name="connsiteX2" fmla="*/ 624364 w 1892046"/>
                <a:gd name="connsiteY2" fmla="*/ 1362266 h 1432274"/>
                <a:gd name="connsiteX3" fmla="*/ 704279 w 1892046"/>
                <a:gd name="connsiteY3" fmla="*/ 1294352 h 1432274"/>
                <a:gd name="connsiteX4" fmla="*/ 1017461 w 1892046"/>
                <a:gd name="connsiteY4" fmla="*/ 1294352 h 1432274"/>
                <a:gd name="connsiteX5" fmla="*/ 1100042 w 1892046"/>
                <a:gd name="connsiteY5" fmla="*/ 1222724 h 1432274"/>
                <a:gd name="connsiteX6" fmla="*/ 1177576 w 1892046"/>
                <a:gd name="connsiteY6" fmla="*/ 1153287 h 1432274"/>
                <a:gd name="connsiteX7" fmla="*/ 1258253 w 1892046"/>
                <a:gd name="connsiteY7" fmla="*/ 1069943 h 1432274"/>
                <a:gd name="connsiteX8" fmla="*/ 1258253 w 1892046"/>
                <a:gd name="connsiteY8" fmla="*/ 796194 h 1432274"/>
                <a:gd name="connsiteX9" fmla="*/ 1337405 w 1892046"/>
                <a:gd name="connsiteY9" fmla="*/ 715232 h 1432274"/>
                <a:gd name="connsiteX10" fmla="*/ 1417701 w 1892046"/>
                <a:gd name="connsiteY10" fmla="*/ 645605 h 1432274"/>
                <a:gd name="connsiteX11" fmla="*/ 1495235 w 1892046"/>
                <a:gd name="connsiteY11" fmla="*/ 578072 h 1432274"/>
                <a:gd name="connsiteX12" fmla="*/ 1576292 w 1892046"/>
                <a:gd name="connsiteY12" fmla="*/ 495681 h 1432274"/>
                <a:gd name="connsiteX13" fmla="*/ 1657255 w 1892046"/>
                <a:gd name="connsiteY13" fmla="*/ 415671 h 1432274"/>
                <a:gd name="connsiteX14" fmla="*/ 1833658 w 1892046"/>
                <a:gd name="connsiteY14" fmla="*/ 415671 h 1432274"/>
                <a:gd name="connsiteX15" fmla="*/ 1892046 w 1892046"/>
                <a:gd name="connsiteY15" fmla="*/ 363188 h 1432274"/>
                <a:gd name="connsiteX16" fmla="*/ 1891951 w 1892046"/>
                <a:gd name="connsiteY16" fmla="*/ 273177 h 1432274"/>
                <a:gd name="connsiteX17" fmla="*/ 1630299 w 1892046"/>
                <a:gd name="connsiteY17" fmla="*/ 273844 h 1432274"/>
                <a:gd name="connsiteX18" fmla="*/ 1572673 w 1892046"/>
                <a:gd name="connsiteY18" fmla="*/ 216217 h 1432274"/>
                <a:gd name="connsiteX19" fmla="*/ 1572673 w 1892046"/>
                <a:gd name="connsiteY19" fmla="*/ 215551 h 1432274"/>
                <a:gd name="connsiteX20" fmla="*/ 1572387 w 1892046"/>
                <a:gd name="connsiteY20" fmla="*/ 215551 h 1432274"/>
                <a:gd name="connsiteX21" fmla="*/ 1572387 w 1892046"/>
                <a:gd name="connsiteY21" fmla="*/ 194691 h 1432274"/>
                <a:gd name="connsiteX22" fmla="*/ 1514761 w 1892046"/>
                <a:gd name="connsiteY22" fmla="*/ 137065 h 1432274"/>
                <a:gd name="connsiteX23" fmla="*/ 1028795 w 1892046"/>
                <a:gd name="connsiteY23" fmla="*/ 137065 h 1432274"/>
                <a:gd name="connsiteX24" fmla="*/ 1028986 w 1892046"/>
                <a:gd name="connsiteY24" fmla="*/ 137065 h 1432274"/>
                <a:gd name="connsiteX25" fmla="*/ 852869 w 1892046"/>
                <a:gd name="connsiteY25" fmla="*/ 137065 h 1432274"/>
                <a:gd name="connsiteX26" fmla="*/ 771906 w 1892046"/>
                <a:gd name="connsiteY26" fmla="*/ 56959 h 1432274"/>
                <a:gd name="connsiteX27" fmla="*/ 714280 w 1892046"/>
                <a:gd name="connsiteY27" fmla="*/ 0 h 1432274"/>
                <a:gd name="connsiteX28" fmla="*/ 57626 w 1892046"/>
                <a:gd name="connsiteY28" fmla="*/ 0 h 1432274"/>
                <a:gd name="connsiteX29" fmla="*/ 0 w 1892046"/>
                <a:gd name="connsiteY29" fmla="*/ 57626 h 1432274"/>
                <a:gd name="connsiteX30" fmla="*/ 0 w 1892046"/>
                <a:gd name="connsiteY30" fmla="*/ 288798 h 1432274"/>
                <a:gd name="connsiteX31" fmla="*/ 95 w 1892046"/>
                <a:gd name="connsiteY31" fmla="*/ 291655 h 1432274"/>
                <a:gd name="connsiteX32" fmla="*/ 95 w 1892046"/>
                <a:gd name="connsiteY32" fmla="*/ 299656 h 1432274"/>
                <a:gd name="connsiteX33" fmla="*/ 0 w 1892046"/>
                <a:gd name="connsiteY33" fmla="*/ 303466 h 1432274"/>
                <a:gd name="connsiteX34" fmla="*/ 0 w 1892046"/>
                <a:gd name="connsiteY34" fmla="*/ 427387 h 1432274"/>
                <a:gd name="connsiteX35" fmla="*/ 57341 w 1892046"/>
                <a:gd name="connsiteY35" fmla="*/ 426530 h 1432274"/>
                <a:gd name="connsiteX36" fmla="*/ 411099 w 1892046"/>
                <a:gd name="connsiteY36" fmla="*/ 426530 h 1432274"/>
                <a:gd name="connsiteX37" fmla="*/ 468725 w 1892046"/>
                <a:gd name="connsiteY37" fmla="*/ 484156 h 1432274"/>
                <a:gd name="connsiteX38" fmla="*/ 468725 w 1892046"/>
                <a:gd name="connsiteY38" fmla="*/ 669512 h 1432274"/>
                <a:gd name="connsiteX39" fmla="*/ 411099 w 1892046"/>
                <a:gd name="connsiteY39" fmla="*/ 727138 h 1432274"/>
                <a:gd name="connsiteX40" fmla="*/ 390716 w 1892046"/>
                <a:gd name="connsiteY40" fmla="*/ 727138 h 1432274"/>
                <a:gd name="connsiteX41" fmla="*/ 309753 w 1892046"/>
                <a:gd name="connsiteY41" fmla="*/ 808101 h 1432274"/>
                <a:gd name="connsiteX42" fmla="*/ 309753 w 1892046"/>
                <a:gd name="connsiteY42" fmla="*/ 946975 h 1432274"/>
                <a:gd name="connsiteX43" fmla="*/ 252127 w 1892046"/>
                <a:gd name="connsiteY43" fmla="*/ 1006030 h 1432274"/>
                <a:gd name="connsiteX44" fmla="*/ 231743 w 1892046"/>
                <a:gd name="connsiteY44" fmla="*/ 1006030 h 1432274"/>
                <a:gd name="connsiteX45" fmla="*/ 150781 w 1892046"/>
                <a:gd name="connsiteY45" fmla="*/ 1086993 h 1432274"/>
                <a:gd name="connsiteX46" fmla="*/ 150781 w 1892046"/>
                <a:gd name="connsiteY46" fmla="*/ 1293495 h 1432274"/>
                <a:gd name="connsiteX47" fmla="*/ 107347 w 1892046"/>
                <a:gd name="connsiteY47" fmla="*/ 1294162 h 1432274"/>
                <a:gd name="connsiteX48" fmla="*/ 113348 w 1892046"/>
                <a:gd name="connsiteY48" fmla="*/ 1294352 h 1432274"/>
                <a:gd name="connsiteX49" fmla="*/ 226600 w 1892046"/>
                <a:gd name="connsiteY49" fmla="*/ 1294352 h 1432274"/>
                <a:gd name="connsiteX50" fmla="*/ 306515 w 1892046"/>
                <a:gd name="connsiteY50" fmla="*/ 1362266 h 1432274"/>
                <a:gd name="connsiteX51" fmla="*/ 388906 w 1892046"/>
                <a:gd name="connsiteY51" fmla="*/ 1432274 h 143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92046" h="1432274">
                  <a:moveTo>
                    <a:pt x="388906" y="1432274"/>
                  </a:moveTo>
                  <a:lnTo>
                    <a:pt x="542068" y="1432274"/>
                  </a:lnTo>
                  <a:cubicBezTo>
                    <a:pt x="583406" y="1432274"/>
                    <a:pt x="617982" y="1401794"/>
                    <a:pt x="624364" y="1362266"/>
                  </a:cubicBezTo>
                  <a:cubicBezTo>
                    <a:pt x="630841" y="1322737"/>
                    <a:pt x="664274" y="1294352"/>
                    <a:pt x="704279" y="1294352"/>
                  </a:cubicBezTo>
                  <a:lnTo>
                    <a:pt x="1017461" y="1294352"/>
                  </a:lnTo>
                  <a:cubicBezTo>
                    <a:pt x="1059371" y="1294352"/>
                    <a:pt x="1094232" y="1263110"/>
                    <a:pt x="1100042" y="1222724"/>
                  </a:cubicBezTo>
                  <a:cubicBezTo>
                    <a:pt x="1105662" y="1183481"/>
                    <a:pt x="1137952" y="1154526"/>
                    <a:pt x="1177576" y="1153287"/>
                  </a:cubicBezTo>
                  <a:cubicBezTo>
                    <a:pt x="1222248" y="1151858"/>
                    <a:pt x="1258253" y="1114901"/>
                    <a:pt x="1258253" y="1069943"/>
                  </a:cubicBezTo>
                  <a:lnTo>
                    <a:pt x="1258253" y="796194"/>
                  </a:lnTo>
                  <a:cubicBezTo>
                    <a:pt x="1258253" y="752284"/>
                    <a:pt x="1293400" y="716280"/>
                    <a:pt x="1337405" y="715232"/>
                  </a:cubicBezTo>
                  <a:cubicBezTo>
                    <a:pt x="1377696" y="714280"/>
                    <a:pt x="1411224" y="684371"/>
                    <a:pt x="1417701" y="645605"/>
                  </a:cubicBezTo>
                  <a:cubicBezTo>
                    <a:pt x="1424178" y="607123"/>
                    <a:pt x="1456182" y="579215"/>
                    <a:pt x="1495235" y="578072"/>
                  </a:cubicBezTo>
                  <a:cubicBezTo>
                    <a:pt x="1539716" y="576834"/>
                    <a:pt x="1575721" y="540353"/>
                    <a:pt x="1576292" y="495681"/>
                  </a:cubicBezTo>
                  <a:cubicBezTo>
                    <a:pt x="1576864" y="451390"/>
                    <a:pt x="1613059" y="415671"/>
                    <a:pt x="1657255" y="415671"/>
                  </a:cubicBezTo>
                  <a:lnTo>
                    <a:pt x="1833658" y="415671"/>
                  </a:lnTo>
                  <a:cubicBezTo>
                    <a:pt x="1865376" y="415671"/>
                    <a:pt x="1892141" y="395002"/>
                    <a:pt x="1892046" y="363188"/>
                  </a:cubicBezTo>
                  <a:lnTo>
                    <a:pt x="1891951" y="273177"/>
                  </a:lnTo>
                  <a:cubicBezTo>
                    <a:pt x="1804130" y="273177"/>
                    <a:pt x="1718215" y="273844"/>
                    <a:pt x="1630299" y="273844"/>
                  </a:cubicBezTo>
                  <a:cubicBezTo>
                    <a:pt x="1598581" y="273844"/>
                    <a:pt x="1572673" y="247936"/>
                    <a:pt x="1572673" y="216217"/>
                  </a:cubicBezTo>
                  <a:lnTo>
                    <a:pt x="1572673" y="215551"/>
                  </a:lnTo>
                  <a:lnTo>
                    <a:pt x="1572387" y="215551"/>
                  </a:lnTo>
                  <a:lnTo>
                    <a:pt x="1572387" y="194691"/>
                  </a:lnTo>
                  <a:cubicBezTo>
                    <a:pt x="1572387" y="162973"/>
                    <a:pt x="1546479" y="137065"/>
                    <a:pt x="1514761" y="137065"/>
                  </a:cubicBezTo>
                  <a:lnTo>
                    <a:pt x="1028795" y="137065"/>
                  </a:lnTo>
                  <a:lnTo>
                    <a:pt x="1028986" y="137065"/>
                  </a:lnTo>
                  <a:lnTo>
                    <a:pt x="852869" y="137065"/>
                  </a:lnTo>
                  <a:cubicBezTo>
                    <a:pt x="808577" y="137065"/>
                    <a:pt x="772382" y="101251"/>
                    <a:pt x="771906" y="56959"/>
                  </a:cubicBezTo>
                  <a:cubicBezTo>
                    <a:pt x="771525" y="25622"/>
                    <a:pt x="745712" y="0"/>
                    <a:pt x="714280" y="0"/>
                  </a:cubicBezTo>
                  <a:lnTo>
                    <a:pt x="57626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288798"/>
                  </a:lnTo>
                  <a:cubicBezTo>
                    <a:pt x="0" y="289750"/>
                    <a:pt x="0" y="290703"/>
                    <a:pt x="95" y="291655"/>
                  </a:cubicBezTo>
                  <a:cubicBezTo>
                    <a:pt x="286" y="294418"/>
                    <a:pt x="286" y="296799"/>
                    <a:pt x="95" y="299656"/>
                  </a:cubicBezTo>
                  <a:cubicBezTo>
                    <a:pt x="0" y="300895"/>
                    <a:pt x="0" y="302228"/>
                    <a:pt x="0" y="303466"/>
                  </a:cubicBezTo>
                  <a:lnTo>
                    <a:pt x="0" y="427387"/>
                  </a:lnTo>
                  <a:lnTo>
                    <a:pt x="57341" y="426530"/>
                  </a:lnTo>
                  <a:lnTo>
                    <a:pt x="411099" y="426530"/>
                  </a:lnTo>
                  <a:cubicBezTo>
                    <a:pt x="442817" y="426530"/>
                    <a:pt x="468725" y="452438"/>
                    <a:pt x="468725" y="484156"/>
                  </a:cubicBezTo>
                  <a:lnTo>
                    <a:pt x="468725" y="669512"/>
                  </a:lnTo>
                  <a:cubicBezTo>
                    <a:pt x="468725" y="701230"/>
                    <a:pt x="442817" y="727138"/>
                    <a:pt x="411099" y="727138"/>
                  </a:cubicBezTo>
                  <a:lnTo>
                    <a:pt x="390716" y="727138"/>
                  </a:lnTo>
                  <a:cubicBezTo>
                    <a:pt x="346139" y="727138"/>
                    <a:pt x="309753" y="763524"/>
                    <a:pt x="309753" y="808101"/>
                  </a:cubicBezTo>
                  <a:lnTo>
                    <a:pt x="309753" y="946975"/>
                  </a:lnTo>
                  <a:cubicBezTo>
                    <a:pt x="309753" y="979456"/>
                    <a:pt x="283845" y="1006030"/>
                    <a:pt x="252127" y="1006030"/>
                  </a:cubicBezTo>
                  <a:lnTo>
                    <a:pt x="231743" y="1006030"/>
                  </a:lnTo>
                  <a:cubicBezTo>
                    <a:pt x="187166" y="1006030"/>
                    <a:pt x="150781" y="1042416"/>
                    <a:pt x="150781" y="1086993"/>
                  </a:cubicBezTo>
                  <a:lnTo>
                    <a:pt x="150781" y="1293495"/>
                  </a:lnTo>
                  <a:lnTo>
                    <a:pt x="107347" y="1294162"/>
                  </a:lnTo>
                  <a:cubicBezTo>
                    <a:pt x="109347" y="1294352"/>
                    <a:pt x="111347" y="1294352"/>
                    <a:pt x="113348" y="1294352"/>
                  </a:cubicBezTo>
                  <a:lnTo>
                    <a:pt x="226600" y="1294352"/>
                  </a:lnTo>
                  <a:cubicBezTo>
                    <a:pt x="266605" y="1294352"/>
                    <a:pt x="300038" y="1322832"/>
                    <a:pt x="306515" y="1362266"/>
                  </a:cubicBezTo>
                  <a:cubicBezTo>
                    <a:pt x="312992" y="1401889"/>
                    <a:pt x="347567" y="1432274"/>
                    <a:pt x="388906" y="1432274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: Shape 73">
              <a:extLst>
                <a:ext uri="{FF2B5EF4-FFF2-40B4-BE49-F238E27FC236}">
                  <a16:creationId xmlns:a16="http://schemas.microsoft.com/office/drawing/2014/main" id="{CCEE1050-4EE9-D140-06AE-57B82C1C0A3A}"/>
                </a:ext>
              </a:extLst>
            </p:cNvPr>
            <p:cNvSpPr/>
            <p:nvPr/>
          </p:nvSpPr>
          <p:spPr>
            <a:xfrm>
              <a:off x="3572367" y="5286168"/>
              <a:ext cx="417766" cy="299656"/>
            </a:xfrm>
            <a:custGeom>
              <a:avLst/>
              <a:gdLst>
                <a:gd name="connsiteX0" fmla="*/ 0 w 417766"/>
                <a:gd name="connsiteY0" fmla="*/ 57626 h 299656"/>
                <a:gd name="connsiteX1" fmla="*/ 0 w 417766"/>
                <a:gd name="connsiteY1" fmla="*/ 77628 h 299656"/>
                <a:gd name="connsiteX2" fmla="*/ 57626 w 417766"/>
                <a:gd name="connsiteY2" fmla="*/ 135255 h 299656"/>
                <a:gd name="connsiteX3" fmla="*/ 201549 w 417766"/>
                <a:gd name="connsiteY3" fmla="*/ 135255 h 299656"/>
                <a:gd name="connsiteX4" fmla="*/ 282512 w 417766"/>
                <a:gd name="connsiteY4" fmla="*/ 216218 h 299656"/>
                <a:gd name="connsiteX5" fmla="*/ 282512 w 417766"/>
                <a:gd name="connsiteY5" fmla="*/ 242030 h 299656"/>
                <a:gd name="connsiteX6" fmla="*/ 340138 w 417766"/>
                <a:gd name="connsiteY6" fmla="*/ 299656 h 299656"/>
                <a:gd name="connsiteX7" fmla="*/ 360140 w 417766"/>
                <a:gd name="connsiteY7" fmla="*/ 299656 h 299656"/>
                <a:gd name="connsiteX8" fmla="*/ 417767 w 417766"/>
                <a:gd name="connsiteY8" fmla="*/ 242030 h 299656"/>
                <a:gd name="connsiteX9" fmla="*/ 417767 w 417766"/>
                <a:gd name="connsiteY9" fmla="*/ 77628 h 299656"/>
                <a:gd name="connsiteX10" fmla="*/ 417767 w 417766"/>
                <a:gd name="connsiteY10" fmla="*/ 57626 h 299656"/>
                <a:gd name="connsiteX11" fmla="*/ 417767 w 417766"/>
                <a:gd name="connsiteY11" fmla="*/ 56102 h 299656"/>
                <a:gd name="connsiteX12" fmla="*/ 417767 w 417766"/>
                <a:gd name="connsiteY12" fmla="*/ 56102 h 299656"/>
                <a:gd name="connsiteX13" fmla="*/ 417671 w 417766"/>
                <a:gd name="connsiteY13" fmla="*/ 54673 h 299656"/>
                <a:gd name="connsiteX14" fmla="*/ 417671 w 417766"/>
                <a:gd name="connsiteY14" fmla="*/ 54673 h 299656"/>
                <a:gd name="connsiteX15" fmla="*/ 417576 w 417766"/>
                <a:gd name="connsiteY15" fmla="*/ 53244 h 299656"/>
                <a:gd name="connsiteX16" fmla="*/ 417576 w 417766"/>
                <a:gd name="connsiteY16" fmla="*/ 53244 h 299656"/>
                <a:gd name="connsiteX17" fmla="*/ 417481 w 417766"/>
                <a:gd name="connsiteY17" fmla="*/ 51816 h 299656"/>
                <a:gd name="connsiteX18" fmla="*/ 417481 w 417766"/>
                <a:gd name="connsiteY18" fmla="*/ 51816 h 299656"/>
                <a:gd name="connsiteX19" fmla="*/ 417290 w 417766"/>
                <a:gd name="connsiteY19" fmla="*/ 50387 h 299656"/>
                <a:gd name="connsiteX20" fmla="*/ 417290 w 417766"/>
                <a:gd name="connsiteY20" fmla="*/ 50387 h 299656"/>
                <a:gd name="connsiteX21" fmla="*/ 417100 w 417766"/>
                <a:gd name="connsiteY21" fmla="*/ 48958 h 299656"/>
                <a:gd name="connsiteX22" fmla="*/ 417100 w 417766"/>
                <a:gd name="connsiteY22" fmla="*/ 48958 h 299656"/>
                <a:gd name="connsiteX23" fmla="*/ 416909 w 417766"/>
                <a:gd name="connsiteY23" fmla="*/ 47530 h 299656"/>
                <a:gd name="connsiteX24" fmla="*/ 416909 w 417766"/>
                <a:gd name="connsiteY24" fmla="*/ 47530 h 299656"/>
                <a:gd name="connsiteX25" fmla="*/ 416623 w 417766"/>
                <a:gd name="connsiteY25" fmla="*/ 46101 h 299656"/>
                <a:gd name="connsiteX26" fmla="*/ 416623 w 417766"/>
                <a:gd name="connsiteY26" fmla="*/ 46101 h 299656"/>
                <a:gd name="connsiteX27" fmla="*/ 416338 w 417766"/>
                <a:gd name="connsiteY27" fmla="*/ 44672 h 299656"/>
                <a:gd name="connsiteX28" fmla="*/ 416338 w 417766"/>
                <a:gd name="connsiteY28" fmla="*/ 44672 h 299656"/>
                <a:gd name="connsiteX29" fmla="*/ 415957 w 417766"/>
                <a:gd name="connsiteY29" fmla="*/ 43243 h 299656"/>
                <a:gd name="connsiteX30" fmla="*/ 415957 w 417766"/>
                <a:gd name="connsiteY30" fmla="*/ 43243 h 299656"/>
                <a:gd name="connsiteX31" fmla="*/ 415576 w 417766"/>
                <a:gd name="connsiteY31" fmla="*/ 41910 h 299656"/>
                <a:gd name="connsiteX32" fmla="*/ 415576 w 417766"/>
                <a:gd name="connsiteY32" fmla="*/ 41910 h 299656"/>
                <a:gd name="connsiteX33" fmla="*/ 415195 w 417766"/>
                <a:gd name="connsiteY33" fmla="*/ 40577 h 299656"/>
                <a:gd name="connsiteX34" fmla="*/ 415195 w 417766"/>
                <a:gd name="connsiteY34" fmla="*/ 40577 h 299656"/>
                <a:gd name="connsiteX35" fmla="*/ 414719 w 417766"/>
                <a:gd name="connsiteY35" fmla="*/ 39243 h 299656"/>
                <a:gd name="connsiteX36" fmla="*/ 414719 w 417766"/>
                <a:gd name="connsiteY36" fmla="*/ 39243 h 299656"/>
                <a:gd name="connsiteX37" fmla="*/ 414242 w 417766"/>
                <a:gd name="connsiteY37" fmla="*/ 37909 h 299656"/>
                <a:gd name="connsiteX38" fmla="*/ 414242 w 417766"/>
                <a:gd name="connsiteY38" fmla="*/ 37909 h 299656"/>
                <a:gd name="connsiteX39" fmla="*/ 413766 w 417766"/>
                <a:gd name="connsiteY39" fmla="*/ 36576 h 299656"/>
                <a:gd name="connsiteX40" fmla="*/ 413766 w 417766"/>
                <a:gd name="connsiteY40" fmla="*/ 36576 h 299656"/>
                <a:gd name="connsiteX41" fmla="*/ 413195 w 417766"/>
                <a:gd name="connsiteY41" fmla="*/ 35243 h 299656"/>
                <a:gd name="connsiteX42" fmla="*/ 413195 w 417766"/>
                <a:gd name="connsiteY42" fmla="*/ 35243 h 299656"/>
                <a:gd name="connsiteX43" fmla="*/ 412623 w 417766"/>
                <a:gd name="connsiteY43" fmla="*/ 34004 h 299656"/>
                <a:gd name="connsiteX44" fmla="*/ 412623 w 417766"/>
                <a:gd name="connsiteY44" fmla="*/ 34004 h 299656"/>
                <a:gd name="connsiteX45" fmla="*/ 412052 w 417766"/>
                <a:gd name="connsiteY45" fmla="*/ 32766 h 299656"/>
                <a:gd name="connsiteX46" fmla="*/ 412052 w 417766"/>
                <a:gd name="connsiteY46" fmla="*/ 32766 h 299656"/>
                <a:gd name="connsiteX47" fmla="*/ 411385 w 417766"/>
                <a:gd name="connsiteY47" fmla="*/ 31528 h 299656"/>
                <a:gd name="connsiteX48" fmla="*/ 411385 w 417766"/>
                <a:gd name="connsiteY48" fmla="*/ 31528 h 299656"/>
                <a:gd name="connsiteX49" fmla="*/ 410718 w 417766"/>
                <a:gd name="connsiteY49" fmla="*/ 30289 h 299656"/>
                <a:gd name="connsiteX50" fmla="*/ 410718 w 417766"/>
                <a:gd name="connsiteY50" fmla="*/ 30289 h 299656"/>
                <a:gd name="connsiteX51" fmla="*/ 410051 w 417766"/>
                <a:gd name="connsiteY51" fmla="*/ 29051 h 299656"/>
                <a:gd name="connsiteX52" fmla="*/ 410051 w 417766"/>
                <a:gd name="connsiteY52" fmla="*/ 29051 h 299656"/>
                <a:gd name="connsiteX53" fmla="*/ 409385 w 417766"/>
                <a:gd name="connsiteY53" fmla="*/ 27813 h 299656"/>
                <a:gd name="connsiteX54" fmla="*/ 409385 w 417766"/>
                <a:gd name="connsiteY54" fmla="*/ 27813 h 299656"/>
                <a:gd name="connsiteX55" fmla="*/ 408622 w 417766"/>
                <a:gd name="connsiteY55" fmla="*/ 26670 h 299656"/>
                <a:gd name="connsiteX56" fmla="*/ 408622 w 417766"/>
                <a:gd name="connsiteY56" fmla="*/ 26670 h 299656"/>
                <a:gd name="connsiteX57" fmla="*/ 407861 w 417766"/>
                <a:gd name="connsiteY57" fmla="*/ 25527 h 299656"/>
                <a:gd name="connsiteX58" fmla="*/ 407861 w 417766"/>
                <a:gd name="connsiteY58" fmla="*/ 25527 h 299656"/>
                <a:gd name="connsiteX59" fmla="*/ 407098 w 417766"/>
                <a:gd name="connsiteY59" fmla="*/ 24384 h 299656"/>
                <a:gd name="connsiteX60" fmla="*/ 407098 w 417766"/>
                <a:gd name="connsiteY60" fmla="*/ 24384 h 299656"/>
                <a:gd name="connsiteX61" fmla="*/ 406241 w 417766"/>
                <a:gd name="connsiteY61" fmla="*/ 23241 h 299656"/>
                <a:gd name="connsiteX62" fmla="*/ 406241 w 417766"/>
                <a:gd name="connsiteY62" fmla="*/ 23241 h 299656"/>
                <a:gd name="connsiteX63" fmla="*/ 405384 w 417766"/>
                <a:gd name="connsiteY63" fmla="*/ 22193 h 299656"/>
                <a:gd name="connsiteX64" fmla="*/ 405384 w 417766"/>
                <a:gd name="connsiteY64" fmla="*/ 22193 h 299656"/>
                <a:gd name="connsiteX65" fmla="*/ 404527 w 417766"/>
                <a:gd name="connsiteY65" fmla="*/ 21145 h 299656"/>
                <a:gd name="connsiteX66" fmla="*/ 404527 w 417766"/>
                <a:gd name="connsiteY66" fmla="*/ 21145 h 299656"/>
                <a:gd name="connsiteX67" fmla="*/ 403670 w 417766"/>
                <a:gd name="connsiteY67" fmla="*/ 20098 h 299656"/>
                <a:gd name="connsiteX68" fmla="*/ 403670 w 417766"/>
                <a:gd name="connsiteY68" fmla="*/ 20098 h 299656"/>
                <a:gd name="connsiteX69" fmla="*/ 402717 w 417766"/>
                <a:gd name="connsiteY69" fmla="*/ 19050 h 299656"/>
                <a:gd name="connsiteX70" fmla="*/ 402717 w 417766"/>
                <a:gd name="connsiteY70" fmla="*/ 19050 h 299656"/>
                <a:gd name="connsiteX71" fmla="*/ 401764 w 417766"/>
                <a:gd name="connsiteY71" fmla="*/ 18002 h 299656"/>
                <a:gd name="connsiteX72" fmla="*/ 401764 w 417766"/>
                <a:gd name="connsiteY72" fmla="*/ 18002 h 299656"/>
                <a:gd name="connsiteX73" fmla="*/ 400812 w 417766"/>
                <a:gd name="connsiteY73" fmla="*/ 17050 h 299656"/>
                <a:gd name="connsiteX74" fmla="*/ 400812 w 417766"/>
                <a:gd name="connsiteY74" fmla="*/ 17050 h 299656"/>
                <a:gd name="connsiteX75" fmla="*/ 399860 w 417766"/>
                <a:gd name="connsiteY75" fmla="*/ 16097 h 299656"/>
                <a:gd name="connsiteX76" fmla="*/ 399860 w 417766"/>
                <a:gd name="connsiteY76" fmla="*/ 16097 h 299656"/>
                <a:gd name="connsiteX77" fmla="*/ 398812 w 417766"/>
                <a:gd name="connsiteY77" fmla="*/ 15144 h 299656"/>
                <a:gd name="connsiteX78" fmla="*/ 398812 w 417766"/>
                <a:gd name="connsiteY78" fmla="*/ 15144 h 299656"/>
                <a:gd name="connsiteX79" fmla="*/ 397764 w 417766"/>
                <a:gd name="connsiteY79" fmla="*/ 14192 h 299656"/>
                <a:gd name="connsiteX80" fmla="*/ 397764 w 417766"/>
                <a:gd name="connsiteY80" fmla="*/ 14192 h 299656"/>
                <a:gd name="connsiteX81" fmla="*/ 396716 w 417766"/>
                <a:gd name="connsiteY81" fmla="*/ 13335 h 299656"/>
                <a:gd name="connsiteX82" fmla="*/ 396716 w 417766"/>
                <a:gd name="connsiteY82" fmla="*/ 13335 h 299656"/>
                <a:gd name="connsiteX83" fmla="*/ 395669 w 417766"/>
                <a:gd name="connsiteY83" fmla="*/ 12478 h 299656"/>
                <a:gd name="connsiteX84" fmla="*/ 395669 w 417766"/>
                <a:gd name="connsiteY84" fmla="*/ 12478 h 299656"/>
                <a:gd name="connsiteX85" fmla="*/ 394621 w 417766"/>
                <a:gd name="connsiteY85" fmla="*/ 11620 h 299656"/>
                <a:gd name="connsiteX86" fmla="*/ 394621 w 417766"/>
                <a:gd name="connsiteY86" fmla="*/ 11620 h 299656"/>
                <a:gd name="connsiteX87" fmla="*/ 393478 w 417766"/>
                <a:gd name="connsiteY87" fmla="*/ 10763 h 299656"/>
                <a:gd name="connsiteX88" fmla="*/ 393478 w 417766"/>
                <a:gd name="connsiteY88" fmla="*/ 10763 h 299656"/>
                <a:gd name="connsiteX89" fmla="*/ 392335 w 417766"/>
                <a:gd name="connsiteY89" fmla="*/ 10001 h 299656"/>
                <a:gd name="connsiteX90" fmla="*/ 392335 w 417766"/>
                <a:gd name="connsiteY90" fmla="*/ 10001 h 299656"/>
                <a:gd name="connsiteX91" fmla="*/ 391192 w 417766"/>
                <a:gd name="connsiteY91" fmla="*/ 9239 h 299656"/>
                <a:gd name="connsiteX92" fmla="*/ 391192 w 417766"/>
                <a:gd name="connsiteY92" fmla="*/ 9239 h 299656"/>
                <a:gd name="connsiteX93" fmla="*/ 390049 w 417766"/>
                <a:gd name="connsiteY93" fmla="*/ 8477 h 299656"/>
                <a:gd name="connsiteX94" fmla="*/ 390049 w 417766"/>
                <a:gd name="connsiteY94" fmla="*/ 8477 h 299656"/>
                <a:gd name="connsiteX95" fmla="*/ 388811 w 417766"/>
                <a:gd name="connsiteY95" fmla="*/ 7811 h 299656"/>
                <a:gd name="connsiteX96" fmla="*/ 388811 w 417766"/>
                <a:gd name="connsiteY96" fmla="*/ 7811 h 299656"/>
                <a:gd name="connsiteX97" fmla="*/ 387572 w 417766"/>
                <a:gd name="connsiteY97" fmla="*/ 7144 h 299656"/>
                <a:gd name="connsiteX98" fmla="*/ 387572 w 417766"/>
                <a:gd name="connsiteY98" fmla="*/ 7144 h 299656"/>
                <a:gd name="connsiteX99" fmla="*/ 386334 w 417766"/>
                <a:gd name="connsiteY99" fmla="*/ 6477 h 299656"/>
                <a:gd name="connsiteX100" fmla="*/ 386334 w 417766"/>
                <a:gd name="connsiteY100" fmla="*/ 6477 h 299656"/>
                <a:gd name="connsiteX101" fmla="*/ 385096 w 417766"/>
                <a:gd name="connsiteY101" fmla="*/ 5810 h 299656"/>
                <a:gd name="connsiteX102" fmla="*/ 385096 w 417766"/>
                <a:gd name="connsiteY102" fmla="*/ 5810 h 299656"/>
                <a:gd name="connsiteX103" fmla="*/ 383858 w 417766"/>
                <a:gd name="connsiteY103" fmla="*/ 5239 h 299656"/>
                <a:gd name="connsiteX104" fmla="*/ 383858 w 417766"/>
                <a:gd name="connsiteY104" fmla="*/ 5239 h 299656"/>
                <a:gd name="connsiteX105" fmla="*/ 382619 w 417766"/>
                <a:gd name="connsiteY105" fmla="*/ 4667 h 299656"/>
                <a:gd name="connsiteX106" fmla="*/ 382619 w 417766"/>
                <a:gd name="connsiteY106" fmla="*/ 4667 h 299656"/>
                <a:gd name="connsiteX107" fmla="*/ 381286 w 417766"/>
                <a:gd name="connsiteY107" fmla="*/ 4096 h 299656"/>
                <a:gd name="connsiteX108" fmla="*/ 381286 w 417766"/>
                <a:gd name="connsiteY108" fmla="*/ 4096 h 299656"/>
                <a:gd name="connsiteX109" fmla="*/ 379952 w 417766"/>
                <a:gd name="connsiteY109" fmla="*/ 3620 h 299656"/>
                <a:gd name="connsiteX110" fmla="*/ 379952 w 417766"/>
                <a:gd name="connsiteY110" fmla="*/ 3620 h 299656"/>
                <a:gd name="connsiteX111" fmla="*/ 378619 w 417766"/>
                <a:gd name="connsiteY111" fmla="*/ 3143 h 299656"/>
                <a:gd name="connsiteX112" fmla="*/ 378619 w 417766"/>
                <a:gd name="connsiteY112" fmla="*/ 3143 h 299656"/>
                <a:gd name="connsiteX113" fmla="*/ 377285 w 417766"/>
                <a:gd name="connsiteY113" fmla="*/ 2667 h 299656"/>
                <a:gd name="connsiteX114" fmla="*/ 377285 w 417766"/>
                <a:gd name="connsiteY114" fmla="*/ 2667 h 299656"/>
                <a:gd name="connsiteX115" fmla="*/ 375952 w 417766"/>
                <a:gd name="connsiteY115" fmla="*/ 2286 h 299656"/>
                <a:gd name="connsiteX116" fmla="*/ 375952 w 417766"/>
                <a:gd name="connsiteY116" fmla="*/ 2286 h 299656"/>
                <a:gd name="connsiteX117" fmla="*/ 374618 w 417766"/>
                <a:gd name="connsiteY117" fmla="*/ 1905 h 299656"/>
                <a:gd name="connsiteX118" fmla="*/ 374618 w 417766"/>
                <a:gd name="connsiteY118" fmla="*/ 1905 h 299656"/>
                <a:gd name="connsiteX119" fmla="*/ 373285 w 417766"/>
                <a:gd name="connsiteY119" fmla="*/ 1524 h 299656"/>
                <a:gd name="connsiteX120" fmla="*/ 373285 w 417766"/>
                <a:gd name="connsiteY120" fmla="*/ 1524 h 299656"/>
                <a:gd name="connsiteX121" fmla="*/ 371856 w 417766"/>
                <a:gd name="connsiteY121" fmla="*/ 1238 h 299656"/>
                <a:gd name="connsiteX122" fmla="*/ 371856 w 417766"/>
                <a:gd name="connsiteY122" fmla="*/ 1238 h 299656"/>
                <a:gd name="connsiteX123" fmla="*/ 370427 w 417766"/>
                <a:gd name="connsiteY123" fmla="*/ 952 h 299656"/>
                <a:gd name="connsiteX124" fmla="*/ 370427 w 417766"/>
                <a:gd name="connsiteY124" fmla="*/ 952 h 299656"/>
                <a:gd name="connsiteX125" fmla="*/ 368998 w 417766"/>
                <a:gd name="connsiteY125" fmla="*/ 667 h 299656"/>
                <a:gd name="connsiteX126" fmla="*/ 368998 w 417766"/>
                <a:gd name="connsiteY126" fmla="*/ 667 h 299656"/>
                <a:gd name="connsiteX127" fmla="*/ 367570 w 417766"/>
                <a:gd name="connsiteY127" fmla="*/ 476 h 299656"/>
                <a:gd name="connsiteX128" fmla="*/ 367570 w 417766"/>
                <a:gd name="connsiteY128" fmla="*/ 476 h 299656"/>
                <a:gd name="connsiteX129" fmla="*/ 366141 w 417766"/>
                <a:gd name="connsiteY129" fmla="*/ 285 h 299656"/>
                <a:gd name="connsiteX130" fmla="*/ 366141 w 417766"/>
                <a:gd name="connsiteY130" fmla="*/ 285 h 299656"/>
                <a:gd name="connsiteX131" fmla="*/ 364712 w 417766"/>
                <a:gd name="connsiteY131" fmla="*/ 190 h 299656"/>
                <a:gd name="connsiteX132" fmla="*/ 364712 w 417766"/>
                <a:gd name="connsiteY132" fmla="*/ 190 h 299656"/>
                <a:gd name="connsiteX133" fmla="*/ 363284 w 417766"/>
                <a:gd name="connsiteY133" fmla="*/ 95 h 299656"/>
                <a:gd name="connsiteX134" fmla="*/ 363284 w 417766"/>
                <a:gd name="connsiteY134" fmla="*/ 95 h 299656"/>
                <a:gd name="connsiteX135" fmla="*/ 362807 w 417766"/>
                <a:gd name="connsiteY135" fmla="*/ 95 h 299656"/>
                <a:gd name="connsiteX136" fmla="*/ 360902 w 417766"/>
                <a:gd name="connsiteY136" fmla="*/ 0 h 299656"/>
                <a:gd name="connsiteX137" fmla="*/ 360426 w 417766"/>
                <a:gd name="connsiteY137" fmla="*/ 0 h 299656"/>
                <a:gd name="connsiteX138" fmla="*/ 360426 w 417766"/>
                <a:gd name="connsiteY138" fmla="*/ 0 h 299656"/>
                <a:gd name="connsiteX139" fmla="*/ 340423 w 417766"/>
                <a:gd name="connsiteY139" fmla="*/ 0 h 299656"/>
                <a:gd name="connsiteX140" fmla="*/ 57912 w 417766"/>
                <a:gd name="connsiteY140" fmla="*/ 0 h 299656"/>
                <a:gd name="connsiteX141" fmla="*/ 0 w 417766"/>
                <a:gd name="connsiteY141" fmla="*/ 57626 h 299656"/>
                <a:gd name="connsiteX142" fmla="*/ 0 w 417766"/>
                <a:gd name="connsiteY142" fmla="*/ 57626 h 299656"/>
                <a:gd name="connsiteX143" fmla="*/ 417767 w 417766"/>
                <a:gd name="connsiteY143" fmla="*/ 57626 h 299656"/>
                <a:gd name="connsiteX144" fmla="*/ 417767 w 417766"/>
                <a:gd name="connsiteY144" fmla="*/ 57626 h 299656"/>
                <a:gd name="connsiteX145" fmla="*/ 417767 w 417766"/>
                <a:gd name="connsiteY145" fmla="*/ 57626 h 299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17766" h="299656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201549" y="135255"/>
                  </a:lnTo>
                  <a:cubicBezTo>
                    <a:pt x="246126" y="135255"/>
                    <a:pt x="282512" y="171640"/>
                    <a:pt x="282512" y="216218"/>
                  </a:cubicBezTo>
                  <a:lnTo>
                    <a:pt x="282512" y="242030"/>
                  </a:lnTo>
                  <a:cubicBezTo>
                    <a:pt x="282512" y="273748"/>
                    <a:pt x="308420" y="299656"/>
                    <a:pt x="340138" y="299656"/>
                  </a:cubicBezTo>
                  <a:lnTo>
                    <a:pt x="360140" y="299656"/>
                  </a:lnTo>
                  <a:cubicBezTo>
                    <a:pt x="391859" y="299656"/>
                    <a:pt x="417767" y="273748"/>
                    <a:pt x="417767" y="242030"/>
                  </a:cubicBezTo>
                  <a:lnTo>
                    <a:pt x="417767" y="77628"/>
                  </a:lnTo>
                  <a:lnTo>
                    <a:pt x="417767" y="57626"/>
                  </a:lnTo>
                  <a:lnTo>
                    <a:pt x="417767" y="56102"/>
                  </a:lnTo>
                  <a:lnTo>
                    <a:pt x="417767" y="56102"/>
                  </a:lnTo>
                  <a:lnTo>
                    <a:pt x="417671" y="54673"/>
                  </a:lnTo>
                  <a:lnTo>
                    <a:pt x="417671" y="54673"/>
                  </a:lnTo>
                  <a:lnTo>
                    <a:pt x="417576" y="53244"/>
                  </a:lnTo>
                  <a:lnTo>
                    <a:pt x="417576" y="53244"/>
                  </a:lnTo>
                  <a:lnTo>
                    <a:pt x="417481" y="51816"/>
                  </a:lnTo>
                  <a:lnTo>
                    <a:pt x="417481" y="51816"/>
                  </a:lnTo>
                  <a:lnTo>
                    <a:pt x="417290" y="50387"/>
                  </a:lnTo>
                  <a:lnTo>
                    <a:pt x="417290" y="50387"/>
                  </a:lnTo>
                  <a:lnTo>
                    <a:pt x="417100" y="48958"/>
                  </a:lnTo>
                  <a:lnTo>
                    <a:pt x="417100" y="48958"/>
                  </a:lnTo>
                  <a:lnTo>
                    <a:pt x="416909" y="47530"/>
                  </a:lnTo>
                  <a:lnTo>
                    <a:pt x="416909" y="47530"/>
                  </a:lnTo>
                  <a:cubicBezTo>
                    <a:pt x="416814" y="47054"/>
                    <a:pt x="416719" y="46577"/>
                    <a:pt x="416623" y="46101"/>
                  </a:cubicBezTo>
                  <a:lnTo>
                    <a:pt x="416623" y="46101"/>
                  </a:lnTo>
                  <a:lnTo>
                    <a:pt x="416338" y="44672"/>
                  </a:lnTo>
                  <a:lnTo>
                    <a:pt x="416338" y="44672"/>
                  </a:lnTo>
                  <a:lnTo>
                    <a:pt x="415957" y="43243"/>
                  </a:lnTo>
                  <a:lnTo>
                    <a:pt x="415957" y="43243"/>
                  </a:lnTo>
                  <a:lnTo>
                    <a:pt x="415576" y="41910"/>
                  </a:lnTo>
                  <a:lnTo>
                    <a:pt x="415576" y="41910"/>
                  </a:lnTo>
                  <a:lnTo>
                    <a:pt x="415195" y="40577"/>
                  </a:lnTo>
                  <a:lnTo>
                    <a:pt x="415195" y="40577"/>
                  </a:lnTo>
                  <a:lnTo>
                    <a:pt x="414719" y="39243"/>
                  </a:lnTo>
                  <a:lnTo>
                    <a:pt x="414719" y="39243"/>
                  </a:lnTo>
                  <a:lnTo>
                    <a:pt x="414242" y="37909"/>
                  </a:lnTo>
                  <a:lnTo>
                    <a:pt x="414242" y="37909"/>
                  </a:lnTo>
                  <a:lnTo>
                    <a:pt x="413766" y="36576"/>
                  </a:lnTo>
                  <a:lnTo>
                    <a:pt x="413766" y="36576"/>
                  </a:lnTo>
                  <a:lnTo>
                    <a:pt x="413195" y="35243"/>
                  </a:lnTo>
                  <a:lnTo>
                    <a:pt x="413195" y="35243"/>
                  </a:lnTo>
                  <a:lnTo>
                    <a:pt x="412623" y="34004"/>
                  </a:lnTo>
                  <a:lnTo>
                    <a:pt x="412623" y="34004"/>
                  </a:lnTo>
                  <a:lnTo>
                    <a:pt x="412052" y="32766"/>
                  </a:lnTo>
                  <a:lnTo>
                    <a:pt x="412052" y="32766"/>
                  </a:lnTo>
                  <a:lnTo>
                    <a:pt x="411385" y="31528"/>
                  </a:lnTo>
                  <a:lnTo>
                    <a:pt x="411385" y="31528"/>
                  </a:lnTo>
                  <a:cubicBezTo>
                    <a:pt x="411194" y="31146"/>
                    <a:pt x="411004" y="30670"/>
                    <a:pt x="410718" y="30289"/>
                  </a:cubicBezTo>
                  <a:lnTo>
                    <a:pt x="410718" y="30289"/>
                  </a:lnTo>
                  <a:lnTo>
                    <a:pt x="410051" y="29051"/>
                  </a:lnTo>
                  <a:lnTo>
                    <a:pt x="410051" y="29051"/>
                  </a:lnTo>
                  <a:cubicBezTo>
                    <a:pt x="409861" y="28670"/>
                    <a:pt x="409575" y="28289"/>
                    <a:pt x="409385" y="27813"/>
                  </a:cubicBezTo>
                  <a:lnTo>
                    <a:pt x="409385" y="27813"/>
                  </a:lnTo>
                  <a:lnTo>
                    <a:pt x="408622" y="26670"/>
                  </a:lnTo>
                  <a:lnTo>
                    <a:pt x="408622" y="26670"/>
                  </a:lnTo>
                  <a:lnTo>
                    <a:pt x="407861" y="25527"/>
                  </a:lnTo>
                  <a:lnTo>
                    <a:pt x="407861" y="25527"/>
                  </a:lnTo>
                  <a:lnTo>
                    <a:pt x="407098" y="24384"/>
                  </a:lnTo>
                  <a:lnTo>
                    <a:pt x="407098" y="24384"/>
                  </a:lnTo>
                  <a:lnTo>
                    <a:pt x="406241" y="23241"/>
                  </a:lnTo>
                  <a:lnTo>
                    <a:pt x="406241" y="23241"/>
                  </a:lnTo>
                  <a:lnTo>
                    <a:pt x="405384" y="22193"/>
                  </a:lnTo>
                  <a:lnTo>
                    <a:pt x="405384" y="22193"/>
                  </a:lnTo>
                  <a:cubicBezTo>
                    <a:pt x="405098" y="21812"/>
                    <a:pt x="404813" y="21431"/>
                    <a:pt x="404527" y="21145"/>
                  </a:cubicBezTo>
                  <a:lnTo>
                    <a:pt x="404527" y="21145"/>
                  </a:lnTo>
                  <a:lnTo>
                    <a:pt x="403670" y="20098"/>
                  </a:lnTo>
                  <a:lnTo>
                    <a:pt x="403670" y="20098"/>
                  </a:lnTo>
                  <a:lnTo>
                    <a:pt x="402717" y="19050"/>
                  </a:lnTo>
                  <a:lnTo>
                    <a:pt x="402717" y="19050"/>
                  </a:lnTo>
                  <a:lnTo>
                    <a:pt x="401764" y="18002"/>
                  </a:lnTo>
                  <a:lnTo>
                    <a:pt x="401764" y="18002"/>
                  </a:lnTo>
                  <a:lnTo>
                    <a:pt x="400812" y="17050"/>
                  </a:lnTo>
                  <a:lnTo>
                    <a:pt x="400812" y="17050"/>
                  </a:lnTo>
                  <a:lnTo>
                    <a:pt x="399860" y="16097"/>
                  </a:lnTo>
                  <a:lnTo>
                    <a:pt x="399860" y="16097"/>
                  </a:lnTo>
                  <a:lnTo>
                    <a:pt x="398812" y="15144"/>
                  </a:lnTo>
                  <a:lnTo>
                    <a:pt x="398812" y="15144"/>
                  </a:lnTo>
                  <a:lnTo>
                    <a:pt x="397764" y="14192"/>
                  </a:lnTo>
                  <a:lnTo>
                    <a:pt x="397764" y="14192"/>
                  </a:lnTo>
                  <a:lnTo>
                    <a:pt x="396716" y="13335"/>
                  </a:lnTo>
                  <a:lnTo>
                    <a:pt x="396716" y="13335"/>
                  </a:lnTo>
                  <a:cubicBezTo>
                    <a:pt x="396335" y="13049"/>
                    <a:pt x="395954" y="12763"/>
                    <a:pt x="395669" y="12478"/>
                  </a:cubicBezTo>
                  <a:lnTo>
                    <a:pt x="395669" y="12478"/>
                  </a:lnTo>
                  <a:cubicBezTo>
                    <a:pt x="395288" y="12192"/>
                    <a:pt x="394906" y="11906"/>
                    <a:pt x="394621" y="11620"/>
                  </a:cubicBezTo>
                  <a:lnTo>
                    <a:pt x="394621" y="11620"/>
                  </a:lnTo>
                  <a:lnTo>
                    <a:pt x="393478" y="10763"/>
                  </a:lnTo>
                  <a:lnTo>
                    <a:pt x="393478" y="10763"/>
                  </a:lnTo>
                  <a:lnTo>
                    <a:pt x="392335" y="10001"/>
                  </a:lnTo>
                  <a:lnTo>
                    <a:pt x="392335" y="10001"/>
                  </a:lnTo>
                  <a:lnTo>
                    <a:pt x="391192" y="9239"/>
                  </a:lnTo>
                  <a:lnTo>
                    <a:pt x="391192" y="9239"/>
                  </a:lnTo>
                  <a:lnTo>
                    <a:pt x="390049" y="8477"/>
                  </a:lnTo>
                  <a:lnTo>
                    <a:pt x="390049" y="8477"/>
                  </a:lnTo>
                  <a:lnTo>
                    <a:pt x="388811" y="7811"/>
                  </a:lnTo>
                  <a:lnTo>
                    <a:pt x="388811" y="7811"/>
                  </a:lnTo>
                  <a:lnTo>
                    <a:pt x="387572" y="7144"/>
                  </a:lnTo>
                  <a:lnTo>
                    <a:pt x="387572" y="7144"/>
                  </a:lnTo>
                  <a:lnTo>
                    <a:pt x="386334" y="6477"/>
                  </a:lnTo>
                  <a:lnTo>
                    <a:pt x="386334" y="6477"/>
                  </a:lnTo>
                  <a:lnTo>
                    <a:pt x="385096" y="5810"/>
                  </a:lnTo>
                  <a:lnTo>
                    <a:pt x="385096" y="5810"/>
                  </a:lnTo>
                  <a:lnTo>
                    <a:pt x="383858" y="5239"/>
                  </a:lnTo>
                  <a:lnTo>
                    <a:pt x="383858" y="5239"/>
                  </a:lnTo>
                  <a:cubicBezTo>
                    <a:pt x="383477" y="5048"/>
                    <a:pt x="383000" y="4858"/>
                    <a:pt x="382619" y="4667"/>
                  </a:cubicBezTo>
                  <a:lnTo>
                    <a:pt x="382619" y="4667"/>
                  </a:lnTo>
                  <a:lnTo>
                    <a:pt x="381286" y="4096"/>
                  </a:lnTo>
                  <a:lnTo>
                    <a:pt x="381286" y="4096"/>
                  </a:lnTo>
                  <a:lnTo>
                    <a:pt x="379952" y="3620"/>
                  </a:lnTo>
                  <a:lnTo>
                    <a:pt x="379952" y="3620"/>
                  </a:lnTo>
                  <a:lnTo>
                    <a:pt x="378619" y="3143"/>
                  </a:lnTo>
                  <a:lnTo>
                    <a:pt x="378619" y="3143"/>
                  </a:lnTo>
                  <a:lnTo>
                    <a:pt x="377285" y="2667"/>
                  </a:lnTo>
                  <a:lnTo>
                    <a:pt x="377285" y="2667"/>
                  </a:lnTo>
                  <a:lnTo>
                    <a:pt x="375952" y="2286"/>
                  </a:lnTo>
                  <a:lnTo>
                    <a:pt x="375952" y="2286"/>
                  </a:lnTo>
                  <a:lnTo>
                    <a:pt x="374618" y="1905"/>
                  </a:lnTo>
                  <a:lnTo>
                    <a:pt x="374618" y="1905"/>
                  </a:lnTo>
                  <a:lnTo>
                    <a:pt x="373285" y="1524"/>
                  </a:lnTo>
                  <a:lnTo>
                    <a:pt x="373285" y="1524"/>
                  </a:lnTo>
                  <a:lnTo>
                    <a:pt x="371856" y="1238"/>
                  </a:lnTo>
                  <a:lnTo>
                    <a:pt x="371856" y="1238"/>
                  </a:lnTo>
                  <a:cubicBezTo>
                    <a:pt x="371380" y="1143"/>
                    <a:pt x="370904" y="1048"/>
                    <a:pt x="370427" y="952"/>
                  </a:cubicBezTo>
                  <a:lnTo>
                    <a:pt x="370427" y="952"/>
                  </a:lnTo>
                  <a:lnTo>
                    <a:pt x="368998" y="667"/>
                  </a:lnTo>
                  <a:lnTo>
                    <a:pt x="368998" y="667"/>
                  </a:lnTo>
                  <a:lnTo>
                    <a:pt x="367570" y="476"/>
                  </a:lnTo>
                  <a:lnTo>
                    <a:pt x="367570" y="476"/>
                  </a:lnTo>
                  <a:lnTo>
                    <a:pt x="366141" y="285"/>
                  </a:lnTo>
                  <a:lnTo>
                    <a:pt x="366141" y="285"/>
                  </a:lnTo>
                  <a:lnTo>
                    <a:pt x="364712" y="190"/>
                  </a:lnTo>
                  <a:lnTo>
                    <a:pt x="364712" y="190"/>
                  </a:lnTo>
                  <a:lnTo>
                    <a:pt x="363284" y="95"/>
                  </a:lnTo>
                  <a:lnTo>
                    <a:pt x="363284" y="95"/>
                  </a:lnTo>
                  <a:lnTo>
                    <a:pt x="362807" y="95"/>
                  </a:lnTo>
                  <a:cubicBezTo>
                    <a:pt x="362141" y="95"/>
                    <a:pt x="361569" y="95"/>
                    <a:pt x="360902" y="0"/>
                  </a:cubicBezTo>
                  <a:lnTo>
                    <a:pt x="360426" y="0"/>
                  </a:lnTo>
                  <a:lnTo>
                    <a:pt x="360426" y="0"/>
                  </a:lnTo>
                  <a:lnTo>
                    <a:pt x="340423" y="0"/>
                  </a:lnTo>
                  <a:lnTo>
                    <a:pt x="57912" y="0"/>
                  </a:lnTo>
                  <a:cubicBezTo>
                    <a:pt x="25908" y="0"/>
                    <a:pt x="0" y="25908"/>
                    <a:pt x="0" y="57626"/>
                  </a:cubicBezTo>
                  <a:lnTo>
                    <a:pt x="0" y="57626"/>
                  </a:lnTo>
                  <a:close/>
                  <a:moveTo>
                    <a:pt x="417767" y="57626"/>
                  </a:moveTo>
                  <a:lnTo>
                    <a:pt x="417767" y="57626"/>
                  </a:lnTo>
                  <a:lnTo>
                    <a:pt x="417767" y="57626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: Shape 74">
              <a:extLst>
                <a:ext uri="{FF2B5EF4-FFF2-40B4-BE49-F238E27FC236}">
                  <a16:creationId xmlns:a16="http://schemas.microsoft.com/office/drawing/2014/main" id="{46F28313-8E62-D112-CEDF-EB120F271AF2}"/>
                </a:ext>
              </a:extLst>
            </p:cNvPr>
            <p:cNvSpPr/>
            <p:nvPr/>
          </p:nvSpPr>
          <p:spPr>
            <a:xfrm>
              <a:off x="2750550" y="3676824"/>
              <a:ext cx="1739455" cy="1600200"/>
            </a:xfrm>
            <a:custGeom>
              <a:avLst/>
              <a:gdLst>
                <a:gd name="connsiteX0" fmla="*/ 476 w 1739455"/>
                <a:gd name="connsiteY0" fmla="*/ 514921 h 1600200"/>
                <a:gd name="connsiteX1" fmla="*/ 48006 w 1739455"/>
                <a:gd name="connsiteY1" fmla="*/ 442722 h 1600200"/>
                <a:gd name="connsiteX2" fmla="*/ 234791 w 1739455"/>
                <a:gd name="connsiteY2" fmla="*/ 442722 h 1600200"/>
                <a:gd name="connsiteX3" fmla="*/ 319373 w 1739455"/>
                <a:gd name="connsiteY3" fmla="*/ 508063 h 1600200"/>
                <a:gd name="connsiteX4" fmla="*/ 319373 w 1739455"/>
                <a:gd name="connsiteY4" fmla="*/ 527018 h 1600200"/>
                <a:gd name="connsiteX5" fmla="*/ 377000 w 1739455"/>
                <a:gd name="connsiteY5" fmla="*/ 584645 h 1600200"/>
                <a:gd name="connsiteX6" fmla="*/ 405098 w 1739455"/>
                <a:gd name="connsiteY6" fmla="*/ 584645 h 1600200"/>
                <a:gd name="connsiteX7" fmla="*/ 486061 w 1739455"/>
                <a:gd name="connsiteY7" fmla="*/ 665607 h 1600200"/>
                <a:gd name="connsiteX8" fmla="*/ 486061 w 1739455"/>
                <a:gd name="connsiteY8" fmla="*/ 672751 h 1600200"/>
                <a:gd name="connsiteX9" fmla="*/ 486061 w 1739455"/>
                <a:gd name="connsiteY9" fmla="*/ 674275 h 1600200"/>
                <a:gd name="connsiteX10" fmla="*/ 486061 w 1739455"/>
                <a:gd name="connsiteY10" fmla="*/ 674275 h 1600200"/>
                <a:gd name="connsiteX11" fmla="*/ 486156 w 1739455"/>
                <a:gd name="connsiteY11" fmla="*/ 675704 h 1600200"/>
                <a:gd name="connsiteX12" fmla="*/ 486156 w 1739455"/>
                <a:gd name="connsiteY12" fmla="*/ 675704 h 1600200"/>
                <a:gd name="connsiteX13" fmla="*/ 486251 w 1739455"/>
                <a:gd name="connsiteY13" fmla="*/ 677132 h 1600200"/>
                <a:gd name="connsiteX14" fmla="*/ 486251 w 1739455"/>
                <a:gd name="connsiteY14" fmla="*/ 677132 h 1600200"/>
                <a:gd name="connsiteX15" fmla="*/ 486346 w 1739455"/>
                <a:gd name="connsiteY15" fmla="*/ 678561 h 1600200"/>
                <a:gd name="connsiteX16" fmla="*/ 486346 w 1739455"/>
                <a:gd name="connsiteY16" fmla="*/ 678561 h 1600200"/>
                <a:gd name="connsiteX17" fmla="*/ 486537 w 1739455"/>
                <a:gd name="connsiteY17" fmla="*/ 679990 h 1600200"/>
                <a:gd name="connsiteX18" fmla="*/ 486537 w 1739455"/>
                <a:gd name="connsiteY18" fmla="*/ 679990 h 1600200"/>
                <a:gd name="connsiteX19" fmla="*/ 486728 w 1739455"/>
                <a:gd name="connsiteY19" fmla="*/ 681419 h 1600200"/>
                <a:gd name="connsiteX20" fmla="*/ 486728 w 1739455"/>
                <a:gd name="connsiteY20" fmla="*/ 681419 h 1600200"/>
                <a:gd name="connsiteX21" fmla="*/ 486918 w 1739455"/>
                <a:gd name="connsiteY21" fmla="*/ 682847 h 1600200"/>
                <a:gd name="connsiteX22" fmla="*/ 486918 w 1739455"/>
                <a:gd name="connsiteY22" fmla="*/ 682847 h 1600200"/>
                <a:gd name="connsiteX23" fmla="*/ 509206 w 1739455"/>
                <a:gd name="connsiteY23" fmla="*/ 718852 h 1600200"/>
                <a:gd name="connsiteX24" fmla="*/ 509206 w 1739455"/>
                <a:gd name="connsiteY24" fmla="*/ 718852 h 1600200"/>
                <a:gd name="connsiteX25" fmla="*/ 510350 w 1739455"/>
                <a:gd name="connsiteY25" fmla="*/ 719709 h 1600200"/>
                <a:gd name="connsiteX26" fmla="*/ 510350 w 1739455"/>
                <a:gd name="connsiteY26" fmla="*/ 719709 h 1600200"/>
                <a:gd name="connsiteX27" fmla="*/ 511493 w 1739455"/>
                <a:gd name="connsiteY27" fmla="*/ 720471 h 1600200"/>
                <a:gd name="connsiteX28" fmla="*/ 511493 w 1739455"/>
                <a:gd name="connsiteY28" fmla="*/ 720471 h 1600200"/>
                <a:gd name="connsiteX29" fmla="*/ 512636 w 1739455"/>
                <a:gd name="connsiteY29" fmla="*/ 721233 h 1600200"/>
                <a:gd name="connsiteX30" fmla="*/ 512636 w 1739455"/>
                <a:gd name="connsiteY30" fmla="*/ 721233 h 1600200"/>
                <a:gd name="connsiteX31" fmla="*/ 513779 w 1739455"/>
                <a:gd name="connsiteY31" fmla="*/ 721995 h 1600200"/>
                <a:gd name="connsiteX32" fmla="*/ 513779 w 1739455"/>
                <a:gd name="connsiteY32" fmla="*/ 721995 h 1600200"/>
                <a:gd name="connsiteX33" fmla="*/ 514350 w 1739455"/>
                <a:gd name="connsiteY33" fmla="*/ 722281 h 1600200"/>
                <a:gd name="connsiteX34" fmla="*/ 515684 w 1739455"/>
                <a:gd name="connsiteY34" fmla="*/ 723043 h 1600200"/>
                <a:gd name="connsiteX35" fmla="*/ 516255 w 1739455"/>
                <a:gd name="connsiteY35" fmla="*/ 723329 h 1600200"/>
                <a:gd name="connsiteX36" fmla="*/ 516255 w 1739455"/>
                <a:gd name="connsiteY36" fmla="*/ 723329 h 1600200"/>
                <a:gd name="connsiteX37" fmla="*/ 517493 w 1739455"/>
                <a:gd name="connsiteY37" fmla="*/ 723995 h 1600200"/>
                <a:gd name="connsiteX38" fmla="*/ 517493 w 1739455"/>
                <a:gd name="connsiteY38" fmla="*/ 723995 h 1600200"/>
                <a:gd name="connsiteX39" fmla="*/ 518731 w 1739455"/>
                <a:gd name="connsiteY39" fmla="*/ 724662 h 1600200"/>
                <a:gd name="connsiteX40" fmla="*/ 518731 w 1739455"/>
                <a:gd name="connsiteY40" fmla="*/ 724662 h 1600200"/>
                <a:gd name="connsiteX41" fmla="*/ 519970 w 1739455"/>
                <a:gd name="connsiteY41" fmla="*/ 725234 h 1600200"/>
                <a:gd name="connsiteX42" fmla="*/ 519970 w 1739455"/>
                <a:gd name="connsiteY42" fmla="*/ 725234 h 1600200"/>
                <a:gd name="connsiteX43" fmla="*/ 521208 w 1739455"/>
                <a:gd name="connsiteY43" fmla="*/ 725805 h 1600200"/>
                <a:gd name="connsiteX44" fmla="*/ 521208 w 1739455"/>
                <a:gd name="connsiteY44" fmla="*/ 725805 h 1600200"/>
                <a:gd name="connsiteX45" fmla="*/ 522542 w 1739455"/>
                <a:gd name="connsiteY45" fmla="*/ 726377 h 1600200"/>
                <a:gd name="connsiteX46" fmla="*/ 522542 w 1739455"/>
                <a:gd name="connsiteY46" fmla="*/ 726377 h 1600200"/>
                <a:gd name="connsiteX47" fmla="*/ 523875 w 1739455"/>
                <a:gd name="connsiteY47" fmla="*/ 726853 h 1600200"/>
                <a:gd name="connsiteX48" fmla="*/ 523875 w 1739455"/>
                <a:gd name="connsiteY48" fmla="*/ 726853 h 1600200"/>
                <a:gd name="connsiteX49" fmla="*/ 525209 w 1739455"/>
                <a:gd name="connsiteY49" fmla="*/ 727329 h 1600200"/>
                <a:gd name="connsiteX50" fmla="*/ 525209 w 1739455"/>
                <a:gd name="connsiteY50" fmla="*/ 727329 h 1600200"/>
                <a:gd name="connsiteX51" fmla="*/ 525494 w 1739455"/>
                <a:gd name="connsiteY51" fmla="*/ 727424 h 1600200"/>
                <a:gd name="connsiteX52" fmla="*/ 527590 w 1739455"/>
                <a:gd name="connsiteY52" fmla="*/ 728091 h 1600200"/>
                <a:gd name="connsiteX53" fmla="*/ 527876 w 1739455"/>
                <a:gd name="connsiteY53" fmla="*/ 728186 h 1600200"/>
                <a:gd name="connsiteX54" fmla="*/ 527876 w 1739455"/>
                <a:gd name="connsiteY54" fmla="*/ 728186 h 1600200"/>
                <a:gd name="connsiteX55" fmla="*/ 529209 w 1739455"/>
                <a:gd name="connsiteY55" fmla="*/ 728567 h 1600200"/>
                <a:gd name="connsiteX56" fmla="*/ 529209 w 1739455"/>
                <a:gd name="connsiteY56" fmla="*/ 728567 h 1600200"/>
                <a:gd name="connsiteX57" fmla="*/ 530543 w 1739455"/>
                <a:gd name="connsiteY57" fmla="*/ 728948 h 1600200"/>
                <a:gd name="connsiteX58" fmla="*/ 530543 w 1739455"/>
                <a:gd name="connsiteY58" fmla="*/ 728948 h 1600200"/>
                <a:gd name="connsiteX59" fmla="*/ 531971 w 1739455"/>
                <a:gd name="connsiteY59" fmla="*/ 729234 h 1600200"/>
                <a:gd name="connsiteX60" fmla="*/ 531971 w 1739455"/>
                <a:gd name="connsiteY60" fmla="*/ 729234 h 1600200"/>
                <a:gd name="connsiteX61" fmla="*/ 533400 w 1739455"/>
                <a:gd name="connsiteY61" fmla="*/ 729520 h 1600200"/>
                <a:gd name="connsiteX62" fmla="*/ 533400 w 1739455"/>
                <a:gd name="connsiteY62" fmla="*/ 729520 h 1600200"/>
                <a:gd name="connsiteX63" fmla="*/ 533686 w 1739455"/>
                <a:gd name="connsiteY63" fmla="*/ 729520 h 1600200"/>
                <a:gd name="connsiteX64" fmla="*/ 536067 w 1739455"/>
                <a:gd name="connsiteY64" fmla="*/ 729901 h 1600200"/>
                <a:gd name="connsiteX65" fmla="*/ 536353 w 1739455"/>
                <a:gd name="connsiteY65" fmla="*/ 729901 h 1600200"/>
                <a:gd name="connsiteX66" fmla="*/ 536353 w 1739455"/>
                <a:gd name="connsiteY66" fmla="*/ 729901 h 1600200"/>
                <a:gd name="connsiteX67" fmla="*/ 537781 w 1739455"/>
                <a:gd name="connsiteY67" fmla="*/ 730091 h 1600200"/>
                <a:gd name="connsiteX68" fmla="*/ 537781 w 1739455"/>
                <a:gd name="connsiteY68" fmla="*/ 730091 h 1600200"/>
                <a:gd name="connsiteX69" fmla="*/ 539210 w 1739455"/>
                <a:gd name="connsiteY69" fmla="*/ 730187 h 1600200"/>
                <a:gd name="connsiteX70" fmla="*/ 539210 w 1739455"/>
                <a:gd name="connsiteY70" fmla="*/ 730187 h 1600200"/>
                <a:gd name="connsiteX71" fmla="*/ 540639 w 1739455"/>
                <a:gd name="connsiteY71" fmla="*/ 730282 h 1600200"/>
                <a:gd name="connsiteX72" fmla="*/ 540639 w 1739455"/>
                <a:gd name="connsiteY72" fmla="*/ 730282 h 1600200"/>
                <a:gd name="connsiteX73" fmla="*/ 541115 w 1739455"/>
                <a:gd name="connsiteY73" fmla="*/ 730282 h 1600200"/>
                <a:gd name="connsiteX74" fmla="*/ 544259 w 1739455"/>
                <a:gd name="connsiteY74" fmla="*/ 730377 h 1600200"/>
                <a:gd name="connsiteX75" fmla="*/ 563594 w 1739455"/>
                <a:gd name="connsiteY75" fmla="*/ 730377 h 1600200"/>
                <a:gd name="connsiteX76" fmla="*/ 565880 w 1739455"/>
                <a:gd name="connsiteY76" fmla="*/ 730377 h 1600200"/>
                <a:gd name="connsiteX77" fmla="*/ 646843 w 1739455"/>
                <a:gd name="connsiteY77" fmla="*/ 811339 h 1600200"/>
                <a:gd name="connsiteX78" fmla="*/ 646843 w 1739455"/>
                <a:gd name="connsiteY78" fmla="*/ 814864 h 1600200"/>
                <a:gd name="connsiteX79" fmla="*/ 646843 w 1739455"/>
                <a:gd name="connsiteY79" fmla="*/ 816388 h 1600200"/>
                <a:gd name="connsiteX80" fmla="*/ 646843 w 1739455"/>
                <a:gd name="connsiteY80" fmla="*/ 816388 h 1600200"/>
                <a:gd name="connsiteX81" fmla="*/ 646938 w 1739455"/>
                <a:gd name="connsiteY81" fmla="*/ 817817 h 1600200"/>
                <a:gd name="connsiteX82" fmla="*/ 646938 w 1739455"/>
                <a:gd name="connsiteY82" fmla="*/ 817817 h 1600200"/>
                <a:gd name="connsiteX83" fmla="*/ 647033 w 1739455"/>
                <a:gd name="connsiteY83" fmla="*/ 819245 h 1600200"/>
                <a:gd name="connsiteX84" fmla="*/ 647033 w 1739455"/>
                <a:gd name="connsiteY84" fmla="*/ 819245 h 1600200"/>
                <a:gd name="connsiteX85" fmla="*/ 647129 w 1739455"/>
                <a:gd name="connsiteY85" fmla="*/ 820674 h 1600200"/>
                <a:gd name="connsiteX86" fmla="*/ 647129 w 1739455"/>
                <a:gd name="connsiteY86" fmla="*/ 820674 h 1600200"/>
                <a:gd name="connsiteX87" fmla="*/ 647319 w 1739455"/>
                <a:gd name="connsiteY87" fmla="*/ 822103 h 1600200"/>
                <a:gd name="connsiteX88" fmla="*/ 647319 w 1739455"/>
                <a:gd name="connsiteY88" fmla="*/ 822103 h 1600200"/>
                <a:gd name="connsiteX89" fmla="*/ 647510 w 1739455"/>
                <a:gd name="connsiteY89" fmla="*/ 823531 h 1600200"/>
                <a:gd name="connsiteX90" fmla="*/ 647510 w 1739455"/>
                <a:gd name="connsiteY90" fmla="*/ 823531 h 1600200"/>
                <a:gd name="connsiteX91" fmla="*/ 647795 w 1739455"/>
                <a:gd name="connsiteY91" fmla="*/ 824960 h 1600200"/>
                <a:gd name="connsiteX92" fmla="*/ 647795 w 1739455"/>
                <a:gd name="connsiteY92" fmla="*/ 824960 h 1600200"/>
                <a:gd name="connsiteX93" fmla="*/ 648081 w 1739455"/>
                <a:gd name="connsiteY93" fmla="*/ 826389 h 1600200"/>
                <a:gd name="connsiteX94" fmla="*/ 648081 w 1739455"/>
                <a:gd name="connsiteY94" fmla="*/ 826389 h 1600200"/>
                <a:gd name="connsiteX95" fmla="*/ 648367 w 1739455"/>
                <a:gd name="connsiteY95" fmla="*/ 827818 h 1600200"/>
                <a:gd name="connsiteX96" fmla="*/ 648367 w 1739455"/>
                <a:gd name="connsiteY96" fmla="*/ 827818 h 1600200"/>
                <a:gd name="connsiteX97" fmla="*/ 648748 w 1739455"/>
                <a:gd name="connsiteY97" fmla="*/ 829247 h 1600200"/>
                <a:gd name="connsiteX98" fmla="*/ 648748 w 1739455"/>
                <a:gd name="connsiteY98" fmla="*/ 829247 h 1600200"/>
                <a:gd name="connsiteX99" fmla="*/ 700088 w 1739455"/>
                <a:gd name="connsiteY99" fmla="*/ 872300 h 1600200"/>
                <a:gd name="connsiteX100" fmla="*/ 700088 w 1739455"/>
                <a:gd name="connsiteY100" fmla="*/ 872300 h 1600200"/>
                <a:gd name="connsiteX101" fmla="*/ 701516 w 1739455"/>
                <a:gd name="connsiteY101" fmla="*/ 872395 h 1600200"/>
                <a:gd name="connsiteX102" fmla="*/ 701516 w 1739455"/>
                <a:gd name="connsiteY102" fmla="*/ 872395 h 1600200"/>
                <a:gd name="connsiteX103" fmla="*/ 701993 w 1739455"/>
                <a:gd name="connsiteY103" fmla="*/ 872395 h 1600200"/>
                <a:gd name="connsiteX104" fmla="*/ 705136 w 1739455"/>
                <a:gd name="connsiteY104" fmla="*/ 872490 h 1600200"/>
                <a:gd name="connsiteX105" fmla="*/ 712565 w 1739455"/>
                <a:gd name="connsiteY105" fmla="*/ 872490 h 1600200"/>
                <a:gd name="connsiteX106" fmla="*/ 793528 w 1739455"/>
                <a:gd name="connsiteY106" fmla="*/ 953453 h 1600200"/>
                <a:gd name="connsiteX107" fmla="*/ 793528 w 1739455"/>
                <a:gd name="connsiteY107" fmla="*/ 956977 h 1600200"/>
                <a:gd name="connsiteX108" fmla="*/ 793528 w 1739455"/>
                <a:gd name="connsiteY108" fmla="*/ 958501 h 1600200"/>
                <a:gd name="connsiteX109" fmla="*/ 793528 w 1739455"/>
                <a:gd name="connsiteY109" fmla="*/ 958501 h 1600200"/>
                <a:gd name="connsiteX110" fmla="*/ 793623 w 1739455"/>
                <a:gd name="connsiteY110" fmla="*/ 959930 h 1600200"/>
                <a:gd name="connsiteX111" fmla="*/ 793623 w 1739455"/>
                <a:gd name="connsiteY111" fmla="*/ 959930 h 1600200"/>
                <a:gd name="connsiteX112" fmla="*/ 793718 w 1739455"/>
                <a:gd name="connsiteY112" fmla="*/ 961358 h 1600200"/>
                <a:gd name="connsiteX113" fmla="*/ 793718 w 1739455"/>
                <a:gd name="connsiteY113" fmla="*/ 961358 h 1600200"/>
                <a:gd name="connsiteX114" fmla="*/ 793813 w 1739455"/>
                <a:gd name="connsiteY114" fmla="*/ 962787 h 1600200"/>
                <a:gd name="connsiteX115" fmla="*/ 793813 w 1739455"/>
                <a:gd name="connsiteY115" fmla="*/ 962787 h 1600200"/>
                <a:gd name="connsiteX116" fmla="*/ 794004 w 1739455"/>
                <a:gd name="connsiteY116" fmla="*/ 964216 h 1600200"/>
                <a:gd name="connsiteX117" fmla="*/ 794004 w 1739455"/>
                <a:gd name="connsiteY117" fmla="*/ 964216 h 1600200"/>
                <a:gd name="connsiteX118" fmla="*/ 794195 w 1739455"/>
                <a:gd name="connsiteY118" fmla="*/ 965645 h 1600200"/>
                <a:gd name="connsiteX119" fmla="*/ 794195 w 1739455"/>
                <a:gd name="connsiteY119" fmla="*/ 965645 h 1600200"/>
                <a:gd name="connsiteX120" fmla="*/ 823151 w 1739455"/>
                <a:gd name="connsiteY120" fmla="*/ 1007269 h 1600200"/>
                <a:gd name="connsiteX121" fmla="*/ 823722 w 1739455"/>
                <a:gd name="connsiteY121" fmla="*/ 1007555 h 1600200"/>
                <a:gd name="connsiteX122" fmla="*/ 823722 w 1739455"/>
                <a:gd name="connsiteY122" fmla="*/ 1007555 h 1600200"/>
                <a:gd name="connsiteX123" fmla="*/ 824960 w 1739455"/>
                <a:gd name="connsiteY123" fmla="*/ 1008221 h 1600200"/>
                <a:gd name="connsiteX124" fmla="*/ 824960 w 1739455"/>
                <a:gd name="connsiteY124" fmla="*/ 1008221 h 1600200"/>
                <a:gd name="connsiteX125" fmla="*/ 826198 w 1739455"/>
                <a:gd name="connsiteY125" fmla="*/ 1008888 h 1600200"/>
                <a:gd name="connsiteX126" fmla="*/ 826198 w 1739455"/>
                <a:gd name="connsiteY126" fmla="*/ 1008888 h 1600200"/>
                <a:gd name="connsiteX127" fmla="*/ 827437 w 1739455"/>
                <a:gd name="connsiteY127" fmla="*/ 1009460 h 1600200"/>
                <a:gd name="connsiteX128" fmla="*/ 827437 w 1739455"/>
                <a:gd name="connsiteY128" fmla="*/ 1009460 h 1600200"/>
                <a:gd name="connsiteX129" fmla="*/ 828675 w 1739455"/>
                <a:gd name="connsiteY129" fmla="*/ 1010031 h 1600200"/>
                <a:gd name="connsiteX130" fmla="*/ 828675 w 1739455"/>
                <a:gd name="connsiteY130" fmla="*/ 1010031 h 1600200"/>
                <a:gd name="connsiteX131" fmla="*/ 830009 w 1739455"/>
                <a:gd name="connsiteY131" fmla="*/ 1010603 h 1600200"/>
                <a:gd name="connsiteX132" fmla="*/ 830009 w 1739455"/>
                <a:gd name="connsiteY132" fmla="*/ 1010603 h 1600200"/>
                <a:gd name="connsiteX133" fmla="*/ 831342 w 1739455"/>
                <a:gd name="connsiteY133" fmla="*/ 1011079 h 1600200"/>
                <a:gd name="connsiteX134" fmla="*/ 831342 w 1739455"/>
                <a:gd name="connsiteY134" fmla="*/ 1011079 h 1600200"/>
                <a:gd name="connsiteX135" fmla="*/ 832676 w 1739455"/>
                <a:gd name="connsiteY135" fmla="*/ 1011555 h 1600200"/>
                <a:gd name="connsiteX136" fmla="*/ 832676 w 1739455"/>
                <a:gd name="connsiteY136" fmla="*/ 1011555 h 1600200"/>
                <a:gd name="connsiteX137" fmla="*/ 832961 w 1739455"/>
                <a:gd name="connsiteY137" fmla="*/ 1011650 h 1600200"/>
                <a:gd name="connsiteX138" fmla="*/ 835057 w 1739455"/>
                <a:gd name="connsiteY138" fmla="*/ 1012317 h 1600200"/>
                <a:gd name="connsiteX139" fmla="*/ 835343 w 1739455"/>
                <a:gd name="connsiteY139" fmla="*/ 1012412 h 1600200"/>
                <a:gd name="connsiteX140" fmla="*/ 835343 w 1739455"/>
                <a:gd name="connsiteY140" fmla="*/ 1012412 h 1600200"/>
                <a:gd name="connsiteX141" fmla="*/ 836676 w 1739455"/>
                <a:gd name="connsiteY141" fmla="*/ 1012793 h 1600200"/>
                <a:gd name="connsiteX142" fmla="*/ 836676 w 1739455"/>
                <a:gd name="connsiteY142" fmla="*/ 1012793 h 1600200"/>
                <a:gd name="connsiteX143" fmla="*/ 838010 w 1739455"/>
                <a:gd name="connsiteY143" fmla="*/ 1013174 h 1600200"/>
                <a:gd name="connsiteX144" fmla="*/ 838010 w 1739455"/>
                <a:gd name="connsiteY144" fmla="*/ 1013174 h 1600200"/>
                <a:gd name="connsiteX145" fmla="*/ 839438 w 1739455"/>
                <a:gd name="connsiteY145" fmla="*/ 1013460 h 1600200"/>
                <a:gd name="connsiteX146" fmla="*/ 839438 w 1739455"/>
                <a:gd name="connsiteY146" fmla="*/ 1013460 h 1600200"/>
                <a:gd name="connsiteX147" fmla="*/ 840867 w 1739455"/>
                <a:gd name="connsiteY147" fmla="*/ 1013746 h 1600200"/>
                <a:gd name="connsiteX148" fmla="*/ 840867 w 1739455"/>
                <a:gd name="connsiteY148" fmla="*/ 1013746 h 1600200"/>
                <a:gd name="connsiteX149" fmla="*/ 841153 w 1739455"/>
                <a:gd name="connsiteY149" fmla="*/ 1013746 h 1600200"/>
                <a:gd name="connsiteX150" fmla="*/ 843534 w 1739455"/>
                <a:gd name="connsiteY150" fmla="*/ 1014127 h 1600200"/>
                <a:gd name="connsiteX151" fmla="*/ 843820 w 1739455"/>
                <a:gd name="connsiteY151" fmla="*/ 1014127 h 1600200"/>
                <a:gd name="connsiteX152" fmla="*/ 843820 w 1739455"/>
                <a:gd name="connsiteY152" fmla="*/ 1014127 h 1600200"/>
                <a:gd name="connsiteX153" fmla="*/ 845248 w 1739455"/>
                <a:gd name="connsiteY153" fmla="*/ 1014317 h 1600200"/>
                <a:gd name="connsiteX154" fmla="*/ 845248 w 1739455"/>
                <a:gd name="connsiteY154" fmla="*/ 1014317 h 1600200"/>
                <a:gd name="connsiteX155" fmla="*/ 846677 w 1739455"/>
                <a:gd name="connsiteY155" fmla="*/ 1014413 h 1600200"/>
                <a:gd name="connsiteX156" fmla="*/ 846677 w 1739455"/>
                <a:gd name="connsiteY156" fmla="*/ 1014413 h 1600200"/>
                <a:gd name="connsiteX157" fmla="*/ 848106 w 1739455"/>
                <a:gd name="connsiteY157" fmla="*/ 1014508 h 1600200"/>
                <a:gd name="connsiteX158" fmla="*/ 848106 w 1739455"/>
                <a:gd name="connsiteY158" fmla="*/ 1014508 h 1600200"/>
                <a:gd name="connsiteX159" fmla="*/ 848582 w 1739455"/>
                <a:gd name="connsiteY159" fmla="*/ 1014508 h 1600200"/>
                <a:gd name="connsiteX160" fmla="*/ 851726 w 1739455"/>
                <a:gd name="connsiteY160" fmla="*/ 1014603 h 1600200"/>
                <a:gd name="connsiteX161" fmla="*/ 871156 w 1739455"/>
                <a:gd name="connsiteY161" fmla="*/ 1014603 h 1600200"/>
                <a:gd name="connsiteX162" fmla="*/ 878110 w 1739455"/>
                <a:gd name="connsiteY162" fmla="*/ 1014603 h 1600200"/>
                <a:gd name="connsiteX163" fmla="*/ 959072 w 1739455"/>
                <a:gd name="connsiteY163" fmla="*/ 1095566 h 1600200"/>
                <a:gd name="connsiteX164" fmla="*/ 959072 w 1739455"/>
                <a:gd name="connsiteY164" fmla="*/ 1105376 h 1600200"/>
                <a:gd name="connsiteX165" fmla="*/ 959072 w 1739455"/>
                <a:gd name="connsiteY165" fmla="*/ 1106805 h 1600200"/>
                <a:gd name="connsiteX166" fmla="*/ 959072 w 1739455"/>
                <a:gd name="connsiteY166" fmla="*/ 1106805 h 1600200"/>
                <a:gd name="connsiteX167" fmla="*/ 959168 w 1739455"/>
                <a:gd name="connsiteY167" fmla="*/ 1108234 h 1600200"/>
                <a:gd name="connsiteX168" fmla="*/ 959168 w 1739455"/>
                <a:gd name="connsiteY168" fmla="*/ 1108234 h 1600200"/>
                <a:gd name="connsiteX169" fmla="*/ 959263 w 1739455"/>
                <a:gd name="connsiteY169" fmla="*/ 1109663 h 1600200"/>
                <a:gd name="connsiteX170" fmla="*/ 959263 w 1739455"/>
                <a:gd name="connsiteY170" fmla="*/ 1109663 h 1600200"/>
                <a:gd name="connsiteX171" fmla="*/ 959358 w 1739455"/>
                <a:gd name="connsiteY171" fmla="*/ 1111091 h 1600200"/>
                <a:gd name="connsiteX172" fmla="*/ 959358 w 1739455"/>
                <a:gd name="connsiteY172" fmla="*/ 1111091 h 1600200"/>
                <a:gd name="connsiteX173" fmla="*/ 959548 w 1739455"/>
                <a:gd name="connsiteY173" fmla="*/ 1112520 h 1600200"/>
                <a:gd name="connsiteX174" fmla="*/ 959548 w 1739455"/>
                <a:gd name="connsiteY174" fmla="*/ 1112520 h 1600200"/>
                <a:gd name="connsiteX175" fmla="*/ 959739 w 1739455"/>
                <a:gd name="connsiteY175" fmla="*/ 1113949 h 1600200"/>
                <a:gd name="connsiteX176" fmla="*/ 959739 w 1739455"/>
                <a:gd name="connsiteY176" fmla="*/ 1113949 h 1600200"/>
                <a:gd name="connsiteX177" fmla="*/ 959930 w 1739455"/>
                <a:gd name="connsiteY177" fmla="*/ 1115378 h 1600200"/>
                <a:gd name="connsiteX178" fmla="*/ 959930 w 1739455"/>
                <a:gd name="connsiteY178" fmla="*/ 1115378 h 1600200"/>
                <a:gd name="connsiteX179" fmla="*/ 960215 w 1739455"/>
                <a:gd name="connsiteY179" fmla="*/ 1116806 h 1600200"/>
                <a:gd name="connsiteX180" fmla="*/ 960215 w 1739455"/>
                <a:gd name="connsiteY180" fmla="*/ 1116806 h 1600200"/>
                <a:gd name="connsiteX181" fmla="*/ 960501 w 1739455"/>
                <a:gd name="connsiteY181" fmla="*/ 1118235 h 1600200"/>
                <a:gd name="connsiteX182" fmla="*/ 960501 w 1739455"/>
                <a:gd name="connsiteY182" fmla="*/ 1118235 h 1600200"/>
                <a:gd name="connsiteX183" fmla="*/ 960882 w 1739455"/>
                <a:gd name="connsiteY183" fmla="*/ 1119664 h 1600200"/>
                <a:gd name="connsiteX184" fmla="*/ 960882 w 1739455"/>
                <a:gd name="connsiteY184" fmla="*/ 1119664 h 1600200"/>
                <a:gd name="connsiteX185" fmla="*/ 961263 w 1739455"/>
                <a:gd name="connsiteY185" fmla="*/ 1120997 h 1600200"/>
                <a:gd name="connsiteX186" fmla="*/ 961263 w 1739455"/>
                <a:gd name="connsiteY186" fmla="*/ 1120997 h 1600200"/>
                <a:gd name="connsiteX187" fmla="*/ 961644 w 1739455"/>
                <a:gd name="connsiteY187" fmla="*/ 1122331 h 1600200"/>
                <a:gd name="connsiteX188" fmla="*/ 961644 w 1739455"/>
                <a:gd name="connsiteY188" fmla="*/ 1122331 h 1600200"/>
                <a:gd name="connsiteX189" fmla="*/ 962120 w 1739455"/>
                <a:gd name="connsiteY189" fmla="*/ 1123664 h 1600200"/>
                <a:gd name="connsiteX190" fmla="*/ 962120 w 1739455"/>
                <a:gd name="connsiteY190" fmla="*/ 1123664 h 1600200"/>
                <a:gd name="connsiteX191" fmla="*/ 962597 w 1739455"/>
                <a:gd name="connsiteY191" fmla="*/ 1124998 h 1600200"/>
                <a:gd name="connsiteX192" fmla="*/ 962597 w 1739455"/>
                <a:gd name="connsiteY192" fmla="*/ 1124998 h 1600200"/>
                <a:gd name="connsiteX193" fmla="*/ 963073 w 1739455"/>
                <a:gd name="connsiteY193" fmla="*/ 1126331 h 1600200"/>
                <a:gd name="connsiteX194" fmla="*/ 963073 w 1739455"/>
                <a:gd name="connsiteY194" fmla="*/ 1126331 h 1600200"/>
                <a:gd name="connsiteX195" fmla="*/ 963644 w 1739455"/>
                <a:gd name="connsiteY195" fmla="*/ 1127665 h 1600200"/>
                <a:gd name="connsiteX196" fmla="*/ 963644 w 1739455"/>
                <a:gd name="connsiteY196" fmla="*/ 1127665 h 1600200"/>
                <a:gd name="connsiteX197" fmla="*/ 964216 w 1739455"/>
                <a:gd name="connsiteY197" fmla="*/ 1128903 h 1600200"/>
                <a:gd name="connsiteX198" fmla="*/ 964216 w 1739455"/>
                <a:gd name="connsiteY198" fmla="*/ 1128903 h 1600200"/>
                <a:gd name="connsiteX199" fmla="*/ 964787 w 1739455"/>
                <a:gd name="connsiteY199" fmla="*/ 1130141 h 1600200"/>
                <a:gd name="connsiteX200" fmla="*/ 964787 w 1739455"/>
                <a:gd name="connsiteY200" fmla="*/ 1130141 h 1600200"/>
                <a:gd name="connsiteX201" fmla="*/ 965454 w 1739455"/>
                <a:gd name="connsiteY201" fmla="*/ 1131380 h 1600200"/>
                <a:gd name="connsiteX202" fmla="*/ 965454 w 1739455"/>
                <a:gd name="connsiteY202" fmla="*/ 1131380 h 1600200"/>
                <a:gd name="connsiteX203" fmla="*/ 966121 w 1739455"/>
                <a:gd name="connsiteY203" fmla="*/ 1132618 h 1600200"/>
                <a:gd name="connsiteX204" fmla="*/ 966121 w 1739455"/>
                <a:gd name="connsiteY204" fmla="*/ 1132618 h 1600200"/>
                <a:gd name="connsiteX205" fmla="*/ 966788 w 1739455"/>
                <a:gd name="connsiteY205" fmla="*/ 1133856 h 1600200"/>
                <a:gd name="connsiteX206" fmla="*/ 966788 w 1739455"/>
                <a:gd name="connsiteY206" fmla="*/ 1133856 h 1600200"/>
                <a:gd name="connsiteX207" fmla="*/ 967454 w 1739455"/>
                <a:gd name="connsiteY207" fmla="*/ 1135094 h 1600200"/>
                <a:gd name="connsiteX208" fmla="*/ 967454 w 1739455"/>
                <a:gd name="connsiteY208" fmla="*/ 1135094 h 1600200"/>
                <a:gd name="connsiteX209" fmla="*/ 968216 w 1739455"/>
                <a:gd name="connsiteY209" fmla="*/ 1136237 h 1600200"/>
                <a:gd name="connsiteX210" fmla="*/ 968216 w 1739455"/>
                <a:gd name="connsiteY210" fmla="*/ 1136237 h 1600200"/>
                <a:gd name="connsiteX211" fmla="*/ 968978 w 1739455"/>
                <a:gd name="connsiteY211" fmla="*/ 1137380 h 1600200"/>
                <a:gd name="connsiteX212" fmla="*/ 968978 w 1739455"/>
                <a:gd name="connsiteY212" fmla="*/ 1137380 h 1600200"/>
                <a:gd name="connsiteX213" fmla="*/ 969740 w 1739455"/>
                <a:gd name="connsiteY213" fmla="*/ 1138523 h 1600200"/>
                <a:gd name="connsiteX214" fmla="*/ 969740 w 1739455"/>
                <a:gd name="connsiteY214" fmla="*/ 1138523 h 1600200"/>
                <a:gd name="connsiteX215" fmla="*/ 970597 w 1739455"/>
                <a:gd name="connsiteY215" fmla="*/ 1139666 h 1600200"/>
                <a:gd name="connsiteX216" fmla="*/ 970597 w 1739455"/>
                <a:gd name="connsiteY216" fmla="*/ 1139666 h 1600200"/>
                <a:gd name="connsiteX217" fmla="*/ 971455 w 1739455"/>
                <a:gd name="connsiteY217" fmla="*/ 1140809 h 1600200"/>
                <a:gd name="connsiteX218" fmla="*/ 971455 w 1739455"/>
                <a:gd name="connsiteY218" fmla="*/ 1140809 h 1600200"/>
                <a:gd name="connsiteX219" fmla="*/ 972312 w 1739455"/>
                <a:gd name="connsiteY219" fmla="*/ 1141857 h 1600200"/>
                <a:gd name="connsiteX220" fmla="*/ 972312 w 1739455"/>
                <a:gd name="connsiteY220" fmla="*/ 1141857 h 1600200"/>
                <a:gd name="connsiteX221" fmla="*/ 973169 w 1739455"/>
                <a:gd name="connsiteY221" fmla="*/ 1142905 h 1600200"/>
                <a:gd name="connsiteX222" fmla="*/ 973169 w 1739455"/>
                <a:gd name="connsiteY222" fmla="*/ 1142905 h 1600200"/>
                <a:gd name="connsiteX223" fmla="*/ 974122 w 1739455"/>
                <a:gd name="connsiteY223" fmla="*/ 1143953 h 1600200"/>
                <a:gd name="connsiteX224" fmla="*/ 974122 w 1739455"/>
                <a:gd name="connsiteY224" fmla="*/ 1143953 h 1600200"/>
                <a:gd name="connsiteX225" fmla="*/ 975074 w 1739455"/>
                <a:gd name="connsiteY225" fmla="*/ 1145000 h 1600200"/>
                <a:gd name="connsiteX226" fmla="*/ 975074 w 1739455"/>
                <a:gd name="connsiteY226" fmla="*/ 1145000 h 1600200"/>
                <a:gd name="connsiteX227" fmla="*/ 976027 w 1739455"/>
                <a:gd name="connsiteY227" fmla="*/ 1145953 h 1600200"/>
                <a:gd name="connsiteX228" fmla="*/ 976027 w 1739455"/>
                <a:gd name="connsiteY228" fmla="*/ 1145953 h 1600200"/>
                <a:gd name="connsiteX229" fmla="*/ 976979 w 1739455"/>
                <a:gd name="connsiteY229" fmla="*/ 1146905 h 1600200"/>
                <a:gd name="connsiteX230" fmla="*/ 976979 w 1739455"/>
                <a:gd name="connsiteY230" fmla="*/ 1146905 h 1600200"/>
                <a:gd name="connsiteX231" fmla="*/ 978027 w 1739455"/>
                <a:gd name="connsiteY231" fmla="*/ 1147858 h 1600200"/>
                <a:gd name="connsiteX232" fmla="*/ 978027 w 1739455"/>
                <a:gd name="connsiteY232" fmla="*/ 1147858 h 1600200"/>
                <a:gd name="connsiteX233" fmla="*/ 979075 w 1739455"/>
                <a:gd name="connsiteY233" fmla="*/ 1148810 h 1600200"/>
                <a:gd name="connsiteX234" fmla="*/ 979075 w 1739455"/>
                <a:gd name="connsiteY234" fmla="*/ 1148810 h 1600200"/>
                <a:gd name="connsiteX235" fmla="*/ 980122 w 1739455"/>
                <a:gd name="connsiteY235" fmla="*/ 1149668 h 1600200"/>
                <a:gd name="connsiteX236" fmla="*/ 980122 w 1739455"/>
                <a:gd name="connsiteY236" fmla="*/ 1149668 h 1600200"/>
                <a:gd name="connsiteX237" fmla="*/ 981170 w 1739455"/>
                <a:gd name="connsiteY237" fmla="*/ 1150525 h 1600200"/>
                <a:gd name="connsiteX238" fmla="*/ 981170 w 1739455"/>
                <a:gd name="connsiteY238" fmla="*/ 1150525 h 1600200"/>
                <a:gd name="connsiteX239" fmla="*/ 982218 w 1739455"/>
                <a:gd name="connsiteY239" fmla="*/ 1151382 h 1600200"/>
                <a:gd name="connsiteX240" fmla="*/ 982218 w 1739455"/>
                <a:gd name="connsiteY240" fmla="*/ 1151382 h 1600200"/>
                <a:gd name="connsiteX241" fmla="*/ 983361 w 1739455"/>
                <a:gd name="connsiteY241" fmla="*/ 1152239 h 1600200"/>
                <a:gd name="connsiteX242" fmla="*/ 983361 w 1739455"/>
                <a:gd name="connsiteY242" fmla="*/ 1152239 h 1600200"/>
                <a:gd name="connsiteX243" fmla="*/ 984504 w 1739455"/>
                <a:gd name="connsiteY243" fmla="*/ 1153001 h 1600200"/>
                <a:gd name="connsiteX244" fmla="*/ 984504 w 1739455"/>
                <a:gd name="connsiteY244" fmla="*/ 1153001 h 1600200"/>
                <a:gd name="connsiteX245" fmla="*/ 985647 w 1739455"/>
                <a:gd name="connsiteY245" fmla="*/ 1153763 h 1600200"/>
                <a:gd name="connsiteX246" fmla="*/ 985647 w 1739455"/>
                <a:gd name="connsiteY246" fmla="*/ 1153763 h 1600200"/>
                <a:gd name="connsiteX247" fmla="*/ 986790 w 1739455"/>
                <a:gd name="connsiteY247" fmla="*/ 1154525 h 1600200"/>
                <a:gd name="connsiteX248" fmla="*/ 986790 w 1739455"/>
                <a:gd name="connsiteY248" fmla="*/ 1154525 h 1600200"/>
                <a:gd name="connsiteX249" fmla="*/ 988028 w 1739455"/>
                <a:gd name="connsiteY249" fmla="*/ 1155192 h 1600200"/>
                <a:gd name="connsiteX250" fmla="*/ 988028 w 1739455"/>
                <a:gd name="connsiteY250" fmla="*/ 1155192 h 1600200"/>
                <a:gd name="connsiteX251" fmla="*/ 989267 w 1739455"/>
                <a:gd name="connsiteY251" fmla="*/ 1155859 h 1600200"/>
                <a:gd name="connsiteX252" fmla="*/ 989267 w 1739455"/>
                <a:gd name="connsiteY252" fmla="*/ 1155859 h 1600200"/>
                <a:gd name="connsiteX253" fmla="*/ 990505 w 1739455"/>
                <a:gd name="connsiteY253" fmla="*/ 1156526 h 1600200"/>
                <a:gd name="connsiteX254" fmla="*/ 990505 w 1739455"/>
                <a:gd name="connsiteY254" fmla="*/ 1156526 h 1600200"/>
                <a:gd name="connsiteX255" fmla="*/ 991743 w 1739455"/>
                <a:gd name="connsiteY255" fmla="*/ 1157192 h 1600200"/>
                <a:gd name="connsiteX256" fmla="*/ 991743 w 1739455"/>
                <a:gd name="connsiteY256" fmla="*/ 1157192 h 1600200"/>
                <a:gd name="connsiteX257" fmla="*/ 992981 w 1739455"/>
                <a:gd name="connsiteY257" fmla="*/ 1157764 h 1600200"/>
                <a:gd name="connsiteX258" fmla="*/ 992981 w 1739455"/>
                <a:gd name="connsiteY258" fmla="*/ 1157764 h 1600200"/>
                <a:gd name="connsiteX259" fmla="*/ 994220 w 1739455"/>
                <a:gd name="connsiteY259" fmla="*/ 1158335 h 1600200"/>
                <a:gd name="connsiteX260" fmla="*/ 994220 w 1739455"/>
                <a:gd name="connsiteY260" fmla="*/ 1158335 h 1600200"/>
                <a:gd name="connsiteX261" fmla="*/ 995553 w 1739455"/>
                <a:gd name="connsiteY261" fmla="*/ 1158907 h 1600200"/>
                <a:gd name="connsiteX262" fmla="*/ 995553 w 1739455"/>
                <a:gd name="connsiteY262" fmla="*/ 1158907 h 1600200"/>
                <a:gd name="connsiteX263" fmla="*/ 996887 w 1739455"/>
                <a:gd name="connsiteY263" fmla="*/ 1159383 h 1600200"/>
                <a:gd name="connsiteX264" fmla="*/ 996887 w 1739455"/>
                <a:gd name="connsiteY264" fmla="*/ 1159383 h 1600200"/>
                <a:gd name="connsiteX265" fmla="*/ 998220 w 1739455"/>
                <a:gd name="connsiteY265" fmla="*/ 1159859 h 1600200"/>
                <a:gd name="connsiteX266" fmla="*/ 998220 w 1739455"/>
                <a:gd name="connsiteY266" fmla="*/ 1159859 h 1600200"/>
                <a:gd name="connsiteX267" fmla="*/ 999554 w 1739455"/>
                <a:gd name="connsiteY267" fmla="*/ 1160336 h 1600200"/>
                <a:gd name="connsiteX268" fmla="*/ 999554 w 1739455"/>
                <a:gd name="connsiteY268" fmla="*/ 1160336 h 1600200"/>
                <a:gd name="connsiteX269" fmla="*/ 1000887 w 1739455"/>
                <a:gd name="connsiteY269" fmla="*/ 1160717 h 1600200"/>
                <a:gd name="connsiteX270" fmla="*/ 1000887 w 1739455"/>
                <a:gd name="connsiteY270" fmla="*/ 1160717 h 1600200"/>
                <a:gd name="connsiteX271" fmla="*/ 1002221 w 1739455"/>
                <a:gd name="connsiteY271" fmla="*/ 1161098 h 1600200"/>
                <a:gd name="connsiteX272" fmla="*/ 1002221 w 1739455"/>
                <a:gd name="connsiteY272" fmla="*/ 1161098 h 1600200"/>
                <a:gd name="connsiteX273" fmla="*/ 1003554 w 1739455"/>
                <a:gd name="connsiteY273" fmla="*/ 1161479 h 1600200"/>
                <a:gd name="connsiteX274" fmla="*/ 1003554 w 1739455"/>
                <a:gd name="connsiteY274" fmla="*/ 1161479 h 1600200"/>
                <a:gd name="connsiteX275" fmla="*/ 1004983 w 1739455"/>
                <a:gd name="connsiteY275" fmla="*/ 1161764 h 1600200"/>
                <a:gd name="connsiteX276" fmla="*/ 1004983 w 1739455"/>
                <a:gd name="connsiteY276" fmla="*/ 1161764 h 1600200"/>
                <a:gd name="connsiteX277" fmla="*/ 1006412 w 1739455"/>
                <a:gd name="connsiteY277" fmla="*/ 1162050 h 1600200"/>
                <a:gd name="connsiteX278" fmla="*/ 1006412 w 1739455"/>
                <a:gd name="connsiteY278" fmla="*/ 1162050 h 1600200"/>
                <a:gd name="connsiteX279" fmla="*/ 1007840 w 1739455"/>
                <a:gd name="connsiteY279" fmla="*/ 1162336 h 1600200"/>
                <a:gd name="connsiteX280" fmla="*/ 1007840 w 1739455"/>
                <a:gd name="connsiteY280" fmla="*/ 1162336 h 1600200"/>
                <a:gd name="connsiteX281" fmla="*/ 1009269 w 1739455"/>
                <a:gd name="connsiteY281" fmla="*/ 1162526 h 1600200"/>
                <a:gd name="connsiteX282" fmla="*/ 1009269 w 1739455"/>
                <a:gd name="connsiteY282" fmla="*/ 1162526 h 1600200"/>
                <a:gd name="connsiteX283" fmla="*/ 1010698 w 1739455"/>
                <a:gd name="connsiteY283" fmla="*/ 1162717 h 1600200"/>
                <a:gd name="connsiteX284" fmla="*/ 1010698 w 1739455"/>
                <a:gd name="connsiteY284" fmla="*/ 1162717 h 1600200"/>
                <a:gd name="connsiteX285" fmla="*/ 1012127 w 1739455"/>
                <a:gd name="connsiteY285" fmla="*/ 1162812 h 1600200"/>
                <a:gd name="connsiteX286" fmla="*/ 1012127 w 1739455"/>
                <a:gd name="connsiteY286" fmla="*/ 1162812 h 1600200"/>
                <a:gd name="connsiteX287" fmla="*/ 1013555 w 1739455"/>
                <a:gd name="connsiteY287" fmla="*/ 1162907 h 1600200"/>
                <a:gd name="connsiteX288" fmla="*/ 1013555 w 1739455"/>
                <a:gd name="connsiteY288" fmla="*/ 1162907 h 1600200"/>
                <a:gd name="connsiteX289" fmla="*/ 1014031 w 1739455"/>
                <a:gd name="connsiteY289" fmla="*/ 1162907 h 1600200"/>
                <a:gd name="connsiteX290" fmla="*/ 1017175 w 1739455"/>
                <a:gd name="connsiteY290" fmla="*/ 1163003 h 1600200"/>
                <a:gd name="connsiteX291" fmla="*/ 1047560 w 1739455"/>
                <a:gd name="connsiteY291" fmla="*/ 1163003 h 1600200"/>
                <a:gd name="connsiteX292" fmla="*/ 1199483 w 1739455"/>
                <a:gd name="connsiteY292" fmla="*/ 1163003 h 1600200"/>
                <a:gd name="connsiteX293" fmla="*/ 1280446 w 1739455"/>
                <a:gd name="connsiteY293" fmla="*/ 1243965 h 1600200"/>
                <a:gd name="connsiteX294" fmla="*/ 1280446 w 1739455"/>
                <a:gd name="connsiteY294" fmla="*/ 1375886 h 1600200"/>
                <a:gd name="connsiteX295" fmla="*/ 1280446 w 1739455"/>
                <a:gd name="connsiteY295" fmla="*/ 1539431 h 1600200"/>
                <a:gd name="connsiteX296" fmla="*/ 1280446 w 1739455"/>
                <a:gd name="connsiteY296" fmla="*/ 1542574 h 1600200"/>
                <a:gd name="connsiteX297" fmla="*/ 1338072 w 1739455"/>
                <a:gd name="connsiteY297" fmla="*/ 1600200 h 1600200"/>
                <a:gd name="connsiteX298" fmla="*/ 1358075 w 1739455"/>
                <a:gd name="connsiteY298" fmla="*/ 1600200 h 1600200"/>
                <a:gd name="connsiteX299" fmla="*/ 1415701 w 1739455"/>
                <a:gd name="connsiteY299" fmla="*/ 1542574 h 1600200"/>
                <a:gd name="connsiteX300" fmla="*/ 1415701 w 1739455"/>
                <a:gd name="connsiteY300" fmla="*/ 1534477 h 1600200"/>
                <a:gd name="connsiteX301" fmla="*/ 1496663 w 1739455"/>
                <a:gd name="connsiteY301" fmla="*/ 1453515 h 1600200"/>
                <a:gd name="connsiteX302" fmla="*/ 1527239 w 1739455"/>
                <a:gd name="connsiteY302" fmla="*/ 1453515 h 1600200"/>
                <a:gd name="connsiteX303" fmla="*/ 1584865 w 1739455"/>
                <a:gd name="connsiteY303" fmla="*/ 1395889 h 1600200"/>
                <a:gd name="connsiteX304" fmla="*/ 1584865 w 1739455"/>
                <a:gd name="connsiteY304" fmla="*/ 1375886 h 1600200"/>
                <a:gd name="connsiteX305" fmla="*/ 1546765 w 1739455"/>
                <a:gd name="connsiteY305" fmla="*/ 1321689 h 1600200"/>
                <a:gd name="connsiteX306" fmla="*/ 1477518 w 1739455"/>
                <a:gd name="connsiteY306" fmla="*/ 1318070 h 1600200"/>
                <a:gd name="connsiteX307" fmla="*/ 1429988 w 1739455"/>
                <a:gd name="connsiteY307" fmla="*/ 1231487 h 1600200"/>
                <a:gd name="connsiteX308" fmla="*/ 1498759 w 1739455"/>
                <a:gd name="connsiteY308" fmla="*/ 1164527 h 1600200"/>
                <a:gd name="connsiteX309" fmla="*/ 1681829 w 1739455"/>
                <a:gd name="connsiteY309" fmla="*/ 1164527 h 1600200"/>
                <a:gd name="connsiteX310" fmla="*/ 1739456 w 1739455"/>
                <a:gd name="connsiteY310" fmla="*/ 1106900 h 1600200"/>
                <a:gd name="connsiteX311" fmla="*/ 1739456 w 1739455"/>
                <a:gd name="connsiteY311" fmla="*/ 1086898 h 1600200"/>
                <a:gd name="connsiteX312" fmla="*/ 1681829 w 1739455"/>
                <a:gd name="connsiteY312" fmla="*/ 1029272 h 1600200"/>
                <a:gd name="connsiteX313" fmla="*/ 1498854 w 1739455"/>
                <a:gd name="connsiteY313" fmla="*/ 1029272 h 1600200"/>
                <a:gd name="connsiteX314" fmla="*/ 1417892 w 1739455"/>
                <a:gd name="connsiteY314" fmla="*/ 948309 h 1600200"/>
                <a:gd name="connsiteX315" fmla="*/ 1417892 w 1739455"/>
                <a:gd name="connsiteY315" fmla="*/ 942594 h 1600200"/>
                <a:gd name="connsiteX316" fmla="*/ 1360265 w 1739455"/>
                <a:gd name="connsiteY316" fmla="*/ 884968 h 1600200"/>
                <a:gd name="connsiteX317" fmla="*/ 1186148 w 1739455"/>
                <a:gd name="connsiteY317" fmla="*/ 884968 h 1600200"/>
                <a:gd name="connsiteX318" fmla="*/ 1105186 w 1739455"/>
                <a:gd name="connsiteY318" fmla="*/ 804005 h 1600200"/>
                <a:gd name="connsiteX319" fmla="*/ 1105186 w 1739455"/>
                <a:gd name="connsiteY319" fmla="*/ 646176 h 1600200"/>
                <a:gd name="connsiteX320" fmla="*/ 1097089 w 1739455"/>
                <a:gd name="connsiteY320" fmla="*/ 616839 h 1600200"/>
                <a:gd name="connsiteX321" fmla="*/ 1096423 w 1739455"/>
                <a:gd name="connsiteY321" fmla="*/ 615696 h 1600200"/>
                <a:gd name="connsiteX322" fmla="*/ 1046417 w 1739455"/>
                <a:gd name="connsiteY322" fmla="*/ 586550 h 1600200"/>
                <a:gd name="connsiteX323" fmla="*/ 1024128 w 1739455"/>
                <a:gd name="connsiteY323" fmla="*/ 586550 h 1600200"/>
                <a:gd name="connsiteX324" fmla="*/ 943165 w 1739455"/>
                <a:gd name="connsiteY324" fmla="*/ 505587 h 1600200"/>
                <a:gd name="connsiteX325" fmla="*/ 943165 w 1739455"/>
                <a:gd name="connsiteY325" fmla="*/ 505206 h 1600200"/>
                <a:gd name="connsiteX326" fmla="*/ 885539 w 1739455"/>
                <a:gd name="connsiteY326" fmla="*/ 446818 h 1600200"/>
                <a:gd name="connsiteX327" fmla="*/ 844772 w 1739455"/>
                <a:gd name="connsiteY327" fmla="*/ 445580 h 1600200"/>
                <a:gd name="connsiteX328" fmla="*/ 795242 w 1739455"/>
                <a:gd name="connsiteY328" fmla="*/ 388525 h 1600200"/>
                <a:gd name="connsiteX329" fmla="*/ 795242 w 1739455"/>
                <a:gd name="connsiteY329" fmla="*/ 368522 h 1600200"/>
                <a:gd name="connsiteX330" fmla="*/ 852869 w 1739455"/>
                <a:gd name="connsiteY330" fmla="*/ 310896 h 1600200"/>
                <a:gd name="connsiteX331" fmla="*/ 952119 w 1739455"/>
                <a:gd name="connsiteY331" fmla="*/ 310896 h 1600200"/>
                <a:gd name="connsiteX332" fmla="*/ 951167 w 1739455"/>
                <a:gd name="connsiteY332" fmla="*/ 57626 h 1600200"/>
                <a:gd name="connsiteX333" fmla="*/ 893540 w 1739455"/>
                <a:gd name="connsiteY333" fmla="*/ 0 h 1600200"/>
                <a:gd name="connsiteX334" fmla="*/ 214598 w 1739455"/>
                <a:gd name="connsiteY334" fmla="*/ 0 h 1600200"/>
                <a:gd name="connsiteX335" fmla="*/ 157353 w 1739455"/>
                <a:gd name="connsiteY335" fmla="*/ 51149 h 1600200"/>
                <a:gd name="connsiteX336" fmla="*/ 157353 w 1739455"/>
                <a:gd name="connsiteY336" fmla="*/ 93059 h 1600200"/>
                <a:gd name="connsiteX337" fmla="*/ 99727 w 1739455"/>
                <a:gd name="connsiteY337" fmla="*/ 150686 h 1600200"/>
                <a:gd name="connsiteX338" fmla="*/ 0 w 1739455"/>
                <a:gd name="connsiteY338" fmla="*/ 150686 h 1600200"/>
                <a:gd name="connsiteX339" fmla="*/ 476 w 1739455"/>
                <a:gd name="connsiteY339" fmla="*/ 514921 h 1600200"/>
                <a:gd name="connsiteX340" fmla="*/ 476 w 1739455"/>
                <a:gd name="connsiteY340" fmla="*/ 514921 h 1600200"/>
                <a:gd name="connsiteX341" fmla="*/ 959358 w 1739455"/>
                <a:gd name="connsiteY341" fmla="*/ 1105281 h 1600200"/>
                <a:gd name="connsiteX342" fmla="*/ 959358 w 1739455"/>
                <a:gd name="connsiteY342" fmla="*/ 1105281 h 1600200"/>
                <a:gd name="connsiteX343" fmla="*/ 959358 w 1739455"/>
                <a:gd name="connsiteY343" fmla="*/ 1105281 h 1600200"/>
                <a:gd name="connsiteX344" fmla="*/ 959358 w 1739455"/>
                <a:gd name="connsiteY344" fmla="*/ 1105281 h 1600200"/>
                <a:gd name="connsiteX345" fmla="*/ 486156 w 1739455"/>
                <a:gd name="connsiteY345" fmla="*/ 672655 h 1600200"/>
                <a:gd name="connsiteX346" fmla="*/ 486156 w 1739455"/>
                <a:gd name="connsiteY346" fmla="*/ 672655 h 1600200"/>
                <a:gd name="connsiteX347" fmla="*/ 486156 w 1739455"/>
                <a:gd name="connsiteY347" fmla="*/ 672655 h 1600200"/>
                <a:gd name="connsiteX348" fmla="*/ 486156 w 1739455"/>
                <a:gd name="connsiteY348" fmla="*/ 672655 h 1600200"/>
                <a:gd name="connsiteX349" fmla="*/ 647033 w 1739455"/>
                <a:gd name="connsiteY349" fmla="*/ 814769 h 1600200"/>
                <a:gd name="connsiteX350" fmla="*/ 647033 w 1739455"/>
                <a:gd name="connsiteY350" fmla="*/ 814769 h 1600200"/>
                <a:gd name="connsiteX351" fmla="*/ 647033 w 1739455"/>
                <a:gd name="connsiteY351" fmla="*/ 814769 h 1600200"/>
                <a:gd name="connsiteX352" fmla="*/ 647033 w 1739455"/>
                <a:gd name="connsiteY352" fmla="*/ 814769 h 1600200"/>
                <a:gd name="connsiteX353" fmla="*/ 793813 w 1739455"/>
                <a:gd name="connsiteY353" fmla="*/ 956881 h 1600200"/>
                <a:gd name="connsiteX354" fmla="*/ 793813 w 1739455"/>
                <a:gd name="connsiteY354" fmla="*/ 956881 h 1600200"/>
                <a:gd name="connsiteX355" fmla="*/ 793813 w 1739455"/>
                <a:gd name="connsiteY355" fmla="*/ 956881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</a:cxnLst>
              <a:rect l="l" t="t" r="r" b="b"/>
              <a:pathLst>
                <a:path w="1739455" h="1600200">
                  <a:moveTo>
                    <a:pt x="476" y="514921"/>
                  </a:moveTo>
                  <a:cubicBezTo>
                    <a:pt x="0" y="531686"/>
                    <a:pt x="10001" y="442722"/>
                    <a:pt x="48006" y="442722"/>
                  </a:cubicBezTo>
                  <a:lnTo>
                    <a:pt x="234791" y="442722"/>
                  </a:lnTo>
                  <a:cubicBezTo>
                    <a:pt x="271939" y="443389"/>
                    <a:pt x="319373" y="430435"/>
                    <a:pt x="319373" y="508063"/>
                  </a:cubicBezTo>
                  <a:lnTo>
                    <a:pt x="319373" y="527018"/>
                  </a:lnTo>
                  <a:cubicBezTo>
                    <a:pt x="319373" y="558737"/>
                    <a:pt x="345281" y="584645"/>
                    <a:pt x="377000" y="584645"/>
                  </a:cubicBezTo>
                  <a:lnTo>
                    <a:pt x="405098" y="584645"/>
                  </a:lnTo>
                  <a:cubicBezTo>
                    <a:pt x="449675" y="584645"/>
                    <a:pt x="486061" y="621030"/>
                    <a:pt x="486061" y="665607"/>
                  </a:cubicBezTo>
                  <a:lnTo>
                    <a:pt x="486061" y="672751"/>
                  </a:lnTo>
                  <a:lnTo>
                    <a:pt x="486061" y="674275"/>
                  </a:lnTo>
                  <a:lnTo>
                    <a:pt x="486061" y="674275"/>
                  </a:lnTo>
                  <a:lnTo>
                    <a:pt x="486156" y="675704"/>
                  </a:lnTo>
                  <a:lnTo>
                    <a:pt x="486156" y="675704"/>
                  </a:lnTo>
                  <a:lnTo>
                    <a:pt x="486251" y="677132"/>
                  </a:lnTo>
                  <a:lnTo>
                    <a:pt x="486251" y="677132"/>
                  </a:lnTo>
                  <a:lnTo>
                    <a:pt x="486346" y="678561"/>
                  </a:lnTo>
                  <a:lnTo>
                    <a:pt x="486346" y="678561"/>
                  </a:lnTo>
                  <a:lnTo>
                    <a:pt x="486537" y="679990"/>
                  </a:lnTo>
                  <a:lnTo>
                    <a:pt x="486537" y="679990"/>
                  </a:lnTo>
                  <a:lnTo>
                    <a:pt x="486728" y="681419"/>
                  </a:lnTo>
                  <a:lnTo>
                    <a:pt x="486728" y="681419"/>
                  </a:lnTo>
                  <a:lnTo>
                    <a:pt x="486918" y="682847"/>
                  </a:lnTo>
                  <a:lnTo>
                    <a:pt x="486918" y="682847"/>
                  </a:lnTo>
                  <a:cubicBezTo>
                    <a:pt x="489395" y="697039"/>
                    <a:pt x="497586" y="709994"/>
                    <a:pt x="509206" y="718852"/>
                  </a:cubicBezTo>
                  <a:lnTo>
                    <a:pt x="509206" y="718852"/>
                  </a:lnTo>
                  <a:lnTo>
                    <a:pt x="510350" y="719709"/>
                  </a:lnTo>
                  <a:lnTo>
                    <a:pt x="510350" y="719709"/>
                  </a:lnTo>
                  <a:lnTo>
                    <a:pt x="511493" y="720471"/>
                  </a:lnTo>
                  <a:lnTo>
                    <a:pt x="511493" y="720471"/>
                  </a:lnTo>
                  <a:lnTo>
                    <a:pt x="512636" y="721233"/>
                  </a:lnTo>
                  <a:lnTo>
                    <a:pt x="512636" y="721233"/>
                  </a:lnTo>
                  <a:lnTo>
                    <a:pt x="513779" y="721995"/>
                  </a:lnTo>
                  <a:lnTo>
                    <a:pt x="513779" y="721995"/>
                  </a:lnTo>
                  <a:lnTo>
                    <a:pt x="514350" y="722281"/>
                  </a:lnTo>
                  <a:cubicBezTo>
                    <a:pt x="514826" y="722567"/>
                    <a:pt x="515207" y="722757"/>
                    <a:pt x="515684" y="723043"/>
                  </a:cubicBezTo>
                  <a:lnTo>
                    <a:pt x="516255" y="723329"/>
                  </a:lnTo>
                  <a:lnTo>
                    <a:pt x="516255" y="723329"/>
                  </a:lnTo>
                  <a:lnTo>
                    <a:pt x="517493" y="723995"/>
                  </a:lnTo>
                  <a:lnTo>
                    <a:pt x="517493" y="723995"/>
                  </a:lnTo>
                  <a:lnTo>
                    <a:pt x="518731" y="724662"/>
                  </a:lnTo>
                  <a:lnTo>
                    <a:pt x="518731" y="724662"/>
                  </a:lnTo>
                  <a:lnTo>
                    <a:pt x="519970" y="725234"/>
                  </a:lnTo>
                  <a:lnTo>
                    <a:pt x="519970" y="725234"/>
                  </a:lnTo>
                  <a:cubicBezTo>
                    <a:pt x="520351" y="725424"/>
                    <a:pt x="520827" y="725614"/>
                    <a:pt x="521208" y="725805"/>
                  </a:cubicBezTo>
                  <a:lnTo>
                    <a:pt x="521208" y="725805"/>
                  </a:lnTo>
                  <a:lnTo>
                    <a:pt x="522542" y="726377"/>
                  </a:lnTo>
                  <a:lnTo>
                    <a:pt x="522542" y="726377"/>
                  </a:lnTo>
                  <a:lnTo>
                    <a:pt x="523875" y="726853"/>
                  </a:lnTo>
                  <a:lnTo>
                    <a:pt x="523875" y="726853"/>
                  </a:lnTo>
                  <a:lnTo>
                    <a:pt x="525209" y="727329"/>
                  </a:lnTo>
                  <a:lnTo>
                    <a:pt x="525209" y="727329"/>
                  </a:lnTo>
                  <a:lnTo>
                    <a:pt x="525494" y="727424"/>
                  </a:lnTo>
                  <a:cubicBezTo>
                    <a:pt x="526256" y="727615"/>
                    <a:pt x="526828" y="727805"/>
                    <a:pt x="527590" y="728091"/>
                  </a:cubicBezTo>
                  <a:lnTo>
                    <a:pt x="527876" y="728186"/>
                  </a:lnTo>
                  <a:lnTo>
                    <a:pt x="527876" y="728186"/>
                  </a:lnTo>
                  <a:lnTo>
                    <a:pt x="529209" y="728567"/>
                  </a:lnTo>
                  <a:lnTo>
                    <a:pt x="529209" y="728567"/>
                  </a:lnTo>
                  <a:lnTo>
                    <a:pt x="530543" y="728948"/>
                  </a:lnTo>
                  <a:lnTo>
                    <a:pt x="530543" y="728948"/>
                  </a:lnTo>
                  <a:lnTo>
                    <a:pt x="531971" y="729234"/>
                  </a:lnTo>
                  <a:lnTo>
                    <a:pt x="531971" y="729234"/>
                  </a:lnTo>
                  <a:cubicBezTo>
                    <a:pt x="532447" y="729329"/>
                    <a:pt x="532924" y="729425"/>
                    <a:pt x="533400" y="729520"/>
                  </a:cubicBezTo>
                  <a:lnTo>
                    <a:pt x="533400" y="729520"/>
                  </a:lnTo>
                  <a:lnTo>
                    <a:pt x="533686" y="729520"/>
                  </a:lnTo>
                  <a:cubicBezTo>
                    <a:pt x="534543" y="729615"/>
                    <a:pt x="535210" y="729805"/>
                    <a:pt x="536067" y="729901"/>
                  </a:cubicBezTo>
                  <a:lnTo>
                    <a:pt x="536353" y="729901"/>
                  </a:lnTo>
                  <a:lnTo>
                    <a:pt x="536353" y="729901"/>
                  </a:lnTo>
                  <a:lnTo>
                    <a:pt x="537781" y="730091"/>
                  </a:lnTo>
                  <a:lnTo>
                    <a:pt x="537781" y="730091"/>
                  </a:lnTo>
                  <a:lnTo>
                    <a:pt x="539210" y="730187"/>
                  </a:lnTo>
                  <a:lnTo>
                    <a:pt x="539210" y="730187"/>
                  </a:lnTo>
                  <a:lnTo>
                    <a:pt x="540639" y="730282"/>
                  </a:lnTo>
                  <a:lnTo>
                    <a:pt x="540639" y="730282"/>
                  </a:lnTo>
                  <a:lnTo>
                    <a:pt x="541115" y="730282"/>
                  </a:lnTo>
                  <a:cubicBezTo>
                    <a:pt x="542258" y="730282"/>
                    <a:pt x="543115" y="730377"/>
                    <a:pt x="544259" y="730377"/>
                  </a:cubicBezTo>
                  <a:lnTo>
                    <a:pt x="563594" y="730377"/>
                  </a:lnTo>
                  <a:lnTo>
                    <a:pt x="565880" y="730377"/>
                  </a:lnTo>
                  <a:cubicBezTo>
                    <a:pt x="610457" y="730377"/>
                    <a:pt x="646843" y="766763"/>
                    <a:pt x="646843" y="811339"/>
                  </a:cubicBezTo>
                  <a:lnTo>
                    <a:pt x="646843" y="814864"/>
                  </a:lnTo>
                  <a:lnTo>
                    <a:pt x="646843" y="816388"/>
                  </a:lnTo>
                  <a:lnTo>
                    <a:pt x="646843" y="816388"/>
                  </a:lnTo>
                  <a:lnTo>
                    <a:pt x="646938" y="817817"/>
                  </a:lnTo>
                  <a:lnTo>
                    <a:pt x="646938" y="817817"/>
                  </a:lnTo>
                  <a:lnTo>
                    <a:pt x="647033" y="819245"/>
                  </a:lnTo>
                  <a:lnTo>
                    <a:pt x="647033" y="819245"/>
                  </a:lnTo>
                  <a:lnTo>
                    <a:pt x="647129" y="820674"/>
                  </a:lnTo>
                  <a:lnTo>
                    <a:pt x="647129" y="820674"/>
                  </a:lnTo>
                  <a:lnTo>
                    <a:pt x="647319" y="822103"/>
                  </a:lnTo>
                  <a:lnTo>
                    <a:pt x="647319" y="822103"/>
                  </a:lnTo>
                  <a:lnTo>
                    <a:pt x="647510" y="823531"/>
                  </a:lnTo>
                  <a:lnTo>
                    <a:pt x="647510" y="823531"/>
                  </a:lnTo>
                  <a:lnTo>
                    <a:pt x="647795" y="824960"/>
                  </a:lnTo>
                  <a:lnTo>
                    <a:pt x="647795" y="824960"/>
                  </a:lnTo>
                  <a:cubicBezTo>
                    <a:pt x="647890" y="825437"/>
                    <a:pt x="647986" y="825913"/>
                    <a:pt x="648081" y="826389"/>
                  </a:cubicBezTo>
                  <a:lnTo>
                    <a:pt x="648081" y="826389"/>
                  </a:lnTo>
                  <a:lnTo>
                    <a:pt x="648367" y="827818"/>
                  </a:lnTo>
                  <a:lnTo>
                    <a:pt x="648367" y="827818"/>
                  </a:lnTo>
                  <a:lnTo>
                    <a:pt x="648748" y="829247"/>
                  </a:lnTo>
                  <a:lnTo>
                    <a:pt x="648748" y="829247"/>
                  </a:lnTo>
                  <a:cubicBezTo>
                    <a:pt x="654939" y="852392"/>
                    <a:pt x="675227" y="870204"/>
                    <a:pt x="700088" y="872300"/>
                  </a:cubicBezTo>
                  <a:lnTo>
                    <a:pt x="700088" y="872300"/>
                  </a:lnTo>
                  <a:lnTo>
                    <a:pt x="701516" y="872395"/>
                  </a:lnTo>
                  <a:lnTo>
                    <a:pt x="701516" y="872395"/>
                  </a:lnTo>
                  <a:lnTo>
                    <a:pt x="701993" y="872395"/>
                  </a:lnTo>
                  <a:cubicBezTo>
                    <a:pt x="703136" y="872395"/>
                    <a:pt x="703993" y="872490"/>
                    <a:pt x="705136" y="872490"/>
                  </a:cubicBezTo>
                  <a:lnTo>
                    <a:pt x="712565" y="872490"/>
                  </a:lnTo>
                  <a:cubicBezTo>
                    <a:pt x="757142" y="872490"/>
                    <a:pt x="793528" y="908876"/>
                    <a:pt x="793528" y="953453"/>
                  </a:cubicBezTo>
                  <a:lnTo>
                    <a:pt x="793528" y="956977"/>
                  </a:lnTo>
                  <a:lnTo>
                    <a:pt x="793528" y="958501"/>
                  </a:lnTo>
                  <a:lnTo>
                    <a:pt x="793528" y="958501"/>
                  </a:lnTo>
                  <a:lnTo>
                    <a:pt x="793623" y="959930"/>
                  </a:lnTo>
                  <a:lnTo>
                    <a:pt x="793623" y="959930"/>
                  </a:lnTo>
                  <a:lnTo>
                    <a:pt x="793718" y="961358"/>
                  </a:lnTo>
                  <a:lnTo>
                    <a:pt x="793718" y="961358"/>
                  </a:lnTo>
                  <a:lnTo>
                    <a:pt x="793813" y="962787"/>
                  </a:lnTo>
                  <a:lnTo>
                    <a:pt x="793813" y="962787"/>
                  </a:lnTo>
                  <a:lnTo>
                    <a:pt x="794004" y="964216"/>
                  </a:lnTo>
                  <a:lnTo>
                    <a:pt x="794004" y="964216"/>
                  </a:lnTo>
                  <a:lnTo>
                    <a:pt x="794195" y="965645"/>
                  </a:lnTo>
                  <a:lnTo>
                    <a:pt x="794195" y="965645"/>
                  </a:lnTo>
                  <a:cubicBezTo>
                    <a:pt x="797147" y="983361"/>
                    <a:pt x="807530" y="998315"/>
                    <a:pt x="823151" y="1007269"/>
                  </a:cubicBezTo>
                  <a:lnTo>
                    <a:pt x="823722" y="1007555"/>
                  </a:lnTo>
                  <a:lnTo>
                    <a:pt x="823722" y="1007555"/>
                  </a:lnTo>
                  <a:lnTo>
                    <a:pt x="824960" y="1008221"/>
                  </a:lnTo>
                  <a:lnTo>
                    <a:pt x="824960" y="1008221"/>
                  </a:lnTo>
                  <a:lnTo>
                    <a:pt x="826198" y="1008888"/>
                  </a:lnTo>
                  <a:lnTo>
                    <a:pt x="826198" y="1008888"/>
                  </a:lnTo>
                  <a:lnTo>
                    <a:pt x="827437" y="1009460"/>
                  </a:lnTo>
                  <a:lnTo>
                    <a:pt x="827437" y="1009460"/>
                  </a:lnTo>
                  <a:cubicBezTo>
                    <a:pt x="827818" y="1009650"/>
                    <a:pt x="828294" y="1009841"/>
                    <a:pt x="828675" y="1010031"/>
                  </a:cubicBezTo>
                  <a:lnTo>
                    <a:pt x="828675" y="1010031"/>
                  </a:lnTo>
                  <a:lnTo>
                    <a:pt x="830009" y="1010603"/>
                  </a:lnTo>
                  <a:lnTo>
                    <a:pt x="830009" y="1010603"/>
                  </a:lnTo>
                  <a:lnTo>
                    <a:pt x="831342" y="1011079"/>
                  </a:lnTo>
                  <a:lnTo>
                    <a:pt x="831342" y="1011079"/>
                  </a:lnTo>
                  <a:lnTo>
                    <a:pt x="832676" y="1011555"/>
                  </a:lnTo>
                  <a:lnTo>
                    <a:pt x="832676" y="1011555"/>
                  </a:lnTo>
                  <a:lnTo>
                    <a:pt x="832961" y="1011650"/>
                  </a:lnTo>
                  <a:cubicBezTo>
                    <a:pt x="833723" y="1011841"/>
                    <a:pt x="834295" y="1012031"/>
                    <a:pt x="835057" y="1012317"/>
                  </a:cubicBezTo>
                  <a:lnTo>
                    <a:pt x="835343" y="1012412"/>
                  </a:lnTo>
                  <a:lnTo>
                    <a:pt x="835343" y="1012412"/>
                  </a:lnTo>
                  <a:lnTo>
                    <a:pt x="836676" y="1012793"/>
                  </a:lnTo>
                  <a:lnTo>
                    <a:pt x="836676" y="1012793"/>
                  </a:lnTo>
                  <a:lnTo>
                    <a:pt x="838010" y="1013174"/>
                  </a:lnTo>
                  <a:lnTo>
                    <a:pt x="838010" y="1013174"/>
                  </a:lnTo>
                  <a:lnTo>
                    <a:pt x="839438" y="1013460"/>
                  </a:lnTo>
                  <a:lnTo>
                    <a:pt x="839438" y="1013460"/>
                  </a:lnTo>
                  <a:cubicBezTo>
                    <a:pt x="839914" y="1013555"/>
                    <a:pt x="840391" y="1013651"/>
                    <a:pt x="840867" y="1013746"/>
                  </a:cubicBezTo>
                  <a:lnTo>
                    <a:pt x="840867" y="1013746"/>
                  </a:lnTo>
                  <a:lnTo>
                    <a:pt x="841153" y="1013746"/>
                  </a:lnTo>
                  <a:cubicBezTo>
                    <a:pt x="842010" y="1013841"/>
                    <a:pt x="842677" y="1014031"/>
                    <a:pt x="843534" y="1014127"/>
                  </a:cubicBezTo>
                  <a:lnTo>
                    <a:pt x="843820" y="1014127"/>
                  </a:lnTo>
                  <a:lnTo>
                    <a:pt x="843820" y="1014127"/>
                  </a:lnTo>
                  <a:lnTo>
                    <a:pt x="845248" y="1014317"/>
                  </a:lnTo>
                  <a:lnTo>
                    <a:pt x="845248" y="1014317"/>
                  </a:lnTo>
                  <a:lnTo>
                    <a:pt x="846677" y="1014413"/>
                  </a:lnTo>
                  <a:lnTo>
                    <a:pt x="846677" y="1014413"/>
                  </a:lnTo>
                  <a:lnTo>
                    <a:pt x="848106" y="1014508"/>
                  </a:lnTo>
                  <a:lnTo>
                    <a:pt x="848106" y="1014508"/>
                  </a:lnTo>
                  <a:lnTo>
                    <a:pt x="848582" y="1014508"/>
                  </a:lnTo>
                  <a:cubicBezTo>
                    <a:pt x="849725" y="1014508"/>
                    <a:pt x="850583" y="1014603"/>
                    <a:pt x="851726" y="1014603"/>
                  </a:cubicBezTo>
                  <a:lnTo>
                    <a:pt x="871156" y="1014603"/>
                  </a:lnTo>
                  <a:lnTo>
                    <a:pt x="878110" y="1014603"/>
                  </a:lnTo>
                  <a:cubicBezTo>
                    <a:pt x="922687" y="1014603"/>
                    <a:pt x="959072" y="1050989"/>
                    <a:pt x="959072" y="1095566"/>
                  </a:cubicBezTo>
                  <a:lnTo>
                    <a:pt x="959072" y="1105376"/>
                  </a:lnTo>
                  <a:lnTo>
                    <a:pt x="959072" y="1106805"/>
                  </a:lnTo>
                  <a:lnTo>
                    <a:pt x="959072" y="1106805"/>
                  </a:lnTo>
                  <a:lnTo>
                    <a:pt x="959168" y="1108234"/>
                  </a:lnTo>
                  <a:lnTo>
                    <a:pt x="959168" y="1108234"/>
                  </a:lnTo>
                  <a:lnTo>
                    <a:pt x="959263" y="1109663"/>
                  </a:lnTo>
                  <a:lnTo>
                    <a:pt x="959263" y="1109663"/>
                  </a:lnTo>
                  <a:lnTo>
                    <a:pt x="959358" y="1111091"/>
                  </a:lnTo>
                  <a:lnTo>
                    <a:pt x="959358" y="1111091"/>
                  </a:lnTo>
                  <a:lnTo>
                    <a:pt x="959548" y="1112520"/>
                  </a:lnTo>
                  <a:lnTo>
                    <a:pt x="959548" y="1112520"/>
                  </a:lnTo>
                  <a:lnTo>
                    <a:pt x="959739" y="1113949"/>
                  </a:lnTo>
                  <a:lnTo>
                    <a:pt x="959739" y="1113949"/>
                  </a:lnTo>
                  <a:lnTo>
                    <a:pt x="959930" y="1115378"/>
                  </a:lnTo>
                  <a:lnTo>
                    <a:pt x="959930" y="1115378"/>
                  </a:lnTo>
                  <a:cubicBezTo>
                    <a:pt x="960025" y="1115854"/>
                    <a:pt x="960120" y="1116330"/>
                    <a:pt x="960215" y="1116806"/>
                  </a:cubicBezTo>
                  <a:lnTo>
                    <a:pt x="960215" y="1116806"/>
                  </a:lnTo>
                  <a:lnTo>
                    <a:pt x="960501" y="1118235"/>
                  </a:lnTo>
                  <a:lnTo>
                    <a:pt x="960501" y="1118235"/>
                  </a:lnTo>
                  <a:lnTo>
                    <a:pt x="960882" y="1119664"/>
                  </a:lnTo>
                  <a:lnTo>
                    <a:pt x="960882" y="1119664"/>
                  </a:lnTo>
                  <a:lnTo>
                    <a:pt x="961263" y="1120997"/>
                  </a:lnTo>
                  <a:lnTo>
                    <a:pt x="961263" y="1120997"/>
                  </a:lnTo>
                  <a:lnTo>
                    <a:pt x="961644" y="1122331"/>
                  </a:lnTo>
                  <a:lnTo>
                    <a:pt x="961644" y="1122331"/>
                  </a:lnTo>
                  <a:lnTo>
                    <a:pt x="962120" y="1123664"/>
                  </a:lnTo>
                  <a:lnTo>
                    <a:pt x="962120" y="1123664"/>
                  </a:lnTo>
                  <a:lnTo>
                    <a:pt x="962597" y="1124998"/>
                  </a:lnTo>
                  <a:lnTo>
                    <a:pt x="962597" y="1124998"/>
                  </a:lnTo>
                  <a:lnTo>
                    <a:pt x="963073" y="1126331"/>
                  </a:lnTo>
                  <a:lnTo>
                    <a:pt x="963073" y="1126331"/>
                  </a:lnTo>
                  <a:lnTo>
                    <a:pt x="963644" y="1127665"/>
                  </a:lnTo>
                  <a:lnTo>
                    <a:pt x="963644" y="1127665"/>
                  </a:lnTo>
                  <a:lnTo>
                    <a:pt x="964216" y="1128903"/>
                  </a:lnTo>
                  <a:lnTo>
                    <a:pt x="964216" y="1128903"/>
                  </a:lnTo>
                  <a:lnTo>
                    <a:pt x="964787" y="1130141"/>
                  </a:lnTo>
                  <a:lnTo>
                    <a:pt x="964787" y="1130141"/>
                  </a:lnTo>
                  <a:lnTo>
                    <a:pt x="965454" y="1131380"/>
                  </a:lnTo>
                  <a:lnTo>
                    <a:pt x="965454" y="1131380"/>
                  </a:lnTo>
                  <a:cubicBezTo>
                    <a:pt x="965645" y="1131761"/>
                    <a:pt x="965835" y="1132237"/>
                    <a:pt x="966121" y="1132618"/>
                  </a:cubicBezTo>
                  <a:lnTo>
                    <a:pt x="966121" y="1132618"/>
                  </a:lnTo>
                  <a:lnTo>
                    <a:pt x="966788" y="1133856"/>
                  </a:lnTo>
                  <a:lnTo>
                    <a:pt x="966788" y="1133856"/>
                  </a:lnTo>
                  <a:cubicBezTo>
                    <a:pt x="966978" y="1134237"/>
                    <a:pt x="967264" y="1134618"/>
                    <a:pt x="967454" y="1135094"/>
                  </a:cubicBezTo>
                  <a:lnTo>
                    <a:pt x="967454" y="1135094"/>
                  </a:lnTo>
                  <a:lnTo>
                    <a:pt x="968216" y="1136237"/>
                  </a:lnTo>
                  <a:lnTo>
                    <a:pt x="968216" y="1136237"/>
                  </a:lnTo>
                  <a:lnTo>
                    <a:pt x="968978" y="1137380"/>
                  </a:lnTo>
                  <a:lnTo>
                    <a:pt x="968978" y="1137380"/>
                  </a:lnTo>
                  <a:lnTo>
                    <a:pt x="969740" y="1138523"/>
                  </a:lnTo>
                  <a:lnTo>
                    <a:pt x="969740" y="1138523"/>
                  </a:lnTo>
                  <a:lnTo>
                    <a:pt x="970597" y="1139666"/>
                  </a:lnTo>
                  <a:lnTo>
                    <a:pt x="970597" y="1139666"/>
                  </a:lnTo>
                  <a:lnTo>
                    <a:pt x="971455" y="1140809"/>
                  </a:lnTo>
                  <a:lnTo>
                    <a:pt x="971455" y="1140809"/>
                  </a:lnTo>
                  <a:cubicBezTo>
                    <a:pt x="971740" y="1141190"/>
                    <a:pt x="972026" y="1141571"/>
                    <a:pt x="972312" y="1141857"/>
                  </a:cubicBezTo>
                  <a:lnTo>
                    <a:pt x="972312" y="1141857"/>
                  </a:lnTo>
                  <a:lnTo>
                    <a:pt x="973169" y="1142905"/>
                  </a:lnTo>
                  <a:lnTo>
                    <a:pt x="973169" y="1142905"/>
                  </a:lnTo>
                  <a:lnTo>
                    <a:pt x="974122" y="1143953"/>
                  </a:lnTo>
                  <a:lnTo>
                    <a:pt x="974122" y="1143953"/>
                  </a:lnTo>
                  <a:lnTo>
                    <a:pt x="975074" y="1145000"/>
                  </a:lnTo>
                  <a:lnTo>
                    <a:pt x="975074" y="1145000"/>
                  </a:lnTo>
                  <a:lnTo>
                    <a:pt x="976027" y="1145953"/>
                  </a:lnTo>
                  <a:lnTo>
                    <a:pt x="976027" y="1145953"/>
                  </a:lnTo>
                  <a:lnTo>
                    <a:pt x="976979" y="1146905"/>
                  </a:lnTo>
                  <a:lnTo>
                    <a:pt x="976979" y="1146905"/>
                  </a:lnTo>
                  <a:lnTo>
                    <a:pt x="978027" y="1147858"/>
                  </a:lnTo>
                  <a:lnTo>
                    <a:pt x="978027" y="1147858"/>
                  </a:lnTo>
                  <a:lnTo>
                    <a:pt x="979075" y="1148810"/>
                  </a:lnTo>
                  <a:lnTo>
                    <a:pt x="979075" y="1148810"/>
                  </a:lnTo>
                  <a:lnTo>
                    <a:pt x="980122" y="1149668"/>
                  </a:lnTo>
                  <a:lnTo>
                    <a:pt x="980122" y="1149668"/>
                  </a:lnTo>
                  <a:cubicBezTo>
                    <a:pt x="980504" y="1149953"/>
                    <a:pt x="980885" y="1150239"/>
                    <a:pt x="981170" y="1150525"/>
                  </a:cubicBezTo>
                  <a:lnTo>
                    <a:pt x="981170" y="1150525"/>
                  </a:lnTo>
                  <a:cubicBezTo>
                    <a:pt x="981551" y="1150811"/>
                    <a:pt x="981932" y="1151096"/>
                    <a:pt x="982218" y="1151382"/>
                  </a:cubicBezTo>
                  <a:lnTo>
                    <a:pt x="982218" y="1151382"/>
                  </a:lnTo>
                  <a:lnTo>
                    <a:pt x="983361" y="1152239"/>
                  </a:lnTo>
                  <a:lnTo>
                    <a:pt x="983361" y="1152239"/>
                  </a:lnTo>
                  <a:lnTo>
                    <a:pt x="984504" y="1153001"/>
                  </a:lnTo>
                  <a:lnTo>
                    <a:pt x="984504" y="1153001"/>
                  </a:lnTo>
                  <a:lnTo>
                    <a:pt x="985647" y="1153763"/>
                  </a:lnTo>
                  <a:lnTo>
                    <a:pt x="985647" y="1153763"/>
                  </a:lnTo>
                  <a:lnTo>
                    <a:pt x="986790" y="1154525"/>
                  </a:lnTo>
                  <a:lnTo>
                    <a:pt x="986790" y="1154525"/>
                  </a:lnTo>
                  <a:lnTo>
                    <a:pt x="988028" y="1155192"/>
                  </a:lnTo>
                  <a:lnTo>
                    <a:pt x="988028" y="1155192"/>
                  </a:lnTo>
                  <a:lnTo>
                    <a:pt x="989267" y="1155859"/>
                  </a:lnTo>
                  <a:lnTo>
                    <a:pt x="989267" y="1155859"/>
                  </a:lnTo>
                  <a:lnTo>
                    <a:pt x="990505" y="1156526"/>
                  </a:lnTo>
                  <a:lnTo>
                    <a:pt x="990505" y="1156526"/>
                  </a:lnTo>
                  <a:lnTo>
                    <a:pt x="991743" y="1157192"/>
                  </a:lnTo>
                  <a:lnTo>
                    <a:pt x="991743" y="1157192"/>
                  </a:lnTo>
                  <a:lnTo>
                    <a:pt x="992981" y="1157764"/>
                  </a:lnTo>
                  <a:lnTo>
                    <a:pt x="992981" y="1157764"/>
                  </a:lnTo>
                  <a:cubicBezTo>
                    <a:pt x="993362" y="1157954"/>
                    <a:pt x="993838" y="1158145"/>
                    <a:pt x="994220" y="1158335"/>
                  </a:cubicBezTo>
                  <a:lnTo>
                    <a:pt x="994220" y="1158335"/>
                  </a:lnTo>
                  <a:lnTo>
                    <a:pt x="995553" y="1158907"/>
                  </a:lnTo>
                  <a:lnTo>
                    <a:pt x="995553" y="1158907"/>
                  </a:lnTo>
                  <a:lnTo>
                    <a:pt x="996887" y="1159383"/>
                  </a:lnTo>
                  <a:lnTo>
                    <a:pt x="996887" y="1159383"/>
                  </a:lnTo>
                  <a:lnTo>
                    <a:pt x="998220" y="1159859"/>
                  </a:lnTo>
                  <a:lnTo>
                    <a:pt x="998220" y="1159859"/>
                  </a:lnTo>
                  <a:lnTo>
                    <a:pt x="999554" y="1160336"/>
                  </a:lnTo>
                  <a:lnTo>
                    <a:pt x="999554" y="1160336"/>
                  </a:lnTo>
                  <a:lnTo>
                    <a:pt x="1000887" y="1160717"/>
                  </a:lnTo>
                  <a:lnTo>
                    <a:pt x="1000887" y="1160717"/>
                  </a:lnTo>
                  <a:lnTo>
                    <a:pt x="1002221" y="1161098"/>
                  </a:lnTo>
                  <a:lnTo>
                    <a:pt x="1002221" y="1161098"/>
                  </a:lnTo>
                  <a:lnTo>
                    <a:pt x="1003554" y="1161479"/>
                  </a:lnTo>
                  <a:lnTo>
                    <a:pt x="1003554" y="1161479"/>
                  </a:lnTo>
                  <a:lnTo>
                    <a:pt x="1004983" y="1161764"/>
                  </a:lnTo>
                  <a:lnTo>
                    <a:pt x="1004983" y="1161764"/>
                  </a:lnTo>
                  <a:cubicBezTo>
                    <a:pt x="1005459" y="1161860"/>
                    <a:pt x="1005935" y="1161955"/>
                    <a:pt x="1006412" y="1162050"/>
                  </a:cubicBezTo>
                  <a:lnTo>
                    <a:pt x="1006412" y="1162050"/>
                  </a:lnTo>
                  <a:lnTo>
                    <a:pt x="1007840" y="1162336"/>
                  </a:lnTo>
                  <a:lnTo>
                    <a:pt x="1007840" y="1162336"/>
                  </a:lnTo>
                  <a:lnTo>
                    <a:pt x="1009269" y="1162526"/>
                  </a:lnTo>
                  <a:lnTo>
                    <a:pt x="1009269" y="1162526"/>
                  </a:lnTo>
                  <a:lnTo>
                    <a:pt x="1010698" y="1162717"/>
                  </a:lnTo>
                  <a:lnTo>
                    <a:pt x="1010698" y="1162717"/>
                  </a:lnTo>
                  <a:lnTo>
                    <a:pt x="1012127" y="1162812"/>
                  </a:lnTo>
                  <a:lnTo>
                    <a:pt x="1012127" y="1162812"/>
                  </a:lnTo>
                  <a:lnTo>
                    <a:pt x="1013555" y="1162907"/>
                  </a:lnTo>
                  <a:lnTo>
                    <a:pt x="1013555" y="1162907"/>
                  </a:lnTo>
                  <a:lnTo>
                    <a:pt x="1014031" y="1162907"/>
                  </a:lnTo>
                  <a:cubicBezTo>
                    <a:pt x="1015079" y="1162907"/>
                    <a:pt x="1016032" y="1163003"/>
                    <a:pt x="1017175" y="1163003"/>
                  </a:cubicBezTo>
                  <a:lnTo>
                    <a:pt x="1047560" y="1163003"/>
                  </a:lnTo>
                  <a:lnTo>
                    <a:pt x="1199483" y="1163003"/>
                  </a:lnTo>
                  <a:cubicBezTo>
                    <a:pt x="1244060" y="1163003"/>
                    <a:pt x="1280446" y="1199388"/>
                    <a:pt x="1280446" y="1243965"/>
                  </a:cubicBezTo>
                  <a:lnTo>
                    <a:pt x="1280446" y="1375886"/>
                  </a:lnTo>
                  <a:lnTo>
                    <a:pt x="1280446" y="1539431"/>
                  </a:lnTo>
                  <a:lnTo>
                    <a:pt x="1280446" y="1542574"/>
                  </a:lnTo>
                  <a:cubicBezTo>
                    <a:pt x="1280446" y="1574292"/>
                    <a:pt x="1306354" y="1600200"/>
                    <a:pt x="1338072" y="1600200"/>
                  </a:cubicBezTo>
                  <a:lnTo>
                    <a:pt x="1358075" y="1600200"/>
                  </a:lnTo>
                  <a:cubicBezTo>
                    <a:pt x="1389793" y="1600200"/>
                    <a:pt x="1415701" y="1574292"/>
                    <a:pt x="1415701" y="1542574"/>
                  </a:cubicBezTo>
                  <a:lnTo>
                    <a:pt x="1415701" y="1534477"/>
                  </a:lnTo>
                  <a:cubicBezTo>
                    <a:pt x="1415701" y="1489900"/>
                    <a:pt x="1452086" y="1453515"/>
                    <a:pt x="1496663" y="1453515"/>
                  </a:cubicBezTo>
                  <a:lnTo>
                    <a:pt x="1527239" y="1453515"/>
                  </a:lnTo>
                  <a:cubicBezTo>
                    <a:pt x="1558957" y="1453515"/>
                    <a:pt x="1584865" y="1427607"/>
                    <a:pt x="1584865" y="1395889"/>
                  </a:cubicBezTo>
                  <a:lnTo>
                    <a:pt x="1584865" y="1375886"/>
                  </a:lnTo>
                  <a:cubicBezTo>
                    <a:pt x="1584865" y="1351026"/>
                    <a:pt x="1568958" y="1329690"/>
                    <a:pt x="1546765" y="1321689"/>
                  </a:cubicBezTo>
                  <a:cubicBezTo>
                    <a:pt x="1535716" y="1317689"/>
                    <a:pt x="1493520" y="1325689"/>
                    <a:pt x="1477518" y="1318070"/>
                  </a:cubicBezTo>
                  <a:cubicBezTo>
                    <a:pt x="1439609" y="1299877"/>
                    <a:pt x="1425226" y="1259014"/>
                    <a:pt x="1429988" y="1231487"/>
                  </a:cubicBezTo>
                  <a:cubicBezTo>
                    <a:pt x="1436846" y="1192435"/>
                    <a:pt x="1459039" y="1164527"/>
                    <a:pt x="1498759" y="1164527"/>
                  </a:cubicBezTo>
                  <a:lnTo>
                    <a:pt x="1681829" y="1164527"/>
                  </a:lnTo>
                  <a:cubicBezTo>
                    <a:pt x="1713548" y="1164527"/>
                    <a:pt x="1739456" y="1138619"/>
                    <a:pt x="1739456" y="1106900"/>
                  </a:cubicBezTo>
                  <a:lnTo>
                    <a:pt x="1739456" y="1086898"/>
                  </a:lnTo>
                  <a:cubicBezTo>
                    <a:pt x="1739456" y="1055180"/>
                    <a:pt x="1713548" y="1029272"/>
                    <a:pt x="1681829" y="1029272"/>
                  </a:cubicBezTo>
                  <a:lnTo>
                    <a:pt x="1498854" y="1029272"/>
                  </a:lnTo>
                  <a:cubicBezTo>
                    <a:pt x="1454277" y="1029272"/>
                    <a:pt x="1417892" y="992886"/>
                    <a:pt x="1417892" y="948309"/>
                  </a:cubicBezTo>
                  <a:lnTo>
                    <a:pt x="1417892" y="942594"/>
                  </a:lnTo>
                  <a:cubicBezTo>
                    <a:pt x="1417892" y="910876"/>
                    <a:pt x="1391984" y="884968"/>
                    <a:pt x="1360265" y="884968"/>
                  </a:cubicBezTo>
                  <a:lnTo>
                    <a:pt x="1186148" y="884968"/>
                  </a:lnTo>
                  <a:cubicBezTo>
                    <a:pt x="1141571" y="884968"/>
                    <a:pt x="1105186" y="848582"/>
                    <a:pt x="1105186" y="804005"/>
                  </a:cubicBezTo>
                  <a:lnTo>
                    <a:pt x="1105186" y="646176"/>
                  </a:lnTo>
                  <a:cubicBezTo>
                    <a:pt x="1105186" y="635508"/>
                    <a:pt x="1102233" y="625412"/>
                    <a:pt x="1097089" y="616839"/>
                  </a:cubicBezTo>
                  <a:cubicBezTo>
                    <a:pt x="1096804" y="616458"/>
                    <a:pt x="1096613" y="616077"/>
                    <a:pt x="1096423" y="615696"/>
                  </a:cubicBezTo>
                  <a:cubicBezTo>
                    <a:pt x="1086517" y="598361"/>
                    <a:pt x="1067753" y="586550"/>
                    <a:pt x="1046417" y="586550"/>
                  </a:cubicBezTo>
                  <a:lnTo>
                    <a:pt x="1024128" y="586550"/>
                  </a:lnTo>
                  <a:cubicBezTo>
                    <a:pt x="979551" y="586550"/>
                    <a:pt x="943165" y="550164"/>
                    <a:pt x="943165" y="505587"/>
                  </a:cubicBezTo>
                  <a:lnTo>
                    <a:pt x="943165" y="505206"/>
                  </a:lnTo>
                  <a:cubicBezTo>
                    <a:pt x="943165" y="473488"/>
                    <a:pt x="917162" y="447770"/>
                    <a:pt x="885539" y="446818"/>
                  </a:cubicBezTo>
                  <a:lnTo>
                    <a:pt x="844772" y="445580"/>
                  </a:lnTo>
                  <a:cubicBezTo>
                    <a:pt x="816864" y="441674"/>
                    <a:pt x="795242" y="417481"/>
                    <a:pt x="795242" y="388525"/>
                  </a:cubicBezTo>
                  <a:lnTo>
                    <a:pt x="795242" y="368522"/>
                  </a:lnTo>
                  <a:cubicBezTo>
                    <a:pt x="795242" y="336804"/>
                    <a:pt x="821150" y="310896"/>
                    <a:pt x="852869" y="310896"/>
                  </a:cubicBezTo>
                  <a:lnTo>
                    <a:pt x="952119" y="310896"/>
                  </a:lnTo>
                  <a:lnTo>
                    <a:pt x="951167" y="57626"/>
                  </a:lnTo>
                  <a:cubicBezTo>
                    <a:pt x="951071" y="26003"/>
                    <a:pt x="925259" y="0"/>
                    <a:pt x="893540" y="0"/>
                  </a:cubicBezTo>
                  <a:lnTo>
                    <a:pt x="214598" y="0"/>
                  </a:lnTo>
                  <a:cubicBezTo>
                    <a:pt x="185166" y="0"/>
                    <a:pt x="160592" y="22479"/>
                    <a:pt x="157353" y="51149"/>
                  </a:cubicBezTo>
                  <a:lnTo>
                    <a:pt x="157353" y="93059"/>
                  </a:lnTo>
                  <a:cubicBezTo>
                    <a:pt x="157353" y="124778"/>
                    <a:pt x="131445" y="150686"/>
                    <a:pt x="99727" y="150686"/>
                  </a:cubicBezTo>
                  <a:lnTo>
                    <a:pt x="0" y="150686"/>
                  </a:lnTo>
                  <a:lnTo>
                    <a:pt x="476" y="514921"/>
                  </a:lnTo>
                  <a:lnTo>
                    <a:pt x="476" y="514921"/>
                  </a:lnTo>
                  <a:close/>
                  <a:moveTo>
                    <a:pt x="959358" y="1105281"/>
                  </a:moveTo>
                  <a:lnTo>
                    <a:pt x="959358" y="1105281"/>
                  </a:lnTo>
                  <a:lnTo>
                    <a:pt x="959358" y="1105281"/>
                  </a:lnTo>
                  <a:lnTo>
                    <a:pt x="959358" y="1105281"/>
                  </a:lnTo>
                  <a:close/>
                  <a:moveTo>
                    <a:pt x="486156" y="672655"/>
                  </a:moveTo>
                  <a:lnTo>
                    <a:pt x="486156" y="672655"/>
                  </a:lnTo>
                  <a:lnTo>
                    <a:pt x="486156" y="672655"/>
                  </a:lnTo>
                  <a:lnTo>
                    <a:pt x="486156" y="672655"/>
                  </a:lnTo>
                  <a:close/>
                  <a:moveTo>
                    <a:pt x="647033" y="814769"/>
                  </a:moveTo>
                  <a:lnTo>
                    <a:pt x="647033" y="814769"/>
                  </a:lnTo>
                  <a:lnTo>
                    <a:pt x="647033" y="814769"/>
                  </a:lnTo>
                  <a:lnTo>
                    <a:pt x="647033" y="814769"/>
                  </a:lnTo>
                  <a:close/>
                  <a:moveTo>
                    <a:pt x="793813" y="956881"/>
                  </a:moveTo>
                  <a:lnTo>
                    <a:pt x="793813" y="956881"/>
                  </a:lnTo>
                  <a:lnTo>
                    <a:pt x="793813" y="956881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: Shape 75">
              <a:extLst>
                <a:ext uri="{FF2B5EF4-FFF2-40B4-BE49-F238E27FC236}">
                  <a16:creationId xmlns:a16="http://schemas.microsoft.com/office/drawing/2014/main" id="{78470A00-0150-D6F4-879B-EB5285DB53F3}"/>
                </a:ext>
              </a:extLst>
            </p:cNvPr>
            <p:cNvSpPr/>
            <p:nvPr/>
          </p:nvSpPr>
          <p:spPr>
            <a:xfrm>
              <a:off x="2597578" y="3391266"/>
              <a:ext cx="633889" cy="428600"/>
            </a:xfrm>
            <a:custGeom>
              <a:avLst/>
              <a:gdLst>
                <a:gd name="connsiteX0" fmla="*/ 633889 w 633888"/>
                <a:gd name="connsiteY0" fmla="*/ 285464 h 436149"/>
                <a:gd name="connsiteX1" fmla="*/ 633889 w 633888"/>
                <a:gd name="connsiteY1" fmla="*/ 142208 h 436149"/>
                <a:gd name="connsiteX2" fmla="*/ 57626 w 633888"/>
                <a:gd name="connsiteY2" fmla="*/ 143256 h 436149"/>
                <a:gd name="connsiteX3" fmla="*/ 0 w 633888"/>
                <a:gd name="connsiteY3" fmla="*/ 200882 h 436149"/>
                <a:gd name="connsiteX4" fmla="*/ 0 w 633888"/>
                <a:gd name="connsiteY4" fmla="*/ 378523 h 436149"/>
                <a:gd name="connsiteX5" fmla="*/ 57626 w 633888"/>
                <a:gd name="connsiteY5" fmla="*/ 436150 h 436149"/>
                <a:gd name="connsiteX6" fmla="*/ 253079 w 633888"/>
                <a:gd name="connsiteY6" fmla="*/ 436150 h 436149"/>
                <a:gd name="connsiteX7" fmla="*/ 310705 w 633888"/>
                <a:gd name="connsiteY7" fmla="*/ 378523 h 436149"/>
                <a:gd name="connsiteX8" fmla="*/ 310705 w 633888"/>
                <a:gd name="connsiteY8" fmla="*/ 336613 h 436149"/>
                <a:gd name="connsiteX9" fmla="*/ 367951 w 633888"/>
                <a:gd name="connsiteY9" fmla="*/ 285464 h 436149"/>
                <a:gd name="connsiteX10" fmla="*/ 633889 w 633888"/>
                <a:gd name="connsiteY10" fmla="*/ 285464 h 436149"/>
                <a:gd name="connsiteX11" fmla="*/ 633889 w 633888"/>
                <a:gd name="connsiteY11" fmla="*/ 285464 h 436149"/>
                <a:gd name="connsiteX12" fmla="*/ 91345 w 633888"/>
                <a:gd name="connsiteY12" fmla="*/ 0 h 436149"/>
                <a:gd name="connsiteX13" fmla="*/ 91345 w 633888"/>
                <a:gd name="connsiteY13" fmla="*/ 0 h 436149"/>
                <a:gd name="connsiteX14" fmla="*/ 91345 w 633888"/>
                <a:gd name="connsiteY14" fmla="*/ 0 h 436149"/>
                <a:gd name="connsiteX15" fmla="*/ 91345 w 633888"/>
                <a:gd name="connsiteY15" fmla="*/ 0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3888" h="436149">
                  <a:moveTo>
                    <a:pt x="633889" y="285464"/>
                  </a:moveTo>
                  <a:lnTo>
                    <a:pt x="633889" y="142208"/>
                  </a:lnTo>
                  <a:cubicBezTo>
                    <a:pt x="427482" y="142208"/>
                    <a:pt x="249746" y="143256"/>
                    <a:pt x="57626" y="143256"/>
                  </a:cubicBezTo>
                  <a:cubicBezTo>
                    <a:pt x="25908" y="143256"/>
                    <a:pt x="0" y="169164"/>
                    <a:pt x="0" y="200882"/>
                  </a:cubicBezTo>
                  <a:lnTo>
                    <a:pt x="0" y="378523"/>
                  </a:lnTo>
                  <a:cubicBezTo>
                    <a:pt x="0" y="410242"/>
                    <a:pt x="25908" y="436150"/>
                    <a:pt x="57626" y="436150"/>
                  </a:cubicBezTo>
                  <a:lnTo>
                    <a:pt x="253079" y="436150"/>
                  </a:lnTo>
                  <a:cubicBezTo>
                    <a:pt x="284797" y="436150"/>
                    <a:pt x="310705" y="410242"/>
                    <a:pt x="310705" y="378523"/>
                  </a:cubicBezTo>
                  <a:lnTo>
                    <a:pt x="310705" y="336613"/>
                  </a:lnTo>
                  <a:cubicBezTo>
                    <a:pt x="313944" y="307943"/>
                    <a:pt x="338519" y="285464"/>
                    <a:pt x="367951" y="285464"/>
                  </a:cubicBezTo>
                  <a:lnTo>
                    <a:pt x="633889" y="285464"/>
                  </a:lnTo>
                  <a:lnTo>
                    <a:pt x="633889" y="285464"/>
                  </a:lnTo>
                  <a:close/>
                  <a:moveTo>
                    <a:pt x="91345" y="0"/>
                  </a:moveTo>
                  <a:lnTo>
                    <a:pt x="91345" y="0"/>
                  </a:lnTo>
                  <a:lnTo>
                    <a:pt x="91345" y="0"/>
                  </a:lnTo>
                  <a:lnTo>
                    <a:pt x="91345" y="0"/>
                  </a:lnTo>
                  <a:close/>
                </a:path>
              </a:pathLst>
            </a:custGeom>
            <a:pattFill prst="wdUpDiag">
              <a:fgClr>
                <a:srgbClr val="0C29FF"/>
              </a:fgClr>
              <a:bgClr>
                <a:schemeClr val="bg1"/>
              </a:bgClr>
            </a:patt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: Shape 76">
              <a:extLst>
                <a:ext uri="{FF2B5EF4-FFF2-40B4-BE49-F238E27FC236}">
                  <a16:creationId xmlns:a16="http://schemas.microsoft.com/office/drawing/2014/main" id="{F9E7BE16-2081-EA66-36E7-352B6284E3A6}"/>
                </a:ext>
              </a:extLst>
            </p:cNvPr>
            <p:cNvSpPr/>
            <p:nvPr/>
          </p:nvSpPr>
          <p:spPr>
            <a:xfrm>
              <a:off x="3231373" y="3411077"/>
              <a:ext cx="951737" cy="573595"/>
            </a:xfrm>
            <a:custGeom>
              <a:avLst/>
              <a:gdLst>
                <a:gd name="connsiteX0" fmla="*/ 472440 w 951737"/>
                <a:gd name="connsiteY0" fmla="*/ 0 h 573595"/>
                <a:gd name="connsiteX1" fmla="*/ 951738 w 951737"/>
                <a:gd name="connsiteY1" fmla="*/ 0 h 573595"/>
                <a:gd name="connsiteX2" fmla="*/ 951738 w 951737"/>
                <a:gd name="connsiteY2" fmla="*/ 213265 h 573595"/>
                <a:gd name="connsiteX3" fmla="*/ 894112 w 951737"/>
                <a:gd name="connsiteY3" fmla="*/ 270891 h 573595"/>
                <a:gd name="connsiteX4" fmla="*/ 859250 w 951737"/>
                <a:gd name="connsiteY4" fmla="*/ 270891 h 573595"/>
                <a:gd name="connsiteX5" fmla="*/ 786574 w 951737"/>
                <a:gd name="connsiteY5" fmla="*/ 347567 h 573595"/>
                <a:gd name="connsiteX6" fmla="*/ 786574 w 951737"/>
                <a:gd name="connsiteY6" fmla="*/ 515969 h 573595"/>
                <a:gd name="connsiteX7" fmla="*/ 728948 w 951737"/>
                <a:gd name="connsiteY7" fmla="*/ 573596 h 573595"/>
                <a:gd name="connsiteX8" fmla="*/ 472535 w 951737"/>
                <a:gd name="connsiteY8" fmla="*/ 573596 h 573595"/>
                <a:gd name="connsiteX9" fmla="*/ 475869 w 951737"/>
                <a:gd name="connsiteY9" fmla="*/ 515969 h 573595"/>
                <a:gd name="connsiteX10" fmla="*/ 475869 w 951737"/>
                <a:gd name="connsiteY10" fmla="*/ 316802 h 573595"/>
                <a:gd name="connsiteX11" fmla="*/ 418624 w 951737"/>
                <a:gd name="connsiteY11" fmla="*/ 265652 h 573595"/>
                <a:gd name="connsiteX12" fmla="*/ 0 w 951737"/>
                <a:gd name="connsiteY12" fmla="*/ 265652 h 573595"/>
                <a:gd name="connsiteX13" fmla="*/ 0 w 951737"/>
                <a:gd name="connsiteY13" fmla="*/ 122396 h 573595"/>
                <a:gd name="connsiteX14" fmla="*/ 78772 w 951737"/>
                <a:gd name="connsiteY14" fmla="*/ 122396 h 573595"/>
                <a:gd name="connsiteX15" fmla="*/ 93345 w 951737"/>
                <a:gd name="connsiteY15" fmla="*/ 121729 h 573595"/>
                <a:gd name="connsiteX16" fmla="*/ 101251 w 951737"/>
                <a:gd name="connsiteY16" fmla="*/ 121348 h 573595"/>
                <a:gd name="connsiteX17" fmla="*/ 400240 w 951737"/>
                <a:gd name="connsiteY17" fmla="*/ 121348 h 573595"/>
                <a:gd name="connsiteX18" fmla="*/ 470249 w 951737"/>
                <a:gd name="connsiteY18" fmla="*/ 51340 h 573595"/>
                <a:gd name="connsiteX19" fmla="*/ 472440 w 951737"/>
                <a:gd name="connsiteY19" fmla="*/ 0 h 57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1737" h="573595">
                  <a:moveTo>
                    <a:pt x="472440" y="0"/>
                  </a:moveTo>
                  <a:lnTo>
                    <a:pt x="951738" y="0"/>
                  </a:lnTo>
                  <a:lnTo>
                    <a:pt x="951738" y="213265"/>
                  </a:lnTo>
                  <a:cubicBezTo>
                    <a:pt x="951738" y="244983"/>
                    <a:pt x="925830" y="270891"/>
                    <a:pt x="894112" y="270891"/>
                  </a:cubicBezTo>
                  <a:lnTo>
                    <a:pt x="859250" y="270891"/>
                  </a:lnTo>
                  <a:cubicBezTo>
                    <a:pt x="802957" y="270891"/>
                    <a:pt x="784955" y="325946"/>
                    <a:pt x="786574" y="347567"/>
                  </a:cubicBezTo>
                  <a:lnTo>
                    <a:pt x="786574" y="515969"/>
                  </a:lnTo>
                  <a:cubicBezTo>
                    <a:pt x="786574" y="547688"/>
                    <a:pt x="760666" y="573596"/>
                    <a:pt x="728948" y="573596"/>
                  </a:cubicBezTo>
                  <a:lnTo>
                    <a:pt x="472535" y="573596"/>
                  </a:lnTo>
                  <a:lnTo>
                    <a:pt x="475869" y="515969"/>
                  </a:lnTo>
                  <a:lnTo>
                    <a:pt x="475869" y="316802"/>
                  </a:lnTo>
                  <a:cubicBezTo>
                    <a:pt x="472630" y="288131"/>
                    <a:pt x="448056" y="265652"/>
                    <a:pt x="418624" y="265652"/>
                  </a:cubicBezTo>
                  <a:lnTo>
                    <a:pt x="0" y="265652"/>
                  </a:lnTo>
                  <a:lnTo>
                    <a:pt x="0" y="122396"/>
                  </a:lnTo>
                  <a:lnTo>
                    <a:pt x="78772" y="122396"/>
                  </a:lnTo>
                  <a:cubicBezTo>
                    <a:pt x="83725" y="122396"/>
                    <a:pt x="88582" y="122111"/>
                    <a:pt x="93345" y="121729"/>
                  </a:cubicBezTo>
                  <a:cubicBezTo>
                    <a:pt x="96107" y="121444"/>
                    <a:pt x="98488" y="121348"/>
                    <a:pt x="101251" y="121348"/>
                  </a:cubicBezTo>
                  <a:lnTo>
                    <a:pt x="400240" y="121348"/>
                  </a:lnTo>
                  <a:cubicBezTo>
                    <a:pt x="438721" y="121348"/>
                    <a:pt x="468630" y="89821"/>
                    <a:pt x="470249" y="51340"/>
                  </a:cubicBezTo>
                  <a:lnTo>
                    <a:pt x="472440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: Shape 77">
              <a:extLst>
                <a:ext uri="{FF2B5EF4-FFF2-40B4-BE49-F238E27FC236}">
                  <a16:creationId xmlns:a16="http://schemas.microsoft.com/office/drawing/2014/main" id="{82D4FCFE-F216-1B55-9314-F5FF35A8E72C}"/>
                </a:ext>
              </a:extLst>
            </p:cNvPr>
            <p:cNvSpPr/>
            <p:nvPr/>
          </p:nvSpPr>
          <p:spPr>
            <a:xfrm>
              <a:off x="3704003" y="3830177"/>
              <a:ext cx="314039" cy="154495"/>
            </a:xfrm>
            <a:custGeom>
              <a:avLst/>
              <a:gdLst>
                <a:gd name="connsiteX0" fmla="*/ 314039 w 314039"/>
                <a:gd name="connsiteY0" fmla="*/ 0 h 154495"/>
                <a:gd name="connsiteX1" fmla="*/ 314039 w 314039"/>
                <a:gd name="connsiteY1" fmla="*/ 96869 h 154495"/>
                <a:gd name="connsiteX2" fmla="*/ 256413 w 314039"/>
                <a:gd name="connsiteY2" fmla="*/ 154496 h 154495"/>
                <a:gd name="connsiteX3" fmla="*/ 0 w 314039"/>
                <a:gd name="connsiteY3" fmla="*/ 154496 h 154495"/>
                <a:gd name="connsiteX4" fmla="*/ 3334 w 314039"/>
                <a:gd name="connsiteY4" fmla="*/ 96869 h 154495"/>
                <a:gd name="connsiteX5" fmla="*/ 3334 w 314039"/>
                <a:gd name="connsiteY5" fmla="*/ 0 h 154495"/>
                <a:gd name="connsiteX6" fmla="*/ 314039 w 314039"/>
                <a:gd name="connsiteY6" fmla="*/ 0 h 1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4039" h="154495">
                  <a:moveTo>
                    <a:pt x="314039" y="0"/>
                  </a:moveTo>
                  <a:lnTo>
                    <a:pt x="314039" y="96869"/>
                  </a:lnTo>
                  <a:cubicBezTo>
                    <a:pt x="314039" y="128588"/>
                    <a:pt x="288131" y="154496"/>
                    <a:pt x="256413" y="154496"/>
                  </a:cubicBezTo>
                  <a:lnTo>
                    <a:pt x="0" y="154496"/>
                  </a:lnTo>
                  <a:lnTo>
                    <a:pt x="3334" y="96869"/>
                  </a:lnTo>
                  <a:lnTo>
                    <a:pt x="3334" y="0"/>
                  </a:lnTo>
                  <a:lnTo>
                    <a:pt x="314039" y="0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: Shape 80">
              <a:extLst>
                <a:ext uri="{FF2B5EF4-FFF2-40B4-BE49-F238E27FC236}">
                  <a16:creationId xmlns:a16="http://schemas.microsoft.com/office/drawing/2014/main" id="{5DEDF486-B3CD-B10C-6909-7A4CEB5721D5}"/>
                </a:ext>
              </a:extLst>
            </p:cNvPr>
            <p:cNvSpPr/>
            <p:nvPr/>
          </p:nvSpPr>
          <p:spPr>
            <a:xfrm>
              <a:off x="3828495" y="3830462"/>
              <a:ext cx="820769" cy="493014"/>
            </a:xfrm>
            <a:custGeom>
              <a:avLst/>
              <a:gdLst>
                <a:gd name="connsiteX0" fmla="*/ 0 w 820769"/>
                <a:gd name="connsiteY0" fmla="*/ 154210 h 493014"/>
                <a:gd name="connsiteX1" fmla="*/ 41053 w 820769"/>
                <a:gd name="connsiteY1" fmla="*/ 220313 h 493014"/>
                <a:gd name="connsiteX2" fmla="*/ 41053 w 820769"/>
                <a:gd name="connsiteY2" fmla="*/ 239268 h 493014"/>
                <a:gd name="connsiteX3" fmla="*/ 98679 w 820769"/>
                <a:gd name="connsiteY3" fmla="*/ 296894 h 493014"/>
                <a:gd name="connsiteX4" fmla="*/ 126778 w 820769"/>
                <a:gd name="connsiteY4" fmla="*/ 296894 h 493014"/>
                <a:gd name="connsiteX5" fmla="*/ 207740 w 820769"/>
                <a:gd name="connsiteY5" fmla="*/ 377857 h 493014"/>
                <a:gd name="connsiteX6" fmla="*/ 207740 w 820769"/>
                <a:gd name="connsiteY6" fmla="*/ 385001 h 493014"/>
                <a:gd name="connsiteX7" fmla="*/ 207740 w 820769"/>
                <a:gd name="connsiteY7" fmla="*/ 386524 h 493014"/>
                <a:gd name="connsiteX8" fmla="*/ 207740 w 820769"/>
                <a:gd name="connsiteY8" fmla="*/ 386524 h 493014"/>
                <a:gd name="connsiteX9" fmla="*/ 207835 w 820769"/>
                <a:gd name="connsiteY9" fmla="*/ 387953 h 493014"/>
                <a:gd name="connsiteX10" fmla="*/ 207835 w 820769"/>
                <a:gd name="connsiteY10" fmla="*/ 387953 h 493014"/>
                <a:gd name="connsiteX11" fmla="*/ 207931 w 820769"/>
                <a:gd name="connsiteY11" fmla="*/ 389382 h 493014"/>
                <a:gd name="connsiteX12" fmla="*/ 207931 w 820769"/>
                <a:gd name="connsiteY12" fmla="*/ 389382 h 493014"/>
                <a:gd name="connsiteX13" fmla="*/ 208026 w 820769"/>
                <a:gd name="connsiteY13" fmla="*/ 390811 h 493014"/>
                <a:gd name="connsiteX14" fmla="*/ 208026 w 820769"/>
                <a:gd name="connsiteY14" fmla="*/ 390811 h 493014"/>
                <a:gd name="connsiteX15" fmla="*/ 208216 w 820769"/>
                <a:gd name="connsiteY15" fmla="*/ 392239 h 493014"/>
                <a:gd name="connsiteX16" fmla="*/ 208216 w 820769"/>
                <a:gd name="connsiteY16" fmla="*/ 392239 h 493014"/>
                <a:gd name="connsiteX17" fmla="*/ 208407 w 820769"/>
                <a:gd name="connsiteY17" fmla="*/ 393668 h 493014"/>
                <a:gd name="connsiteX18" fmla="*/ 208407 w 820769"/>
                <a:gd name="connsiteY18" fmla="*/ 393668 h 493014"/>
                <a:gd name="connsiteX19" fmla="*/ 208597 w 820769"/>
                <a:gd name="connsiteY19" fmla="*/ 395097 h 493014"/>
                <a:gd name="connsiteX20" fmla="*/ 208597 w 820769"/>
                <a:gd name="connsiteY20" fmla="*/ 395097 h 493014"/>
                <a:gd name="connsiteX21" fmla="*/ 230886 w 820769"/>
                <a:gd name="connsiteY21" fmla="*/ 431102 h 493014"/>
                <a:gd name="connsiteX22" fmla="*/ 230886 w 820769"/>
                <a:gd name="connsiteY22" fmla="*/ 431102 h 493014"/>
                <a:gd name="connsiteX23" fmla="*/ 232029 w 820769"/>
                <a:gd name="connsiteY23" fmla="*/ 431959 h 493014"/>
                <a:gd name="connsiteX24" fmla="*/ 232029 w 820769"/>
                <a:gd name="connsiteY24" fmla="*/ 431959 h 493014"/>
                <a:gd name="connsiteX25" fmla="*/ 233172 w 820769"/>
                <a:gd name="connsiteY25" fmla="*/ 432721 h 493014"/>
                <a:gd name="connsiteX26" fmla="*/ 233172 w 820769"/>
                <a:gd name="connsiteY26" fmla="*/ 432721 h 493014"/>
                <a:gd name="connsiteX27" fmla="*/ 234315 w 820769"/>
                <a:gd name="connsiteY27" fmla="*/ 433483 h 493014"/>
                <a:gd name="connsiteX28" fmla="*/ 234315 w 820769"/>
                <a:gd name="connsiteY28" fmla="*/ 433483 h 493014"/>
                <a:gd name="connsiteX29" fmla="*/ 235458 w 820769"/>
                <a:gd name="connsiteY29" fmla="*/ 434245 h 493014"/>
                <a:gd name="connsiteX30" fmla="*/ 235458 w 820769"/>
                <a:gd name="connsiteY30" fmla="*/ 434245 h 493014"/>
                <a:gd name="connsiteX31" fmla="*/ 236029 w 820769"/>
                <a:gd name="connsiteY31" fmla="*/ 434530 h 493014"/>
                <a:gd name="connsiteX32" fmla="*/ 237363 w 820769"/>
                <a:gd name="connsiteY32" fmla="*/ 435293 h 493014"/>
                <a:gd name="connsiteX33" fmla="*/ 237934 w 820769"/>
                <a:gd name="connsiteY33" fmla="*/ 435578 h 493014"/>
                <a:gd name="connsiteX34" fmla="*/ 237934 w 820769"/>
                <a:gd name="connsiteY34" fmla="*/ 435578 h 493014"/>
                <a:gd name="connsiteX35" fmla="*/ 239173 w 820769"/>
                <a:gd name="connsiteY35" fmla="*/ 436245 h 493014"/>
                <a:gd name="connsiteX36" fmla="*/ 239173 w 820769"/>
                <a:gd name="connsiteY36" fmla="*/ 436245 h 493014"/>
                <a:gd name="connsiteX37" fmla="*/ 240411 w 820769"/>
                <a:gd name="connsiteY37" fmla="*/ 436912 h 493014"/>
                <a:gd name="connsiteX38" fmla="*/ 240411 w 820769"/>
                <a:gd name="connsiteY38" fmla="*/ 436912 h 493014"/>
                <a:gd name="connsiteX39" fmla="*/ 241649 w 820769"/>
                <a:gd name="connsiteY39" fmla="*/ 437483 h 493014"/>
                <a:gd name="connsiteX40" fmla="*/ 241649 w 820769"/>
                <a:gd name="connsiteY40" fmla="*/ 437483 h 493014"/>
                <a:gd name="connsiteX41" fmla="*/ 242888 w 820769"/>
                <a:gd name="connsiteY41" fmla="*/ 438055 h 493014"/>
                <a:gd name="connsiteX42" fmla="*/ 242888 w 820769"/>
                <a:gd name="connsiteY42" fmla="*/ 438055 h 493014"/>
                <a:gd name="connsiteX43" fmla="*/ 244221 w 820769"/>
                <a:gd name="connsiteY43" fmla="*/ 438626 h 493014"/>
                <a:gd name="connsiteX44" fmla="*/ 244221 w 820769"/>
                <a:gd name="connsiteY44" fmla="*/ 438626 h 493014"/>
                <a:gd name="connsiteX45" fmla="*/ 245554 w 820769"/>
                <a:gd name="connsiteY45" fmla="*/ 439103 h 493014"/>
                <a:gd name="connsiteX46" fmla="*/ 245554 w 820769"/>
                <a:gd name="connsiteY46" fmla="*/ 439103 h 493014"/>
                <a:gd name="connsiteX47" fmla="*/ 246888 w 820769"/>
                <a:gd name="connsiteY47" fmla="*/ 439579 h 493014"/>
                <a:gd name="connsiteX48" fmla="*/ 246888 w 820769"/>
                <a:gd name="connsiteY48" fmla="*/ 439579 h 493014"/>
                <a:gd name="connsiteX49" fmla="*/ 247174 w 820769"/>
                <a:gd name="connsiteY49" fmla="*/ 439674 h 493014"/>
                <a:gd name="connsiteX50" fmla="*/ 249269 w 820769"/>
                <a:gd name="connsiteY50" fmla="*/ 440341 h 493014"/>
                <a:gd name="connsiteX51" fmla="*/ 249555 w 820769"/>
                <a:gd name="connsiteY51" fmla="*/ 440436 h 493014"/>
                <a:gd name="connsiteX52" fmla="*/ 249555 w 820769"/>
                <a:gd name="connsiteY52" fmla="*/ 440436 h 493014"/>
                <a:gd name="connsiteX53" fmla="*/ 250888 w 820769"/>
                <a:gd name="connsiteY53" fmla="*/ 440817 h 493014"/>
                <a:gd name="connsiteX54" fmla="*/ 250888 w 820769"/>
                <a:gd name="connsiteY54" fmla="*/ 440817 h 493014"/>
                <a:gd name="connsiteX55" fmla="*/ 252222 w 820769"/>
                <a:gd name="connsiteY55" fmla="*/ 441198 h 493014"/>
                <a:gd name="connsiteX56" fmla="*/ 252222 w 820769"/>
                <a:gd name="connsiteY56" fmla="*/ 441198 h 493014"/>
                <a:gd name="connsiteX57" fmla="*/ 253651 w 820769"/>
                <a:gd name="connsiteY57" fmla="*/ 441484 h 493014"/>
                <a:gd name="connsiteX58" fmla="*/ 253651 w 820769"/>
                <a:gd name="connsiteY58" fmla="*/ 441484 h 493014"/>
                <a:gd name="connsiteX59" fmla="*/ 255079 w 820769"/>
                <a:gd name="connsiteY59" fmla="*/ 441770 h 493014"/>
                <a:gd name="connsiteX60" fmla="*/ 255079 w 820769"/>
                <a:gd name="connsiteY60" fmla="*/ 441770 h 493014"/>
                <a:gd name="connsiteX61" fmla="*/ 255365 w 820769"/>
                <a:gd name="connsiteY61" fmla="*/ 441770 h 493014"/>
                <a:gd name="connsiteX62" fmla="*/ 257746 w 820769"/>
                <a:gd name="connsiteY62" fmla="*/ 442151 h 493014"/>
                <a:gd name="connsiteX63" fmla="*/ 258032 w 820769"/>
                <a:gd name="connsiteY63" fmla="*/ 442151 h 493014"/>
                <a:gd name="connsiteX64" fmla="*/ 258032 w 820769"/>
                <a:gd name="connsiteY64" fmla="*/ 442151 h 493014"/>
                <a:gd name="connsiteX65" fmla="*/ 259461 w 820769"/>
                <a:gd name="connsiteY65" fmla="*/ 442341 h 493014"/>
                <a:gd name="connsiteX66" fmla="*/ 259461 w 820769"/>
                <a:gd name="connsiteY66" fmla="*/ 442341 h 493014"/>
                <a:gd name="connsiteX67" fmla="*/ 260890 w 820769"/>
                <a:gd name="connsiteY67" fmla="*/ 442436 h 493014"/>
                <a:gd name="connsiteX68" fmla="*/ 260890 w 820769"/>
                <a:gd name="connsiteY68" fmla="*/ 442436 h 493014"/>
                <a:gd name="connsiteX69" fmla="*/ 262318 w 820769"/>
                <a:gd name="connsiteY69" fmla="*/ 442531 h 493014"/>
                <a:gd name="connsiteX70" fmla="*/ 262318 w 820769"/>
                <a:gd name="connsiteY70" fmla="*/ 442531 h 493014"/>
                <a:gd name="connsiteX71" fmla="*/ 262795 w 820769"/>
                <a:gd name="connsiteY71" fmla="*/ 442531 h 493014"/>
                <a:gd name="connsiteX72" fmla="*/ 265938 w 820769"/>
                <a:gd name="connsiteY72" fmla="*/ 442627 h 493014"/>
                <a:gd name="connsiteX73" fmla="*/ 431768 w 820769"/>
                <a:gd name="connsiteY73" fmla="*/ 442627 h 493014"/>
                <a:gd name="connsiteX74" fmla="*/ 434054 w 820769"/>
                <a:gd name="connsiteY74" fmla="*/ 442627 h 493014"/>
                <a:gd name="connsiteX75" fmla="*/ 509016 w 820769"/>
                <a:gd name="connsiteY75" fmla="*/ 493014 h 493014"/>
                <a:gd name="connsiteX76" fmla="*/ 506349 w 820769"/>
                <a:gd name="connsiteY76" fmla="*/ 345377 h 493014"/>
                <a:gd name="connsiteX77" fmla="*/ 423767 w 820769"/>
                <a:gd name="connsiteY77" fmla="*/ 276130 h 493014"/>
                <a:gd name="connsiteX78" fmla="*/ 408622 w 820769"/>
                <a:gd name="connsiteY78" fmla="*/ 276130 h 493014"/>
                <a:gd name="connsiteX79" fmla="*/ 350996 w 820769"/>
                <a:gd name="connsiteY79" fmla="*/ 218504 h 493014"/>
                <a:gd name="connsiteX80" fmla="*/ 350996 w 820769"/>
                <a:gd name="connsiteY80" fmla="*/ 198501 h 493014"/>
                <a:gd name="connsiteX81" fmla="*/ 408622 w 820769"/>
                <a:gd name="connsiteY81" fmla="*/ 140875 h 493014"/>
                <a:gd name="connsiteX82" fmla="*/ 820769 w 820769"/>
                <a:gd name="connsiteY82" fmla="*/ 140875 h 493014"/>
                <a:gd name="connsiteX83" fmla="*/ 820769 w 820769"/>
                <a:gd name="connsiteY83" fmla="*/ 0 h 493014"/>
                <a:gd name="connsiteX84" fmla="*/ 189547 w 820769"/>
                <a:gd name="connsiteY84" fmla="*/ 0 h 493014"/>
                <a:gd name="connsiteX85" fmla="*/ 189547 w 820769"/>
                <a:gd name="connsiteY85" fmla="*/ 96869 h 493014"/>
                <a:gd name="connsiteX86" fmla="*/ 131921 w 820769"/>
                <a:gd name="connsiteY86" fmla="*/ 154496 h 493014"/>
                <a:gd name="connsiteX87" fmla="*/ 0 w 820769"/>
                <a:gd name="connsiteY87" fmla="*/ 154496 h 493014"/>
                <a:gd name="connsiteX88" fmla="*/ 0 w 820769"/>
                <a:gd name="connsiteY88" fmla="*/ 154210 h 493014"/>
                <a:gd name="connsiteX89" fmla="*/ 207740 w 820769"/>
                <a:gd name="connsiteY89" fmla="*/ 384905 h 493014"/>
                <a:gd name="connsiteX90" fmla="*/ 207740 w 820769"/>
                <a:gd name="connsiteY90" fmla="*/ 384905 h 493014"/>
                <a:gd name="connsiteX91" fmla="*/ 207740 w 820769"/>
                <a:gd name="connsiteY91" fmla="*/ 384905 h 49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820769" h="493014">
                  <a:moveTo>
                    <a:pt x="0" y="154210"/>
                  </a:moveTo>
                  <a:cubicBezTo>
                    <a:pt x="24003" y="154496"/>
                    <a:pt x="41053" y="169450"/>
                    <a:pt x="41053" y="220313"/>
                  </a:cubicBezTo>
                  <a:lnTo>
                    <a:pt x="41053" y="239268"/>
                  </a:lnTo>
                  <a:cubicBezTo>
                    <a:pt x="41053" y="270986"/>
                    <a:pt x="66961" y="296894"/>
                    <a:pt x="98679" y="296894"/>
                  </a:cubicBezTo>
                  <a:lnTo>
                    <a:pt x="126778" y="296894"/>
                  </a:lnTo>
                  <a:cubicBezTo>
                    <a:pt x="171355" y="296894"/>
                    <a:pt x="207740" y="333280"/>
                    <a:pt x="207740" y="377857"/>
                  </a:cubicBezTo>
                  <a:lnTo>
                    <a:pt x="207740" y="385001"/>
                  </a:lnTo>
                  <a:lnTo>
                    <a:pt x="207740" y="386524"/>
                  </a:lnTo>
                  <a:lnTo>
                    <a:pt x="207740" y="386524"/>
                  </a:lnTo>
                  <a:lnTo>
                    <a:pt x="207835" y="387953"/>
                  </a:lnTo>
                  <a:lnTo>
                    <a:pt x="207835" y="387953"/>
                  </a:lnTo>
                  <a:lnTo>
                    <a:pt x="207931" y="389382"/>
                  </a:lnTo>
                  <a:lnTo>
                    <a:pt x="207931" y="389382"/>
                  </a:lnTo>
                  <a:lnTo>
                    <a:pt x="208026" y="390811"/>
                  </a:lnTo>
                  <a:lnTo>
                    <a:pt x="208026" y="390811"/>
                  </a:lnTo>
                  <a:lnTo>
                    <a:pt x="208216" y="392239"/>
                  </a:lnTo>
                  <a:lnTo>
                    <a:pt x="208216" y="392239"/>
                  </a:lnTo>
                  <a:lnTo>
                    <a:pt x="208407" y="393668"/>
                  </a:lnTo>
                  <a:lnTo>
                    <a:pt x="208407" y="393668"/>
                  </a:lnTo>
                  <a:lnTo>
                    <a:pt x="208597" y="395097"/>
                  </a:lnTo>
                  <a:lnTo>
                    <a:pt x="208597" y="395097"/>
                  </a:lnTo>
                  <a:cubicBezTo>
                    <a:pt x="211074" y="409289"/>
                    <a:pt x="219265" y="422243"/>
                    <a:pt x="230886" y="431102"/>
                  </a:cubicBezTo>
                  <a:lnTo>
                    <a:pt x="230886" y="431102"/>
                  </a:lnTo>
                  <a:lnTo>
                    <a:pt x="232029" y="431959"/>
                  </a:lnTo>
                  <a:lnTo>
                    <a:pt x="232029" y="431959"/>
                  </a:lnTo>
                  <a:lnTo>
                    <a:pt x="233172" y="432721"/>
                  </a:lnTo>
                  <a:lnTo>
                    <a:pt x="233172" y="432721"/>
                  </a:lnTo>
                  <a:lnTo>
                    <a:pt x="234315" y="433483"/>
                  </a:lnTo>
                  <a:lnTo>
                    <a:pt x="234315" y="433483"/>
                  </a:lnTo>
                  <a:lnTo>
                    <a:pt x="235458" y="434245"/>
                  </a:lnTo>
                  <a:lnTo>
                    <a:pt x="235458" y="434245"/>
                  </a:lnTo>
                  <a:lnTo>
                    <a:pt x="236029" y="434530"/>
                  </a:lnTo>
                  <a:cubicBezTo>
                    <a:pt x="236506" y="434816"/>
                    <a:pt x="236887" y="435007"/>
                    <a:pt x="237363" y="435293"/>
                  </a:cubicBezTo>
                  <a:lnTo>
                    <a:pt x="237934" y="435578"/>
                  </a:lnTo>
                  <a:lnTo>
                    <a:pt x="237934" y="435578"/>
                  </a:lnTo>
                  <a:lnTo>
                    <a:pt x="239173" y="436245"/>
                  </a:lnTo>
                  <a:lnTo>
                    <a:pt x="239173" y="436245"/>
                  </a:lnTo>
                  <a:lnTo>
                    <a:pt x="240411" y="436912"/>
                  </a:lnTo>
                  <a:lnTo>
                    <a:pt x="240411" y="436912"/>
                  </a:lnTo>
                  <a:lnTo>
                    <a:pt x="241649" y="437483"/>
                  </a:lnTo>
                  <a:lnTo>
                    <a:pt x="241649" y="437483"/>
                  </a:lnTo>
                  <a:cubicBezTo>
                    <a:pt x="242030" y="437674"/>
                    <a:pt x="242506" y="437864"/>
                    <a:pt x="242888" y="438055"/>
                  </a:cubicBezTo>
                  <a:lnTo>
                    <a:pt x="242888" y="438055"/>
                  </a:lnTo>
                  <a:lnTo>
                    <a:pt x="244221" y="438626"/>
                  </a:lnTo>
                  <a:lnTo>
                    <a:pt x="244221" y="438626"/>
                  </a:lnTo>
                  <a:lnTo>
                    <a:pt x="245554" y="439103"/>
                  </a:lnTo>
                  <a:lnTo>
                    <a:pt x="245554" y="439103"/>
                  </a:lnTo>
                  <a:lnTo>
                    <a:pt x="246888" y="439579"/>
                  </a:lnTo>
                  <a:lnTo>
                    <a:pt x="246888" y="439579"/>
                  </a:lnTo>
                  <a:lnTo>
                    <a:pt x="247174" y="439674"/>
                  </a:lnTo>
                  <a:cubicBezTo>
                    <a:pt x="247936" y="439864"/>
                    <a:pt x="248507" y="440055"/>
                    <a:pt x="249269" y="440341"/>
                  </a:cubicBezTo>
                  <a:lnTo>
                    <a:pt x="249555" y="440436"/>
                  </a:lnTo>
                  <a:lnTo>
                    <a:pt x="249555" y="440436"/>
                  </a:lnTo>
                  <a:lnTo>
                    <a:pt x="250888" y="440817"/>
                  </a:lnTo>
                  <a:lnTo>
                    <a:pt x="250888" y="440817"/>
                  </a:lnTo>
                  <a:lnTo>
                    <a:pt x="252222" y="441198"/>
                  </a:lnTo>
                  <a:lnTo>
                    <a:pt x="252222" y="441198"/>
                  </a:lnTo>
                  <a:lnTo>
                    <a:pt x="253651" y="441484"/>
                  </a:lnTo>
                  <a:lnTo>
                    <a:pt x="253651" y="441484"/>
                  </a:lnTo>
                  <a:cubicBezTo>
                    <a:pt x="254127" y="441579"/>
                    <a:pt x="254603" y="441674"/>
                    <a:pt x="255079" y="441770"/>
                  </a:cubicBezTo>
                  <a:lnTo>
                    <a:pt x="255079" y="441770"/>
                  </a:lnTo>
                  <a:lnTo>
                    <a:pt x="255365" y="441770"/>
                  </a:lnTo>
                  <a:cubicBezTo>
                    <a:pt x="256222" y="441865"/>
                    <a:pt x="256889" y="442055"/>
                    <a:pt x="257746" y="442151"/>
                  </a:cubicBezTo>
                  <a:lnTo>
                    <a:pt x="258032" y="442151"/>
                  </a:lnTo>
                  <a:lnTo>
                    <a:pt x="258032" y="442151"/>
                  </a:lnTo>
                  <a:lnTo>
                    <a:pt x="259461" y="442341"/>
                  </a:lnTo>
                  <a:lnTo>
                    <a:pt x="259461" y="442341"/>
                  </a:lnTo>
                  <a:lnTo>
                    <a:pt x="260890" y="442436"/>
                  </a:lnTo>
                  <a:lnTo>
                    <a:pt x="260890" y="442436"/>
                  </a:lnTo>
                  <a:lnTo>
                    <a:pt x="262318" y="442531"/>
                  </a:lnTo>
                  <a:lnTo>
                    <a:pt x="262318" y="442531"/>
                  </a:lnTo>
                  <a:lnTo>
                    <a:pt x="262795" y="442531"/>
                  </a:lnTo>
                  <a:cubicBezTo>
                    <a:pt x="263938" y="442531"/>
                    <a:pt x="264795" y="442627"/>
                    <a:pt x="265938" y="442627"/>
                  </a:cubicBezTo>
                  <a:lnTo>
                    <a:pt x="431768" y="442627"/>
                  </a:lnTo>
                  <a:lnTo>
                    <a:pt x="434054" y="442627"/>
                  </a:lnTo>
                  <a:cubicBezTo>
                    <a:pt x="467868" y="442627"/>
                    <a:pt x="496824" y="463487"/>
                    <a:pt x="509016" y="493014"/>
                  </a:cubicBezTo>
                  <a:lnTo>
                    <a:pt x="506349" y="345377"/>
                  </a:lnTo>
                  <a:cubicBezTo>
                    <a:pt x="505015" y="273463"/>
                    <a:pt x="439007" y="276606"/>
                    <a:pt x="423767" y="276130"/>
                  </a:cubicBezTo>
                  <a:lnTo>
                    <a:pt x="408622" y="276130"/>
                  </a:lnTo>
                  <a:cubicBezTo>
                    <a:pt x="376904" y="276130"/>
                    <a:pt x="350996" y="250222"/>
                    <a:pt x="350996" y="218504"/>
                  </a:cubicBezTo>
                  <a:lnTo>
                    <a:pt x="350996" y="198501"/>
                  </a:lnTo>
                  <a:cubicBezTo>
                    <a:pt x="350996" y="166783"/>
                    <a:pt x="376904" y="140875"/>
                    <a:pt x="408622" y="140875"/>
                  </a:cubicBezTo>
                  <a:lnTo>
                    <a:pt x="820769" y="140875"/>
                  </a:lnTo>
                  <a:lnTo>
                    <a:pt x="820769" y="0"/>
                  </a:lnTo>
                  <a:lnTo>
                    <a:pt x="189547" y="0"/>
                  </a:lnTo>
                  <a:lnTo>
                    <a:pt x="189547" y="96869"/>
                  </a:lnTo>
                  <a:cubicBezTo>
                    <a:pt x="189547" y="128588"/>
                    <a:pt x="163639" y="154496"/>
                    <a:pt x="131921" y="154496"/>
                  </a:cubicBezTo>
                  <a:lnTo>
                    <a:pt x="0" y="154496"/>
                  </a:lnTo>
                  <a:lnTo>
                    <a:pt x="0" y="154210"/>
                  </a:lnTo>
                  <a:close/>
                  <a:moveTo>
                    <a:pt x="207740" y="384905"/>
                  </a:moveTo>
                  <a:lnTo>
                    <a:pt x="207740" y="384905"/>
                  </a:lnTo>
                  <a:lnTo>
                    <a:pt x="207740" y="384905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: Shape 81">
              <a:extLst>
                <a:ext uri="{FF2B5EF4-FFF2-40B4-BE49-F238E27FC236}">
                  <a16:creationId xmlns:a16="http://schemas.microsoft.com/office/drawing/2014/main" id="{29197A3E-62A7-142D-B06C-AE3069484F98}"/>
                </a:ext>
              </a:extLst>
            </p:cNvPr>
            <p:cNvSpPr/>
            <p:nvPr/>
          </p:nvSpPr>
          <p:spPr>
            <a:xfrm>
              <a:off x="5452983" y="5721461"/>
              <a:ext cx="448627" cy="135254"/>
            </a:xfrm>
            <a:custGeom>
              <a:avLst/>
              <a:gdLst>
                <a:gd name="connsiteX0" fmla="*/ 0 w 448627"/>
                <a:gd name="connsiteY0" fmla="*/ 57626 h 135254"/>
                <a:gd name="connsiteX1" fmla="*/ 0 w 448627"/>
                <a:gd name="connsiteY1" fmla="*/ 77628 h 135254"/>
                <a:gd name="connsiteX2" fmla="*/ 57626 w 448627"/>
                <a:gd name="connsiteY2" fmla="*/ 135255 h 135254"/>
                <a:gd name="connsiteX3" fmla="*/ 391001 w 448627"/>
                <a:gd name="connsiteY3" fmla="*/ 135255 h 135254"/>
                <a:gd name="connsiteX4" fmla="*/ 448627 w 448627"/>
                <a:gd name="connsiteY4" fmla="*/ 77628 h 135254"/>
                <a:gd name="connsiteX5" fmla="*/ 448627 w 448627"/>
                <a:gd name="connsiteY5" fmla="*/ 57626 h 135254"/>
                <a:gd name="connsiteX6" fmla="*/ 391001 w 448627"/>
                <a:gd name="connsiteY6" fmla="*/ 0 h 135254"/>
                <a:gd name="connsiteX7" fmla="*/ 57626 w 448627"/>
                <a:gd name="connsiteY7" fmla="*/ 0 h 135254"/>
                <a:gd name="connsiteX8" fmla="*/ 0 w 448627"/>
                <a:gd name="connsiteY8" fmla="*/ 57626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627" h="135254">
                  <a:moveTo>
                    <a:pt x="0" y="57626"/>
                  </a:moveTo>
                  <a:lnTo>
                    <a:pt x="0" y="77628"/>
                  </a:lnTo>
                  <a:cubicBezTo>
                    <a:pt x="0" y="109347"/>
                    <a:pt x="25908" y="135255"/>
                    <a:pt x="57626" y="135255"/>
                  </a:cubicBezTo>
                  <a:lnTo>
                    <a:pt x="391001" y="135255"/>
                  </a:lnTo>
                  <a:cubicBezTo>
                    <a:pt x="422720" y="135255"/>
                    <a:pt x="448627" y="109347"/>
                    <a:pt x="448627" y="77628"/>
                  </a:cubicBezTo>
                  <a:lnTo>
                    <a:pt x="448627" y="57626"/>
                  </a:lnTo>
                  <a:cubicBezTo>
                    <a:pt x="448627" y="25908"/>
                    <a:pt x="422720" y="0"/>
                    <a:pt x="391001" y="0"/>
                  </a:cubicBezTo>
                  <a:lnTo>
                    <a:pt x="57626" y="0"/>
                  </a:lnTo>
                  <a:cubicBezTo>
                    <a:pt x="26003" y="0"/>
                    <a:pt x="0" y="25908"/>
                    <a:pt x="0" y="57626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: Shape 82">
              <a:extLst>
                <a:ext uri="{FF2B5EF4-FFF2-40B4-BE49-F238E27FC236}">
                  <a16:creationId xmlns:a16="http://schemas.microsoft.com/office/drawing/2014/main" id="{A7527D22-D70E-4D0A-EC94-FF007B0A71C9}"/>
                </a:ext>
              </a:extLst>
            </p:cNvPr>
            <p:cNvSpPr/>
            <p:nvPr/>
          </p:nvSpPr>
          <p:spPr>
            <a:xfrm>
              <a:off x="4806046" y="4414821"/>
              <a:ext cx="945927" cy="1170241"/>
            </a:xfrm>
            <a:custGeom>
              <a:avLst/>
              <a:gdLst>
                <a:gd name="connsiteX0" fmla="*/ 168402 w 945927"/>
                <a:gd name="connsiteY0" fmla="*/ 288131 h 1170241"/>
                <a:gd name="connsiteX1" fmla="*/ 168402 w 945927"/>
                <a:gd name="connsiteY1" fmla="*/ 520827 h 1170241"/>
                <a:gd name="connsiteX2" fmla="*/ 110776 w 945927"/>
                <a:gd name="connsiteY2" fmla="*/ 578453 h 1170241"/>
                <a:gd name="connsiteX3" fmla="*/ 0 w 945927"/>
                <a:gd name="connsiteY3" fmla="*/ 578453 h 1170241"/>
                <a:gd name="connsiteX4" fmla="*/ 0 w 945927"/>
                <a:gd name="connsiteY4" fmla="*/ 664083 h 1170241"/>
                <a:gd name="connsiteX5" fmla="*/ 0 w 945927"/>
                <a:gd name="connsiteY5" fmla="*/ 665607 h 1170241"/>
                <a:gd name="connsiteX6" fmla="*/ 0 w 945927"/>
                <a:gd name="connsiteY6" fmla="*/ 665607 h 1170241"/>
                <a:gd name="connsiteX7" fmla="*/ 95 w 945927"/>
                <a:gd name="connsiteY7" fmla="*/ 667036 h 1170241"/>
                <a:gd name="connsiteX8" fmla="*/ 95 w 945927"/>
                <a:gd name="connsiteY8" fmla="*/ 667036 h 1170241"/>
                <a:gd name="connsiteX9" fmla="*/ 190 w 945927"/>
                <a:gd name="connsiteY9" fmla="*/ 668465 h 1170241"/>
                <a:gd name="connsiteX10" fmla="*/ 190 w 945927"/>
                <a:gd name="connsiteY10" fmla="*/ 668465 h 1170241"/>
                <a:gd name="connsiteX11" fmla="*/ 286 w 945927"/>
                <a:gd name="connsiteY11" fmla="*/ 669893 h 1170241"/>
                <a:gd name="connsiteX12" fmla="*/ 286 w 945927"/>
                <a:gd name="connsiteY12" fmla="*/ 669893 h 1170241"/>
                <a:gd name="connsiteX13" fmla="*/ 476 w 945927"/>
                <a:gd name="connsiteY13" fmla="*/ 671322 h 1170241"/>
                <a:gd name="connsiteX14" fmla="*/ 476 w 945927"/>
                <a:gd name="connsiteY14" fmla="*/ 671322 h 1170241"/>
                <a:gd name="connsiteX15" fmla="*/ 667 w 945927"/>
                <a:gd name="connsiteY15" fmla="*/ 672751 h 1170241"/>
                <a:gd name="connsiteX16" fmla="*/ 667 w 945927"/>
                <a:gd name="connsiteY16" fmla="*/ 672751 h 1170241"/>
                <a:gd name="connsiteX17" fmla="*/ 29623 w 945927"/>
                <a:gd name="connsiteY17" fmla="*/ 714375 h 1170241"/>
                <a:gd name="connsiteX18" fmla="*/ 30194 w 945927"/>
                <a:gd name="connsiteY18" fmla="*/ 714661 h 1170241"/>
                <a:gd name="connsiteX19" fmla="*/ 30194 w 945927"/>
                <a:gd name="connsiteY19" fmla="*/ 714661 h 1170241"/>
                <a:gd name="connsiteX20" fmla="*/ 31432 w 945927"/>
                <a:gd name="connsiteY20" fmla="*/ 715328 h 1170241"/>
                <a:gd name="connsiteX21" fmla="*/ 31432 w 945927"/>
                <a:gd name="connsiteY21" fmla="*/ 715328 h 1170241"/>
                <a:gd name="connsiteX22" fmla="*/ 32671 w 945927"/>
                <a:gd name="connsiteY22" fmla="*/ 715994 h 1170241"/>
                <a:gd name="connsiteX23" fmla="*/ 32671 w 945927"/>
                <a:gd name="connsiteY23" fmla="*/ 715994 h 1170241"/>
                <a:gd name="connsiteX24" fmla="*/ 33909 w 945927"/>
                <a:gd name="connsiteY24" fmla="*/ 716566 h 1170241"/>
                <a:gd name="connsiteX25" fmla="*/ 33909 w 945927"/>
                <a:gd name="connsiteY25" fmla="*/ 716566 h 1170241"/>
                <a:gd name="connsiteX26" fmla="*/ 35147 w 945927"/>
                <a:gd name="connsiteY26" fmla="*/ 717137 h 1170241"/>
                <a:gd name="connsiteX27" fmla="*/ 35147 w 945927"/>
                <a:gd name="connsiteY27" fmla="*/ 717137 h 1170241"/>
                <a:gd name="connsiteX28" fmla="*/ 36481 w 945927"/>
                <a:gd name="connsiteY28" fmla="*/ 717709 h 1170241"/>
                <a:gd name="connsiteX29" fmla="*/ 36481 w 945927"/>
                <a:gd name="connsiteY29" fmla="*/ 717709 h 1170241"/>
                <a:gd name="connsiteX30" fmla="*/ 37814 w 945927"/>
                <a:gd name="connsiteY30" fmla="*/ 718185 h 1170241"/>
                <a:gd name="connsiteX31" fmla="*/ 37814 w 945927"/>
                <a:gd name="connsiteY31" fmla="*/ 718185 h 1170241"/>
                <a:gd name="connsiteX32" fmla="*/ 39148 w 945927"/>
                <a:gd name="connsiteY32" fmla="*/ 718661 h 1170241"/>
                <a:gd name="connsiteX33" fmla="*/ 39148 w 945927"/>
                <a:gd name="connsiteY33" fmla="*/ 718661 h 1170241"/>
                <a:gd name="connsiteX34" fmla="*/ 39433 w 945927"/>
                <a:gd name="connsiteY34" fmla="*/ 718756 h 1170241"/>
                <a:gd name="connsiteX35" fmla="*/ 41529 w 945927"/>
                <a:gd name="connsiteY35" fmla="*/ 719423 h 1170241"/>
                <a:gd name="connsiteX36" fmla="*/ 41815 w 945927"/>
                <a:gd name="connsiteY36" fmla="*/ 719519 h 1170241"/>
                <a:gd name="connsiteX37" fmla="*/ 41815 w 945927"/>
                <a:gd name="connsiteY37" fmla="*/ 719519 h 1170241"/>
                <a:gd name="connsiteX38" fmla="*/ 43148 w 945927"/>
                <a:gd name="connsiteY38" fmla="*/ 719899 h 1170241"/>
                <a:gd name="connsiteX39" fmla="*/ 43148 w 945927"/>
                <a:gd name="connsiteY39" fmla="*/ 719899 h 1170241"/>
                <a:gd name="connsiteX40" fmla="*/ 44482 w 945927"/>
                <a:gd name="connsiteY40" fmla="*/ 720280 h 1170241"/>
                <a:gd name="connsiteX41" fmla="*/ 44482 w 945927"/>
                <a:gd name="connsiteY41" fmla="*/ 720280 h 1170241"/>
                <a:gd name="connsiteX42" fmla="*/ 45910 w 945927"/>
                <a:gd name="connsiteY42" fmla="*/ 720566 h 1170241"/>
                <a:gd name="connsiteX43" fmla="*/ 45910 w 945927"/>
                <a:gd name="connsiteY43" fmla="*/ 720566 h 1170241"/>
                <a:gd name="connsiteX44" fmla="*/ 47339 w 945927"/>
                <a:gd name="connsiteY44" fmla="*/ 720852 h 1170241"/>
                <a:gd name="connsiteX45" fmla="*/ 47339 w 945927"/>
                <a:gd name="connsiteY45" fmla="*/ 720852 h 1170241"/>
                <a:gd name="connsiteX46" fmla="*/ 47625 w 945927"/>
                <a:gd name="connsiteY46" fmla="*/ 720852 h 1170241"/>
                <a:gd name="connsiteX47" fmla="*/ 50006 w 945927"/>
                <a:gd name="connsiteY47" fmla="*/ 721233 h 1170241"/>
                <a:gd name="connsiteX48" fmla="*/ 50292 w 945927"/>
                <a:gd name="connsiteY48" fmla="*/ 721233 h 1170241"/>
                <a:gd name="connsiteX49" fmla="*/ 50292 w 945927"/>
                <a:gd name="connsiteY49" fmla="*/ 721233 h 1170241"/>
                <a:gd name="connsiteX50" fmla="*/ 51721 w 945927"/>
                <a:gd name="connsiteY50" fmla="*/ 721424 h 1170241"/>
                <a:gd name="connsiteX51" fmla="*/ 51721 w 945927"/>
                <a:gd name="connsiteY51" fmla="*/ 721424 h 1170241"/>
                <a:gd name="connsiteX52" fmla="*/ 53149 w 945927"/>
                <a:gd name="connsiteY52" fmla="*/ 721518 h 1170241"/>
                <a:gd name="connsiteX53" fmla="*/ 53149 w 945927"/>
                <a:gd name="connsiteY53" fmla="*/ 721518 h 1170241"/>
                <a:gd name="connsiteX54" fmla="*/ 54578 w 945927"/>
                <a:gd name="connsiteY54" fmla="*/ 721614 h 1170241"/>
                <a:gd name="connsiteX55" fmla="*/ 54578 w 945927"/>
                <a:gd name="connsiteY55" fmla="*/ 721614 h 1170241"/>
                <a:gd name="connsiteX56" fmla="*/ 55054 w 945927"/>
                <a:gd name="connsiteY56" fmla="*/ 721614 h 1170241"/>
                <a:gd name="connsiteX57" fmla="*/ 58198 w 945927"/>
                <a:gd name="connsiteY57" fmla="*/ 721709 h 1170241"/>
                <a:gd name="connsiteX58" fmla="*/ 77629 w 945927"/>
                <a:gd name="connsiteY58" fmla="*/ 721709 h 1170241"/>
                <a:gd name="connsiteX59" fmla="*/ 84582 w 945927"/>
                <a:gd name="connsiteY59" fmla="*/ 721709 h 1170241"/>
                <a:gd name="connsiteX60" fmla="*/ 165545 w 945927"/>
                <a:gd name="connsiteY60" fmla="*/ 802672 h 1170241"/>
                <a:gd name="connsiteX61" fmla="*/ 165545 w 945927"/>
                <a:gd name="connsiteY61" fmla="*/ 812483 h 1170241"/>
                <a:gd name="connsiteX62" fmla="*/ 165545 w 945927"/>
                <a:gd name="connsiteY62" fmla="*/ 814006 h 1170241"/>
                <a:gd name="connsiteX63" fmla="*/ 165545 w 945927"/>
                <a:gd name="connsiteY63" fmla="*/ 814006 h 1170241"/>
                <a:gd name="connsiteX64" fmla="*/ 165640 w 945927"/>
                <a:gd name="connsiteY64" fmla="*/ 815435 h 1170241"/>
                <a:gd name="connsiteX65" fmla="*/ 165640 w 945927"/>
                <a:gd name="connsiteY65" fmla="*/ 815435 h 1170241"/>
                <a:gd name="connsiteX66" fmla="*/ 165735 w 945927"/>
                <a:gd name="connsiteY66" fmla="*/ 816864 h 1170241"/>
                <a:gd name="connsiteX67" fmla="*/ 165735 w 945927"/>
                <a:gd name="connsiteY67" fmla="*/ 816864 h 1170241"/>
                <a:gd name="connsiteX68" fmla="*/ 165830 w 945927"/>
                <a:gd name="connsiteY68" fmla="*/ 818293 h 1170241"/>
                <a:gd name="connsiteX69" fmla="*/ 165830 w 945927"/>
                <a:gd name="connsiteY69" fmla="*/ 818293 h 1170241"/>
                <a:gd name="connsiteX70" fmla="*/ 166021 w 945927"/>
                <a:gd name="connsiteY70" fmla="*/ 819721 h 1170241"/>
                <a:gd name="connsiteX71" fmla="*/ 166021 w 945927"/>
                <a:gd name="connsiteY71" fmla="*/ 819721 h 1170241"/>
                <a:gd name="connsiteX72" fmla="*/ 166211 w 945927"/>
                <a:gd name="connsiteY72" fmla="*/ 821150 h 1170241"/>
                <a:gd name="connsiteX73" fmla="*/ 166211 w 945927"/>
                <a:gd name="connsiteY73" fmla="*/ 821150 h 1170241"/>
                <a:gd name="connsiteX74" fmla="*/ 166497 w 945927"/>
                <a:gd name="connsiteY74" fmla="*/ 822579 h 1170241"/>
                <a:gd name="connsiteX75" fmla="*/ 166497 w 945927"/>
                <a:gd name="connsiteY75" fmla="*/ 822579 h 1170241"/>
                <a:gd name="connsiteX76" fmla="*/ 166783 w 945927"/>
                <a:gd name="connsiteY76" fmla="*/ 824008 h 1170241"/>
                <a:gd name="connsiteX77" fmla="*/ 166783 w 945927"/>
                <a:gd name="connsiteY77" fmla="*/ 824008 h 1170241"/>
                <a:gd name="connsiteX78" fmla="*/ 167068 w 945927"/>
                <a:gd name="connsiteY78" fmla="*/ 825437 h 1170241"/>
                <a:gd name="connsiteX79" fmla="*/ 167068 w 945927"/>
                <a:gd name="connsiteY79" fmla="*/ 825437 h 1170241"/>
                <a:gd name="connsiteX80" fmla="*/ 167449 w 945927"/>
                <a:gd name="connsiteY80" fmla="*/ 826865 h 1170241"/>
                <a:gd name="connsiteX81" fmla="*/ 167449 w 945927"/>
                <a:gd name="connsiteY81" fmla="*/ 826865 h 1170241"/>
                <a:gd name="connsiteX82" fmla="*/ 167830 w 945927"/>
                <a:gd name="connsiteY82" fmla="*/ 828199 h 1170241"/>
                <a:gd name="connsiteX83" fmla="*/ 167830 w 945927"/>
                <a:gd name="connsiteY83" fmla="*/ 828199 h 1170241"/>
                <a:gd name="connsiteX84" fmla="*/ 168211 w 945927"/>
                <a:gd name="connsiteY84" fmla="*/ 829532 h 1170241"/>
                <a:gd name="connsiteX85" fmla="*/ 168211 w 945927"/>
                <a:gd name="connsiteY85" fmla="*/ 829532 h 1170241"/>
                <a:gd name="connsiteX86" fmla="*/ 168687 w 945927"/>
                <a:gd name="connsiteY86" fmla="*/ 830866 h 1170241"/>
                <a:gd name="connsiteX87" fmla="*/ 168687 w 945927"/>
                <a:gd name="connsiteY87" fmla="*/ 830866 h 1170241"/>
                <a:gd name="connsiteX88" fmla="*/ 169164 w 945927"/>
                <a:gd name="connsiteY88" fmla="*/ 832199 h 1170241"/>
                <a:gd name="connsiteX89" fmla="*/ 169164 w 945927"/>
                <a:gd name="connsiteY89" fmla="*/ 832199 h 1170241"/>
                <a:gd name="connsiteX90" fmla="*/ 169640 w 945927"/>
                <a:gd name="connsiteY90" fmla="*/ 833533 h 1170241"/>
                <a:gd name="connsiteX91" fmla="*/ 169640 w 945927"/>
                <a:gd name="connsiteY91" fmla="*/ 833533 h 1170241"/>
                <a:gd name="connsiteX92" fmla="*/ 170212 w 945927"/>
                <a:gd name="connsiteY92" fmla="*/ 834866 h 1170241"/>
                <a:gd name="connsiteX93" fmla="*/ 170212 w 945927"/>
                <a:gd name="connsiteY93" fmla="*/ 834866 h 1170241"/>
                <a:gd name="connsiteX94" fmla="*/ 170783 w 945927"/>
                <a:gd name="connsiteY94" fmla="*/ 836105 h 1170241"/>
                <a:gd name="connsiteX95" fmla="*/ 170783 w 945927"/>
                <a:gd name="connsiteY95" fmla="*/ 836105 h 1170241"/>
                <a:gd name="connsiteX96" fmla="*/ 171355 w 945927"/>
                <a:gd name="connsiteY96" fmla="*/ 837343 h 1170241"/>
                <a:gd name="connsiteX97" fmla="*/ 171355 w 945927"/>
                <a:gd name="connsiteY97" fmla="*/ 837343 h 1170241"/>
                <a:gd name="connsiteX98" fmla="*/ 172021 w 945927"/>
                <a:gd name="connsiteY98" fmla="*/ 838581 h 1170241"/>
                <a:gd name="connsiteX99" fmla="*/ 172021 w 945927"/>
                <a:gd name="connsiteY99" fmla="*/ 838581 h 1170241"/>
                <a:gd name="connsiteX100" fmla="*/ 172688 w 945927"/>
                <a:gd name="connsiteY100" fmla="*/ 839819 h 1170241"/>
                <a:gd name="connsiteX101" fmla="*/ 172688 w 945927"/>
                <a:gd name="connsiteY101" fmla="*/ 839819 h 1170241"/>
                <a:gd name="connsiteX102" fmla="*/ 173355 w 945927"/>
                <a:gd name="connsiteY102" fmla="*/ 841058 h 1170241"/>
                <a:gd name="connsiteX103" fmla="*/ 173355 w 945927"/>
                <a:gd name="connsiteY103" fmla="*/ 841058 h 1170241"/>
                <a:gd name="connsiteX104" fmla="*/ 174021 w 945927"/>
                <a:gd name="connsiteY104" fmla="*/ 842296 h 1170241"/>
                <a:gd name="connsiteX105" fmla="*/ 174021 w 945927"/>
                <a:gd name="connsiteY105" fmla="*/ 842296 h 1170241"/>
                <a:gd name="connsiteX106" fmla="*/ 174784 w 945927"/>
                <a:gd name="connsiteY106" fmla="*/ 843439 h 1170241"/>
                <a:gd name="connsiteX107" fmla="*/ 174784 w 945927"/>
                <a:gd name="connsiteY107" fmla="*/ 843439 h 1170241"/>
                <a:gd name="connsiteX108" fmla="*/ 175546 w 945927"/>
                <a:gd name="connsiteY108" fmla="*/ 844582 h 1170241"/>
                <a:gd name="connsiteX109" fmla="*/ 175546 w 945927"/>
                <a:gd name="connsiteY109" fmla="*/ 844582 h 1170241"/>
                <a:gd name="connsiteX110" fmla="*/ 176308 w 945927"/>
                <a:gd name="connsiteY110" fmla="*/ 845725 h 1170241"/>
                <a:gd name="connsiteX111" fmla="*/ 176308 w 945927"/>
                <a:gd name="connsiteY111" fmla="*/ 845725 h 1170241"/>
                <a:gd name="connsiteX112" fmla="*/ 177165 w 945927"/>
                <a:gd name="connsiteY112" fmla="*/ 846868 h 1170241"/>
                <a:gd name="connsiteX113" fmla="*/ 177165 w 945927"/>
                <a:gd name="connsiteY113" fmla="*/ 846868 h 1170241"/>
                <a:gd name="connsiteX114" fmla="*/ 178022 w 945927"/>
                <a:gd name="connsiteY114" fmla="*/ 848011 h 1170241"/>
                <a:gd name="connsiteX115" fmla="*/ 178022 w 945927"/>
                <a:gd name="connsiteY115" fmla="*/ 848011 h 1170241"/>
                <a:gd name="connsiteX116" fmla="*/ 178879 w 945927"/>
                <a:gd name="connsiteY116" fmla="*/ 849058 h 1170241"/>
                <a:gd name="connsiteX117" fmla="*/ 178879 w 945927"/>
                <a:gd name="connsiteY117" fmla="*/ 849058 h 1170241"/>
                <a:gd name="connsiteX118" fmla="*/ 179737 w 945927"/>
                <a:gd name="connsiteY118" fmla="*/ 850106 h 1170241"/>
                <a:gd name="connsiteX119" fmla="*/ 179737 w 945927"/>
                <a:gd name="connsiteY119" fmla="*/ 850106 h 1170241"/>
                <a:gd name="connsiteX120" fmla="*/ 180689 w 945927"/>
                <a:gd name="connsiteY120" fmla="*/ 851154 h 1170241"/>
                <a:gd name="connsiteX121" fmla="*/ 180689 w 945927"/>
                <a:gd name="connsiteY121" fmla="*/ 851154 h 1170241"/>
                <a:gd name="connsiteX122" fmla="*/ 181642 w 945927"/>
                <a:gd name="connsiteY122" fmla="*/ 852202 h 1170241"/>
                <a:gd name="connsiteX123" fmla="*/ 181642 w 945927"/>
                <a:gd name="connsiteY123" fmla="*/ 852202 h 1170241"/>
                <a:gd name="connsiteX124" fmla="*/ 182594 w 945927"/>
                <a:gd name="connsiteY124" fmla="*/ 853154 h 1170241"/>
                <a:gd name="connsiteX125" fmla="*/ 182594 w 945927"/>
                <a:gd name="connsiteY125" fmla="*/ 853154 h 1170241"/>
                <a:gd name="connsiteX126" fmla="*/ 183546 w 945927"/>
                <a:gd name="connsiteY126" fmla="*/ 854107 h 1170241"/>
                <a:gd name="connsiteX127" fmla="*/ 183546 w 945927"/>
                <a:gd name="connsiteY127" fmla="*/ 854107 h 1170241"/>
                <a:gd name="connsiteX128" fmla="*/ 184595 w 945927"/>
                <a:gd name="connsiteY128" fmla="*/ 855059 h 1170241"/>
                <a:gd name="connsiteX129" fmla="*/ 184595 w 945927"/>
                <a:gd name="connsiteY129" fmla="*/ 855059 h 1170241"/>
                <a:gd name="connsiteX130" fmla="*/ 185642 w 945927"/>
                <a:gd name="connsiteY130" fmla="*/ 856011 h 1170241"/>
                <a:gd name="connsiteX131" fmla="*/ 185642 w 945927"/>
                <a:gd name="connsiteY131" fmla="*/ 856011 h 1170241"/>
                <a:gd name="connsiteX132" fmla="*/ 186690 w 945927"/>
                <a:gd name="connsiteY132" fmla="*/ 856869 h 1170241"/>
                <a:gd name="connsiteX133" fmla="*/ 186690 w 945927"/>
                <a:gd name="connsiteY133" fmla="*/ 856869 h 1170241"/>
                <a:gd name="connsiteX134" fmla="*/ 187737 w 945927"/>
                <a:gd name="connsiteY134" fmla="*/ 857726 h 1170241"/>
                <a:gd name="connsiteX135" fmla="*/ 187737 w 945927"/>
                <a:gd name="connsiteY135" fmla="*/ 857726 h 1170241"/>
                <a:gd name="connsiteX136" fmla="*/ 188786 w 945927"/>
                <a:gd name="connsiteY136" fmla="*/ 858583 h 1170241"/>
                <a:gd name="connsiteX137" fmla="*/ 188786 w 945927"/>
                <a:gd name="connsiteY137" fmla="*/ 858583 h 1170241"/>
                <a:gd name="connsiteX138" fmla="*/ 189929 w 945927"/>
                <a:gd name="connsiteY138" fmla="*/ 859441 h 1170241"/>
                <a:gd name="connsiteX139" fmla="*/ 189929 w 945927"/>
                <a:gd name="connsiteY139" fmla="*/ 859441 h 1170241"/>
                <a:gd name="connsiteX140" fmla="*/ 191071 w 945927"/>
                <a:gd name="connsiteY140" fmla="*/ 860202 h 1170241"/>
                <a:gd name="connsiteX141" fmla="*/ 191071 w 945927"/>
                <a:gd name="connsiteY141" fmla="*/ 860202 h 1170241"/>
                <a:gd name="connsiteX142" fmla="*/ 192214 w 945927"/>
                <a:gd name="connsiteY142" fmla="*/ 860965 h 1170241"/>
                <a:gd name="connsiteX143" fmla="*/ 192214 w 945927"/>
                <a:gd name="connsiteY143" fmla="*/ 860965 h 1170241"/>
                <a:gd name="connsiteX144" fmla="*/ 193357 w 945927"/>
                <a:gd name="connsiteY144" fmla="*/ 861727 h 1170241"/>
                <a:gd name="connsiteX145" fmla="*/ 193357 w 945927"/>
                <a:gd name="connsiteY145" fmla="*/ 861727 h 1170241"/>
                <a:gd name="connsiteX146" fmla="*/ 194596 w 945927"/>
                <a:gd name="connsiteY146" fmla="*/ 862394 h 1170241"/>
                <a:gd name="connsiteX147" fmla="*/ 194596 w 945927"/>
                <a:gd name="connsiteY147" fmla="*/ 862394 h 1170241"/>
                <a:gd name="connsiteX148" fmla="*/ 195834 w 945927"/>
                <a:gd name="connsiteY148" fmla="*/ 863060 h 1170241"/>
                <a:gd name="connsiteX149" fmla="*/ 195834 w 945927"/>
                <a:gd name="connsiteY149" fmla="*/ 863060 h 1170241"/>
                <a:gd name="connsiteX150" fmla="*/ 197072 w 945927"/>
                <a:gd name="connsiteY150" fmla="*/ 863727 h 1170241"/>
                <a:gd name="connsiteX151" fmla="*/ 197072 w 945927"/>
                <a:gd name="connsiteY151" fmla="*/ 863727 h 1170241"/>
                <a:gd name="connsiteX152" fmla="*/ 198311 w 945927"/>
                <a:gd name="connsiteY152" fmla="*/ 864393 h 1170241"/>
                <a:gd name="connsiteX153" fmla="*/ 198311 w 945927"/>
                <a:gd name="connsiteY153" fmla="*/ 864393 h 1170241"/>
                <a:gd name="connsiteX154" fmla="*/ 199549 w 945927"/>
                <a:gd name="connsiteY154" fmla="*/ 864965 h 1170241"/>
                <a:gd name="connsiteX155" fmla="*/ 199549 w 945927"/>
                <a:gd name="connsiteY155" fmla="*/ 864965 h 1170241"/>
                <a:gd name="connsiteX156" fmla="*/ 200787 w 945927"/>
                <a:gd name="connsiteY156" fmla="*/ 865536 h 1170241"/>
                <a:gd name="connsiteX157" fmla="*/ 200787 w 945927"/>
                <a:gd name="connsiteY157" fmla="*/ 865536 h 1170241"/>
                <a:gd name="connsiteX158" fmla="*/ 202120 w 945927"/>
                <a:gd name="connsiteY158" fmla="*/ 866109 h 1170241"/>
                <a:gd name="connsiteX159" fmla="*/ 202120 w 945927"/>
                <a:gd name="connsiteY159" fmla="*/ 866109 h 1170241"/>
                <a:gd name="connsiteX160" fmla="*/ 203454 w 945927"/>
                <a:gd name="connsiteY160" fmla="*/ 866585 h 1170241"/>
                <a:gd name="connsiteX161" fmla="*/ 203454 w 945927"/>
                <a:gd name="connsiteY161" fmla="*/ 866585 h 1170241"/>
                <a:gd name="connsiteX162" fmla="*/ 204788 w 945927"/>
                <a:gd name="connsiteY162" fmla="*/ 867061 h 1170241"/>
                <a:gd name="connsiteX163" fmla="*/ 204788 w 945927"/>
                <a:gd name="connsiteY163" fmla="*/ 867061 h 1170241"/>
                <a:gd name="connsiteX164" fmla="*/ 206121 w 945927"/>
                <a:gd name="connsiteY164" fmla="*/ 867537 h 1170241"/>
                <a:gd name="connsiteX165" fmla="*/ 206121 w 945927"/>
                <a:gd name="connsiteY165" fmla="*/ 867537 h 1170241"/>
                <a:gd name="connsiteX166" fmla="*/ 207454 w 945927"/>
                <a:gd name="connsiteY166" fmla="*/ 867918 h 1170241"/>
                <a:gd name="connsiteX167" fmla="*/ 207454 w 945927"/>
                <a:gd name="connsiteY167" fmla="*/ 867918 h 1170241"/>
                <a:gd name="connsiteX168" fmla="*/ 208788 w 945927"/>
                <a:gd name="connsiteY168" fmla="*/ 868299 h 1170241"/>
                <a:gd name="connsiteX169" fmla="*/ 208788 w 945927"/>
                <a:gd name="connsiteY169" fmla="*/ 868299 h 1170241"/>
                <a:gd name="connsiteX170" fmla="*/ 210121 w 945927"/>
                <a:gd name="connsiteY170" fmla="*/ 868680 h 1170241"/>
                <a:gd name="connsiteX171" fmla="*/ 210121 w 945927"/>
                <a:gd name="connsiteY171" fmla="*/ 868680 h 1170241"/>
                <a:gd name="connsiteX172" fmla="*/ 211550 w 945927"/>
                <a:gd name="connsiteY172" fmla="*/ 868966 h 1170241"/>
                <a:gd name="connsiteX173" fmla="*/ 211550 w 945927"/>
                <a:gd name="connsiteY173" fmla="*/ 868966 h 1170241"/>
                <a:gd name="connsiteX174" fmla="*/ 212979 w 945927"/>
                <a:gd name="connsiteY174" fmla="*/ 869251 h 1170241"/>
                <a:gd name="connsiteX175" fmla="*/ 212979 w 945927"/>
                <a:gd name="connsiteY175" fmla="*/ 869251 h 1170241"/>
                <a:gd name="connsiteX176" fmla="*/ 214408 w 945927"/>
                <a:gd name="connsiteY176" fmla="*/ 869537 h 1170241"/>
                <a:gd name="connsiteX177" fmla="*/ 214408 w 945927"/>
                <a:gd name="connsiteY177" fmla="*/ 869537 h 1170241"/>
                <a:gd name="connsiteX178" fmla="*/ 215836 w 945927"/>
                <a:gd name="connsiteY178" fmla="*/ 869727 h 1170241"/>
                <a:gd name="connsiteX179" fmla="*/ 215836 w 945927"/>
                <a:gd name="connsiteY179" fmla="*/ 869727 h 1170241"/>
                <a:gd name="connsiteX180" fmla="*/ 217265 w 945927"/>
                <a:gd name="connsiteY180" fmla="*/ 869918 h 1170241"/>
                <a:gd name="connsiteX181" fmla="*/ 217265 w 945927"/>
                <a:gd name="connsiteY181" fmla="*/ 869918 h 1170241"/>
                <a:gd name="connsiteX182" fmla="*/ 218694 w 945927"/>
                <a:gd name="connsiteY182" fmla="*/ 870013 h 1170241"/>
                <a:gd name="connsiteX183" fmla="*/ 218694 w 945927"/>
                <a:gd name="connsiteY183" fmla="*/ 870013 h 1170241"/>
                <a:gd name="connsiteX184" fmla="*/ 220123 w 945927"/>
                <a:gd name="connsiteY184" fmla="*/ 870109 h 1170241"/>
                <a:gd name="connsiteX185" fmla="*/ 220123 w 945927"/>
                <a:gd name="connsiteY185" fmla="*/ 870109 h 1170241"/>
                <a:gd name="connsiteX186" fmla="*/ 220599 w 945927"/>
                <a:gd name="connsiteY186" fmla="*/ 870109 h 1170241"/>
                <a:gd name="connsiteX187" fmla="*/ 223742 w 945927"/>
                <a:gd name="connsiteY187" fmla="*/ 870204 h 1170241"/>
                <a:gd name="connsiteX188" fmla="*/ 236505 w 945927"/>
                <a:gd name="connsiteY188" fmla="*/ 870204 h 1170241"/>
                <a:gd name="connsiteX189" fmla="*/ 251270 w 945927"/>
                <a:gd name="connsiteY189" fmla="*/ 870204 h 1170241"/>
                <a:gd name="connsiteX190" fmla="*/ 332232 w 945927"/>
                <a:gd name="connsiteY190" fmla="*/ 951167 h 1170241"/>
                <a:gd name="connsiteX191" fmla="*/ 332232 w 945927"/>
                <a:gd name="connsiteY191" fmla="*/ 1014508 h 1170241"/>
                <a:gd name="connsiteX192" fmla="*/ 332232 w 945927"/>
                <a:gd name="connsiteY192" fmla="*/ 1109472 h 1170241"/>
                <a:gd name="connsiteX193" fmla="*/ 332232 w 945927"/>
                <a:gd name="connsiteY193" fmla="*/ 1112615 h 1170241"/>
                <a:gd name="connsiteX194" fmla="*/ 389858 w 945927"/>
                <a:gd name="connsiteY194" fmla="*/ 1170242 h 1170241"/>
                <a:gd name="connsiteX195" fmla="*/ 564737 w 945927"/>
                <a:gd name="connsiteY195" fmla="*/ 1170242 h 1170241"/>
                <a:gd name="connsiteX196" fmla="*/ 622363 w 945927"/>
                <a:gd name="connsiteY196" fmla="*/ 1112615 h 1170241"/>
                <a:gd name="connsiteX197" fmla="*/ 622363 w 945927"/>
                <a:gd name="connsiteY197" fmla="*/ 1104519 h 1170241"/>
                <a:gd name="connsiteX198" fmla="*/ 624364 w 945927"/>
                <a:gd name="connsiteY198" fmla="*/ 600646 h 1170241"/>
                <a:gd name="connsiteX199" fmla="*/ 572928 w 945927"/>
                <a:gd name="connsiteY199" fmla="*/ 559403 h 1170241"/>
                <a:gd name="connsiteX200" fmla="*/ 529494 w 945927"/>
                <a:gd name="connsiteY200" fmla="*/ 559403 h 1170241"/>
                <a:gd name="connsiteX201" fmla="*/ 471868 w 945927"/>
                <a:gd name="connsiteY201" fmla="*/ 501777 h 1170241"/>
                <a:gd name="connsiteX202" fmla="*/ 471868 w 945927"/>
                <a:gd name="connsiteY202" fmla="*/ 481774 h 1170241"/>
                <a:gd name="connsiteX203" fmla="*/ 529494 w 945927"/>
                <a:gd name="connsiteY203" fmla="*/ 424148 h 1170241"/>
                <a:gd name="connsiteX204" fmla="*/ 888302 w 945927"/>
                <a:gd name="connsiteY204" fmla="*/ 423100 h 1170241"/>
                <a:gd name="connsiteX205" fmla="*/ 945928 w 945927"/>
                <a:gd name="connsiteY205" fmla="*/ 365474 h 1170241"/>
                <a:gd name="connsiteX206" fmla="*/ 945928 w 945927"/>
                <a:gd name="connsiteY206" fmla="*/ 208312 h 1170241"/>
                <a:gd name="connsiteX207" fmla="*/ 945452 w 945927"/>
                <a:gd name="connsiteY207" fmla="*/ 202025 h 1170241"/>
                <a:gd name="connsiteX208" fmla="*/ 945452 w 945927"/>
                <a:gd name="connsiteY208" fmla="*/ 0 h 1170241"/>
                <a:gd name="connsiteX209" fmla="*/ 857726 w 945927"/>
                <a:gd name="connsiteY209" fmla="*/ 0 h 1170241"/>
                <a:gd name="connsiteX210" fmla="*/ 802577 w 945927"/>
                <a:gd name="connsiteY210" fmla="*/ 41053 h 1170241"/>
                <a:gd name="connsiteX211" fmla="*/ 802577 w 945927"/>
                <a:gd name="connsiteY211" fmla="*/ 83058 h 1170241"/>
                <a:gd name="connsiteX212" fmla="*/ 744950 w 945927"/>
                <a:gd name="connsiteY212" fmla="*/ 140684 h 1170241"/>
                <a:gd name="connsiteX213" fmla="*/ 635508 w 945927"/>
                <a:gd name="connsiteY213" fmla="*/ 140684 h 1170241"/>
                <a:gd name="connsiteX214" fmla="*/ 635508 w 945927"/>
                <a:gd name="connsiteY214" fmla="*/ 230505 h 1170241"/>
                <a:gd name="connsiteX215" fmla="*/ 577882 w 945927"/>
                <a:gd name="connsiteY215" fmla="*/ 288131 h 1170241"/>
                <a:gd name="connsiteX216" fmla="*/ 168402 w 945927"/>
                <a:gd name="connsiteY216" fmla="*/ 288131 h 1170241"/>
                <a:gd name="connsiteX217" fmla="*/ 165640 w 945927"/>
                <a:gd name="connsiteY217" fmla="*/ 812483 h 1170241"/>
                <a:gd name="connsiteX218" fmla="*/ 165640 w 945927"/>
                <a:gd name="connsiteY218" fmla="*/ 812483 h 1170241"/>
                <a:gd name="connsiteX219" fmla="*/ 165640 w 945927"/>
                <a:gd name="connsiteY219" fmla="*/ 812483 h 1170241"/>
                <a:gd name="connsiteX220" fmla="*/ 165640 w 945927"/>
                <a:gd name="connsiteY220" fmla="*/ 812483 h 1170241"/>
                <a:gd name="connsiteX221" fmla="*/ 0 w 945927"/>
                <a:gd name="connsiteY221" fmla="*/ 664083 h 1170241"/>
                <a:gd name="connsiteX222" fmla="*/ 0 w 945927"/>
                <a:gd name="connsiteY222" fmla="*/ 664083 h 1170241"/>
                <a:gd name="connsiteX223" fmla="*/ 0 w 945927"/>
                <a:gd name="connsiteY223" fmla="*/ 664083 h 11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</a:cxnLst>
              <a:rect l="l" t="t" r="r" b="b"/>
              <a:pathLst>
                <a:path w="945927" h="1170241">
                  <a:moveTo>
                    <a:pt x="168402" y="288131"/>
                  </a:moveTo>
                  <a:lnTo>
                    <a:pt x="168402" y="520827"/>
                  </a:lnTo>
                  <a:cubicBezTo>
                    <a:pt x="168402" y="552450"/>
                    <a:pt x="142494" y="578453"/>
                    <a:pt x="110776" y="578453"/>
                  </a:cubicBezTo>
                  <a:lnTo>
                    <a:pt x="0" y="578453"/>
                  </a:lnTo>
                  <a:lnTo>
                    <a:pt x="0" y="664083"/>
                  </a:lnTo>
                  <a:lnTo>
                    <a:pt x="0" y="665607"/>
                  </a:lnTo>
                  <a:lnTo>
                    <a:pt x="0" y="665607"/>
                  </a:lnTo>
                  <a:lnTo>
                    <a:pt x="95" y="667036"/>
                  </a:lnTo>
                  <a:lnTo>
                    <a:pt x="95" y="667036"/>
                  </a:lnTo>
                  <a:lnTo>
                    <a:pt x="190" y="668465"/>
                  </a:lnTo>
                  <a:lnTo>
                    <a:pt x="190" y="668465"/>
                  </a:lnTo>
                  <a:lnTo>
                    <a:pt x="286" y="669893"/>
                  </a:lnTo>
                  <a:lnTo>
                    <a:pt x="286" y="669893"/>
                  </a:lnTo>
                  <a:lnTo>
                    <a:pt x="476" y="671322"/>
                  </a:lnTo>
                  <a:lnTo>
                    <a:pt x="476" y="671322"/>
                  </a:lnTo>
                  <a:lnTo>
                    <a:pt x="667" y="672751"/>
                  </a:lnTo>
                  <a:lnTo>
                    <a:pt x="667" y="672751"/>
                  </a:lnTo>
                  <a:cubicBezTo>
                    <a:pt x="3619" y="690467"/>
                    <a:pt x="14001" y="705421"/>
                    <a:pt x="29623" y="714375"/>
                  </a:cubicBezTo>
                  <a:lnTo>
                    <a:pt x="30194" y="714661"/>
                  </a:lnTo>
                  <a:lnTo>
                    <a:pt x="30194" y="714661"/>
                  </a:lnTo>
                  <a:lnTo>
                    <a:pt x="31432" y="715328"/>
                  </a:lnTo>
                  <a:lnTo>
                    <a:pt x="31432" y="715328"/>
                  </a:lnTo>
                  <a:lnTo>
                    <a:pt x="32671" y="715994"/>
                  </a:lnTo>
                  <a:lnTo>
                    <a:pt x="32671" y="715994"/>
                  </a:lnTo>
                  <a:lnTo>
                    <a:pt x="33909" y="716566"/>
                  </a:lnTo>
                  <a:lnTo>
                    <a:pt x="33909" y="716566"/>
                  </a:lnTo>
                  <a:cubicBezTo>
                    <a:pt x="34290" y="716756"/>
                    <a:pt x="34766" y="716947"/>
                    <a:pt x="35147" y="717137"/>
                  </a:cubicBezTo>
                  <a:lnTo>
                    <a:pt x="35147" y="717137"/>
                  </a:lnTo>
                  <a:lnTo>
                    <a:pt x="36481" y="717709"/>
                  </a:lnTo>
                  <a:lnTo>
                    <a:pt x="36481" y="717709"/>
                  </a:lnTo>
                  <a:lnTo>
                    <a:pt x="37814" y="718185"/>
                  </a:lnTo>
                  <a:lnTo>
                    <a:pt x="37814" y="718185"/>
                  </a:lnTo>
                  <a:lnTo>
                    <a:pt x="39148" y="718661"/>
                  </a:lnTo>
                  <a:lnTo>
                    <a:pt x="39148" y="718661"/>
                  </a:lnTo>
                  <a:lnTo>
                    <a:pt x="39433" y="718756"/>
                  </a:lnTo>
                  <a:cubicBezTo>
                    <a:pt x="40195" y="718947"/>
                    <a:pt x="40767" y="719233"/>
                    <a:pt x="41529" y="719423"/>
                  </a:cubicBezTo>
                  <a:lnTo>
                    <a:pt x="41815" y="719519"/>
                  </a:lnTo>
                  <a:lnTo>
                    <a:pt x="41815" y="719519"/>
                  </a:lnTo>
                  <a:lnTo>
                    <a:pt x="43148" y="719899"/>
                  </a:lnTo>
                  <a:lnTo>
                    <a:pt x="43148" y="719899"/>
                  </a:lnTo>
                  <a:lnTo>
                    <a:pt x="44482" y="720280"/>
                  </a:lnTo>
                  <a:lnTo>
                    <a:pt x="44482" y="720280"/>
                  </a:lnTo>
                  <a:lnTo>
                    <a:pt x="45910" y="720566"/>
                  </a:lnTo>
                  <a:lnTo>
                    <a:pt x="45910" y="720566"/>
                  </a:lnTo>
                  <a:cubicBezTo>
                    <a:pt x="46387" y="720662"/>
                    <a:pt x="46863" y="720757"/>
                    <a:pt x="47339" y="720852"/>
                  </a:cubicBezTo>
                  <a:lnTo>
                    <a:pt x="47339" y="720852"/>
                  </a:lnTo>
                  <a:lnTo>
                    <a:pt x="47625" y="720852"/>
                  </a:lnTo>
                  <a:cubicBezTo>
                    <a:pt x="48482" y="720947"/>
                    <a:pt x="49149" y="721138"/>
                    <a:pt x="50006" y="721233"/>
                  </a:cubicBezTo>
                  <a:lnTo>
                    <a:pt x="50292" y="721233"/>
                  </a:lnTo>
                  <a:lnTo>
                    <a:pt x="50292" y="721233"/>
                  </a:lnTo>
                  <a:lnTo>
                    <a:pt x="51721" y="721424"/>
                  </a:lnTo>
                  <a:lnTo>
                    <a:pt x="51721" y="721424"/>
                  </a:lnTo>
                  <a:lnTo>
                    <a:pt x="53149" y="721518"/>
                  </a:lnTo>
                  <a:lnTo>
                    <a:pt x="53149" y="721518"/>
                  </a:lnTo>
                  <a:lnTo>
                    <a:pt x="54578" y="721614"/>
                  </a:lnTo>
                  <a:lnTo>
                    <a:pt x="54578" y="721614"/>
                  </a:lnTo>
                  <a:lnTo>
                    <a:pt x="55054" y="721614"/>
                  </a:lnTo>
                  <a:cubicBezTo>
                    <a:pt x="56197" y="721614"/>
                    <a:pt x="57055" y="721709"/>
                    <a:pt x="58198" y="721709"/>
                  </a:cubicBezTo>
                  <a:lnTo>
                    <a:pt x="77629" y="721709"/>
                  </a:lnTo>
                  <a:lnTo>
                    <a:pt x="84582" y="721709"/>
                  </a:lnTo>
                  <a:cubicBezTo>
                    <a:pt x="129159" y="721709"/>
                    <a:pt x="165545" y="758095"/>
                    <a:pt x="165545" y="802672"/>
                  </a:cubicBezTo>
                  <a:lnTo>
                    <a:pt x="165545" y="812483"/>
                  </a:lnTo>
                  <a:lnTo>
                    <a:pt x="165545" y="814006"/>
                  </a:lnTo>
                  <a:lnTo>
                    <a:pt x="165545" y="814006"/>
                  </a:lnTo>
                  <a:lnTo>
                    <a:pt x="165640" y="815435"/>
                  </a:lnTo>
                  <a:lnTo>
                    <a:pt x="165640" y="815435"/>
                  </a:lnTo>
                  <a:lnTo>
                    <a:pt x="165735" y="816864"/>
                  </a:lnTo>
                  <a:lnTo>
                    <a:pt x="165735" y="816864"/>
                  </a:lnTo>
                  <a:lnTo>
                    <a:pt x="165830" y="818293"/>
                  </a:lnTo>
                  <a:lnTo>
                    <a:pt x="165830" y="818293"/>
                  </a:lnTo>
                  <a:lnTo>
                    <a:pt x="166021" y="819721"/>
                  </a:lnTo>
                  <a:lnTo>
                    <a:pt x="166021" y="819721"/>
                  </a:lnTo>
                  <a:lnTo>
                    <a:pt x="166211" y="821150"/>
                  </a:lnTo>
                  <a:lnTo>
                    <a:pt x="166211" y="821150"/>
                  </a:lnTo>
                  <a:lnTo>
                    <a:pt x="166497" y="822579"/>
                  </a:lnTo>
                  <a:lnTo>
                    <a:pt x="166497" y="822579"/>
                  </a:lnTo>
                  <a:cubicBezTo>
                    <a:pt x="166592" y="823055"/>
                    <a:pt x="166688" y="823531"/>
                    <a:pt x="166783" y="824008"/>
                  </a:cubicBezTo>
                  <a:lnTo>
                    <a:pt x="166783" y="824008"/>
                  </a:lnTo>
                  <a:lnTo>
                    <a:pt x="167068" y="825437"/>
                  </a:lnTo>
                  <a:lnTo>
                    <a:pt x="167068" y="825437"/>
                  </a:lnTo>
                  <a:lnTo>
                    <a:pt x="167449" y="826865"/>
                  </a:lnTo>
                  <a:lnTo>
                    <a:pt x="167449" y="826865"/>
                  </a:lnTo>
                  <a:lnTo>
                    <a:pt x="167830" y="828199"/>
                  </a:lnTo>
                  <a:lnTo>
                    <a:pt x="167830" y="828199"/>
                  </a:lnTo>
                  <a:lnTo>
                    <a:pt x="168211" y="829532"/>
                  </a:lnTo>
                  <a:lnTo>
                    <a:pt x="168211" y="829532"/>
                  </a:lnTo>
                  <a:lnTo>
                    <a:pt x="168687" y="830866"/>
                  </a:lnTo>
                  <a:lnTo>
                    <a:pt x="168687" y="830866"/>
                  </a:lnTo>
                  <a:lnTo>
                    <a:pt x="169164" y="832199"/>
                  </a:lnTo>
                  <a:lnTo>
                    <a:pt x="169164" y="832199"/>
                  </a:lnTo>
                  <a:lnTo>
                    <a:pt x="169640" y="833533"/>
                  </a:lnTo>
                  <a:lnTo>
                    <a:pt x="169640" y="833533"/>
                  </a:lnTo>
                  <a:lnTo>
                    <a:pt x="170212" y="834866"/>
                  </a:lnTo>
                  <a:lnTo>
                    <a:pt x="170212" y="834866"/>
                  </a:lnTo>
                  <a:lnTo>
                    <a:pt x="170783" y="836105"/>
                  </a:lnTo>
                  <a:lnTo>
                    <a:pt x="170783" y="836105"/>
                  </a:lnTo>
                  <a:lnTo>
                    <a:pt x="171355" y="837343"/>
                  </a:lnTo>
                  <a:lnTo>
                    <a:pt x="171355" y="837343"/>
                  </a:lnTo>
                  <a:lnTo>
                    <a:pt x="172021" y="838581"/>
                  </a:lnTo>
                  <a:lnTo>
                    <a:pt x="172021" y="838581"/>
                  </a:lnTo>
                  <a:cubicBezTo>
                    <a:pt x="172212" y="838962"/>
                    <a:pt x="172402" y="839438"/>
                    <a:pt x="172688" y="839819"/>
                  </a:cubicBezTo>
                  <a:lnTo>
                    <a:pt x="172688" y="839819"/>
                  </a:lnTo>
                  <a:lnTo>
                    <a:pt x="173355" y="841058"/>
                  </a:lnTo>
                  <a:lnTo>
                    <a:pt x="173355" y="841058"/>
                  </a:lnTo>
                  <a:cubicBezTo>
                    <a:pt x="173545" y="841438"/>
                    <a:pt x="173831" y="841819"/>
                    <a:pt x="174021" y="842296"/>
                  </a:cubicBezTo>
                  <a:lnTo>
                    <a:pt x="174021" y="842296"/>
                  </a:lnTo>
                  <a:lnTo>
                    <a:pt x="174784" y="843439"/>
                  </a:lnTo>
                  <a:lnTo>
                    <a:pt x="174784" y="843439"/>
                  </a:lnTo>
                  <a:lnTo>
                    <a:pt x="175546" y="844582"/>
                  </a:lnTo>
                  <a:lnTo>
                    <a:pt x="175546" y="844582"/>
                  </a:lnTo>
                  <a:lnTo>
                    <a:pt x="176308" y="845725"/>
                  </a:lnTo>
                  <a:lnTo>
                    <a:pt x="176308" y="845725"/>
                  </a:lnTo>
                  <a:lnTo>
                    <a:pt x="177165" y="846868"/>
                  </a:lnTo>
                  <a:lnTo>
                    <a:pt x="177165" y="846868"/>
                  </a:lnTo>
                  <a:lnTo>
                    <a:pt x="178022" y="848011"/>
                  </a:lnTo>
                  <a:lnTo>
                    <a:pt x="178022" y="848011"/>
                  </a:lnTo>
                  <a:cubicBezTo>
                    <a:pt x="178308" y="848392"/>
                    <a:pt x="178594" y="848773"/>
                    <a:pt x="178879" y="849058"/>
                  </a:cubicBezTo>
                  <a:lnTo>
                    <a:pt x="178879" y="849058"/>
                  </a:lnTo>
                  <a:lnTo>
                    <a:pt x="179737" y="850106"/>
                  </a:lnTo>
                  <a:lnTo>
                    <a:pt x="179737" y="850106"/>
                  </a:lnTo>
                  <a:lnTo>
                    <a:pt x="180689" y="851154"/>
                  </a:lnTo>
                  <a:lnTo>
                    <a:pt x="180689" y="851154"/>
                  </a:lnTo>
                  <a:lnTo>
                    <a:pt x="181642" y="852202"/>
                  </a:lnTo>
                  <a:lnTo>
                    <a:pt x="181642" y="852202"/>
                  </a:lnTo>
                  <a:lnTo>
                    <a:pt x="182594" y="853154"/>
                  </a:lnTo>
                  <a:lnTo>
                    <a:pt x="182594" y="853154"/>
                  </a:lnTo>
                  <a:lnTo>
                    <a:pt x="183546" y="854107"/>
                  </a:lnTo>
                  <a:lnTo>
                    <a:pt x="183546" y="854107"/>
                  </a:lnTo>
                  <a:lnTo>
                    <a:pt x="184595" y="855059"/>
                  </a:lnTo>
                  <a:lnTo>
                    <a:pt x="184595" y="855059"/>
                  </a:lnTo>
                  <a:lnTo>
                    <a:pt x="185642" y="856011"/>
                  </a:lnTo>
                  <a:lnTo>
                    <a:pt x="185642" y="856011"/>
                  </a:lnTo>
                  <a:lnTo>
                    <a:pt x="186690" y="856869"/>
                  </a:lnTo>
                  <a:lnTo>
                    <a:pt x="186690" y="856869"/>
                  </a:lnTo>
                  <a:cubicBezTo>
                    <a:pt x="187071" y="857155"/>
                    <a:pt x="187452" y="857440"/>
                    <a:pt x="187737" y="857726"/>
                  </a:cubicBezTo>
                  <a:lnTo>
                    <a:pt x="187737" y="857726"/>
                  </a:lnTo>
                  <a:cubicBezTo>
                    <a:pt x="188119" y="858012"/>
                    <a:pt x="188500" y="858298"/>
                    <a:pt x="188786" y="858583"/>
                  </a:cubicBezTo>
                  <a:lnTo>
                    <a:pt x="188786" y="858583"/>
                  </a:lnTo>
                  <a:lnTo>
                    <a:pt x="189929" y="859441"/>
                  </a:lnTo>
                  <a:lnTo>
                    <a:pt x="189929" y="859441"/>
                  </a:lnTo>
                  <a:lnTo>
                    <a:pt x="191071" y="860202"/>
                  </a:lnTo>
                  <a:lnTo>
                    <a:pt x="191071" y="860202"/>
                  </a:lnTo>
                  <a:lnTo>
                    <a:pt x="192214" y="860965"/>
                  </a:lnTo>
                  <a:lnTo>
                    <a:pt x="192214" y="860965"/>
                  </a:lnTo>
                  <a:lnTo>
                    <a:pt x="193357" y="861727"/>
                  </a:lnTo>
                  <a:lnTo>
                    <a:pt x="193357" y="861727"/>
                  </a:lnTo>
                  <a:lnTo>
                    <a:pt x="194596" y="862394"/>
                  </a:lnTo>
                  <a:lnTo>
                    <a:pt x="194596" y="862394"/>
                  </a:lnTo>
                  <a:lnTo>
                    <a:pt x="195834" y="863060"/>
                  </a:lnTo>
                  <a:lnTo>
                    <a:pt x="195834" y="863060"/>
                  </a:lnTo>
                  <a:lnTo>
                    <a:pt x="197072" y="863727"/>
                  </a:lnTo>
                  <a:lnTo>
                    <a:pt x="197072" y="863727"/>
                  </a:lnTo>
                  <a:lnTo>
                    <a:pt x="198311" y="864393"/>
                  </a:lnTo>
                  <a:lnTo>
                    <a:pt x="198311" y="864393"/>
                  </a:lnTo>
                  <a:lnTo>
                    <a:pt x="199549" y="864965"/>
                  </a:lnTo>
                  <a:lnTo>
                    <a:pt x="199549" y="864965"/>
                  </a:lnTo>
                  <a:cubicBezTo>
                    <a:pt x="199930" y="865156"/>
                    <a:pt x="200406" y="865346"/>
                    <a:pt x="200787" y="865536"/>
                  </a:cubicBezTo>
                  <a:lnTo>
                    <a:pt x="200787" y="865536"/>
                  </a:lnTo>
                  <a:lnTo>
                    <a:pt x="202120" y="866109"/>
                  </a:lnTo>
                  <a:lnTo>
                    <a:pt x="202120" y="866109"/>
                  </a:lnTo>
                  <a:lnTo>
                    <a:pt x="203454" y="866585"/>
                  </a:lnTo>
                  <a:lnTo>
                    <a:pt x="203454" y="866585"/>
                  </a:lnTo>
                  <a:lnTo>
                    <a:pt x="204788" y="867061"/>
                  </a:lnTo>
                  <a:lnTo>
                    <a:pt x="204788" y="867061"/>
                  </a:lnTo>
                  <a:lnTo>
                    <a:pt x="206121" y="867537"/>
                  </a:lnTo>
                  <a:lnTo>
                    <a:pt x="206121" y="867537"/>
                  </a:lnTo>
                  <a:lnTo>
                    <a:pt x="207454" y="867918"/>
                  </a:lnTo>
                  <a:lnTo>
                    <a:pt x="207454" y="867918"/>
                  </a:lnTo>
                  <a:lnTo>
                    <a:pt x="208788" y="868299"/>
                  </a:lnTo>
                  <a:lnTo>
                    <a:pt x="208788" y="868299"/>
                  </a:lnTo>
                  <a:lnTo>
                    <a:pt x="210121" y="868680"/>
                  </a:lnTo>
                  <a:lnTo>
                    <a:pt x="210121" y="868680"/>
                  </a:lnTo>
                  <a:lnTo>
                    <a:pt x="211550" y="868966"/>
                  </a:lnTo>
                  <a:lnTo>
                    <a:pt x="211550" y="868966"/>
                  </a:lnTo>
                  <a:cubicBezTo>
                    <a:pt x="212027" y="869061"/>
                    <a:pt x="212503" y="869156"/>
                    <a:pt x="212979" y="869251"/>
                  </a:cubicBezTo>
                  <a:lnTo>
                    <a:pt x="212979" y="869251"/>
                  </a:lnTo>
                  <a:lnTo>
                    <a:pt x="214408" y="869537"/>
                  </a:lnTo>
                  <a:lnTo>
                    <a:pt x="214408" y="869537"/>
                  </a:lnTo>
                  <a:lnTo>
                    <a:pt x="215836" y="869727"/>
                  </a:lnTo>
                  <a:lnTo>
                    <a:pt x="215836" y="869727"/>
                  </a:lnTo>
                  <a:lnTo>
                    <a:pt x="217265" y="869918"/>
                  </a:lnTo>
                  <a:lnTo>
                    <a:pt x="217265" y="869918"/>
                  </a:lnTo>
                  <a:lnTo>
                    <a:pt x="218694" y="870013"/>
                  </a:lnTo>
                  <a:lnTo>
                    <a:pt x="218694" y="870013"/>
                  </a:lnTo>
                  <a:lnTo>
                    <a:pt x="220123" y="870109"/>
                  </a:lnTo>
                  <a:lnTo>
                    <a:pt x="220123" y="870109"/>
                  </a:lnTo>
                  <a:lnTo>
                    <a:pt x="220599" y="870109"/>
                  </a:lnTo>
                  <a:cubicBezTo>
                    <a:pt x="221646" y="870109"/>
                    <a:pt x="222599" y="870204"/>
                    <a:pt x="223742" y="870204"/>
                  </a:cubicBezTo>
                  <a:lnTo>
                    <a:pt x="236505" y="870204"/>
                  </a:lnTo>
                  <a:lnTo>
                    <a:pt x="251270" y="870204"/>
                  </a:lnTo>
                  <a:cubicBezTo>
                    <a:pt x="295846" y="870204"/>
                    <a:pt x="332232" y="906590"/>
                    <a:pt x="332232" y="951167"/>
                  </a:cubicBezTo>
                  <a:lnTo>
                    <a:pt x="332232" y="1014508"/>
                  </a:lnTo>
                  <a:lnTo>
                    <a:pt x="332232" y="1109472"/>
                  </a:lnTo>
                  <a:lnTo>
                    <a:pt x="332232" y="1112615"/>
                  </a:lnTo>
                  <a:cubicBezTo>
                    <a:pt x="332232" y="1144238"/>
                    <a:pt x="358140" y="1170242"/>
                    <a:pt x="389858" y="1170242"/>
                  </a:cubicBezTo>
                  <a:lnTo>
                    <a:pt x="564737" y="1170242"/>
                  </a:lnTo>
                  <a:cubicBezTo>
                    <a:pt x="596455" y="1170242"/>
                    <a:pt x="622363" y="1144333"/>
                    <a:pt x="622363" y="1112615"/>
                  </a:cubicBezTo>
                  <a:lnTo>
                    <a:pt x="622363" y="1104519"/>
                  </a:lnTo>
                  <a:lnTo>
                    <a:pt x="624364" y="600646"/>
                  </a:lnTo>
                  <a:cubicBezTo>
                    <a:pt x="623983" y="579501"/>
                    <a:pt x="613696" y="559403"/>
                    <a:pt x="572928" y="559403"/>
                  </a:cubicBezTo>
                  <a:lnTo>
                    <a:pt x="529494" y="559403"/>
                  </a:lnTo>
                  <a:cubicBezTo>
                    <a:pt x="497777" y="559403"/>
                    <a:pt x="471868" y="533495"/>
                    <a:pt x="471868" y="501777"/>
                  </a:cubicBezTo>
                  <a:lnTo>
                    <a:pt x="471868" y="481774"/>
                  </a:lnTo>
                  <a:cubicBezTo>
                    <a:pt x="471868" y="450056"/>
                    <a:pt x="497777" y="424148"/>
                    <a:pt x="529494" y="424148"/>
                  </a:cubicBezTo>
                  <a:cubicBezTo>
                    <a:pt x="649034" y="424148"/>
                    <a:pt x="767810" y="423100"/>
                    <a:pt x="888302" y="423100"/>
                  </a:cubicBezTo>
                  <a:cubicBezTo>
                    <a:pt x="920019" y="423100"/>
                    <a:pt x="945928" y="397192"/>
                    <a:pt x="945928" y="365474"/>
                  </a:cubicBezTo>
                  <a:lnTo>
                    <a:pt x="945928" y="208312"/>
                  </a:lnTo>
                  <a:cubicBezTo>
                    <a:pt x="945928" y="205359"/>
                    <a:pt x="945928" y="202501"/>
                    <a:pt x="945452" y="202025"/>
                  </a:cubicBezTo>
                  <a:lnTo>
                    <a:pt x="945452" y="0"/>
                  </a:lnTo>
                  <a:lnTo>
                    <a:pt x="857726" y="0"/>
                  </a:lnTo>
                  <a:cubicBezTo>
                    <a:pt x="831818" y="0"/>
                    <a:pt x="809720" y="17431"/>
                    <a:pt x="802577" y="41053"/>
                  </a:cubicBezTo>
                  <a:lnTo>
                    <a:pt x="802577" y="83058"/>
                  </a:lnTo>
                  <a:cubicBezTo>
                    <a:pt x="802577" y="114681"/>
                    <a:pt x="776668" y="140684"/>
                    <a:pt x="744950" y="140684"/>
                  </a:cubicBezTo>
                  <a:lnTo>
                    <a:pt x="635508" y="140684"/>
                  </a:lnTo>
                  <a:lnTo>
                    <a:pt x="635508" y="230505"/>
                  </a:lnTo>
                  <a:cubicBezTo>
                    <a:pt x="635508" y="262128"/>
                    <a:pt x="609600" y="288131"/>
                    <a:pt x="577882" y="288131"/>
                  </a:cubicBezTo>
                  <a:lnTo>
                    <a:pt x="168402" y="288131"/>
                  </a:lnTo>
                  <a:close/>
                  <a:moveTo>
                    <a:pt x="165640" y="812483"/>
                  </a:moveTo>
                  <a:lnTo>
                    <a:pt x="165640" y="812483"/>
                  </a:lnTo>
                  <a:lnTo>
                    <a:pt x="165640" y="812483"/>
                  </a:lnTo>
                  <a:lnTo>
                    <a:pt x="165640" y="812483"/>
                  </a:lnTo>
                  <a:close/>
                  <a:moveTo>
                    <a:pt x="0" y="664083"/>
                  </a:moveTo>
                  <a:lnTo>
                    <a:pt x="0" y="664083"/>
                  </a:lnTo>
                  <a:lnTo>
                    <a:pt x="0" y="664083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: Shape 119">
              <a:extLst>
                <a:ext uri="{FF2B5EF4-FFF2-40B4-BE49-F238E27FC236}">
                  <a16:creationId xmlns:a16="http://schemas.microsoft.com/office/drawing/2014/main" id="{1B3C3AAD-0A09-660D-A07E-0891EE2705A6}"/>
                </a:ext>
              </a:extLst>
            </p:cNvPr>
            <p:cNvSpPr/>
            <p:nvPr/>
          </p:nvSpPr>
          <p:spPr>
            <a:xfrm>
              <a:off x="5763689" y="4552457"/>
              <a:ext cx="678846" cy="1020508"/>
            </a:xfrm>
            <a:custGeom>
              <a:avLst/>
              <a:gdLst>
                <a:gd name="connsiteX0" fmla="*/ 374332 w 678846"/>
                <a:gd name="connsiteY0" fmla="*/ 1020509 h 1020508"/>
                <a:gd name="connsiteX1" fmla="*/ 678847 w 678846"/>
                <a:gd name="connsiteY1" fmla="*/ 1020509 h 1020508"/>
                <a:gd name="connsiteX2" fmla="*/ 678847 w 678846"/>
                <a:gd name="connsiteY2" fmla="*/ 0 h 1020508"/>
                <a:gd name="connsiteX3" fmla="*/ 544925 w 678846"/>
                <a:gd name="connsiteY3" fmla="*/ 0 h 1020508"/>
                <a:gd name="connsiteX4" fmla="*/ 474916 w 678846"/>
                <a:gd name="connsiteY4" fmla="*/ 70009 h 1020508"/>
                <a:gd name="connsiteX5" fmla="*/ 474916 w 678846"/>
                <a:gd name="connsiteY5" fmla="*/ 153258 h 1020508"/>
                <a:gd name="connsiteX6" fmla="*/ 234410 w 678846"/>
                <a:gd name="connsiteY6" fmla="*/ 153258 h 1020508"/>
                <a:gd name="connsiteX7" fmla="*/ 164402 w 678846"/>
                <a:gd name="connsiteY7" fmla="*/ 223266 h 1020508"/>
                <a:gd name="connsiteX8" fmla="*/ 164402 w 678846"/>
                <a:gd name="connsiteY8" fmla="*/ 284893 h 1020508"/>
                <a:gd name="connsiteX9" fmla="*/ 70009 w 678846"/>
                <a:gd name="connsiteY9" fmla="*/ 284893 h 1020508"/>
                <a:gd name="connsiteX10" fmla="*/ 0 w 678846"/>
                <a:gd name="connsiteY10" fmla="*/ 354902 h 1020508"/>
                <a:gd name="connsiteX11" fmla="*/ 0 w 678846"/>
                <a:gd name="connsiteY11" fmla="*/ 662845 h 1020508"/>
                <a:gd name="connsiteX12" fmla="*/ 70009 w 678846"/>
                <a:gd name="connsiteY12" fmla="*/ 732854 h 1020508"/>
                <a:gd name="connsiteX13" fmla="*/ 122682 w 678846"/>
                <a:gd name="connsiteY13" fmla="*/ 732854 h 1020508"/>
                <a:gd name="connsiteX14" fmla="*/ 164402 w 678846"/>
                <a:gd name="connsiteY14" fmla="*/ 777145 h 1020508"/>
                <a:gd name="connsiteX15" fmla="*/ 164402 w 678846"/>
                <a:gd name="connsiteY15" fmla="*/ 806292 h 1020508"/>
                <a:gd name="connsiteX16" fmla="*/ 234410 w 678846"/>
                <a:gd name="connsiteY16" fmla="*/ 876300 h 1020508"/>
                <a:gd name="connsiteX17" fmla="*/ 316706 w 678846"/>
                <a:gd name="connsiteY17" fmla="*/ 876300 h 1020508"/>
                <a:gd name="connsiteX18" fmla="*/ 316706 w 678846"/>
                <a:gd name="connsiteY18" fmla="*/ 962692 h 1020508"/>
                <a:gd name="connsiteX19" fmla="*/ 374332 w 678846"/>
                <a:gd name="connsiteY19" fmla="*/ 1020509 h 1020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8846" h="1020508">
                  <a:moveTo>
                    <a:pt x="374332" y="1020509"/>
                  </a:moveTo>
                  <a:lnTo>
                    <a:pt x="678847" y="1020509"/>
                  </a:lnTo>
                  <a:lnTo>
                    <a:pt x="678847" y="0"/>
                  </a:lnTo>
                  <a:lnTo>
                    <a:pt x="544925" y="0"/>
                  </a:lnTo>
                  <a:cubicBezTo>
                    <a:pt x="506444" y="0"/>
                    <a:pt x="474916" y="31528"/>
                    <a:pt x="474916" y="70009"/>
                  </a:cubicBezTo>
                  <a:lnTo>
                    <a:pt x="474916" y="153258"/>
                  </a:lnTo>
                  <a:lnTo>
                    <a:pt x="234410" y="153258"/>
                  </a:lnTo>
                  <a:cubicBezTo>
                    <a:pt x="195929" y="153258"/>
                    <a:pt x="164402" y="184785"/>
                    <a:pt x="164402" y="223266"/>
                  </a:cubicBezTo>
                  <a:lnTo>
                    <a:pt x="164402" y="284893"/>
                  </a:lnTo>
                  <a:lnTo>
                    <a:pt x="70009" y="284893"/>
                  </a:lnTo>
                  <a:cubicBezTo>
                    <a:pt x="31528" y="284893"/>
                    <a:pt x="0" y="316421"/>
                    <a:pt x="0" y="354902"/>
                  </a:cubicBezTo>
                  <a:lnTo>
                    <a:pt x="0" y="662845"/>
                  </a:lnTo>
                  <a:cubicBezTo>
                    <a:pt x="0" y="701326"/>
                    <a:pt x="31528" y="732854"/>
                    <a:pt x="70009" y="732854"/>
                  </a:cubicBezTo>
                  <a:lnTo>
                    <a:pt x="122682" y="732854"/>
                  </a:lnTo>
                  <a:cubicBezTo>
                    <a:pt x="149066" y="734854"/>
                    <a:pt x="165545" y="754475"/>
                    <a:pt x="164402" y="777145"/>
                  </a:cubicBezTo>
                  <a:lnTo>
                    <a:pt x="164402" y="806292"/>
                  </a:lnTo>
                  <a:cubicBezTo>
                    <a:pt x="164402" y="844772"/>
                    <a:pt x="195929" y="876300"/>
                    <a:pt x="234410" y="876300"/>
                  </a:cubicBezTo>
                  <a:lnTo>
                    <a:pt x="316706" y="876300"/>
                  </a:lnTo>
                  <a:lnTo>
                    <a:pt x="316706" y="962692"/>
                  </a:lnTo>
                  <a:cubicBezTo>
                    <a:pt x="316706" y="994600"/>
                    <a:pt x="342615" y="1020509"/>
                    <a:pt x="374332" y="1020509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: Shape 120">
              <a:extLst>
                <a:ext uri="{FF2B5EF4-FFF2-40B4-BE49-F238E27FC236}">
                  <a16:creationId xmlns:a16="http://schemas.microsoft.com/office/drawing/2014/main" id="{282A4CDA-B7B7-5A7C-BC42-1055343D9BED}"/>
                </a:ext>
              </a:extLst>
            </p:cNvPr>
            <p:cNvSpPr/>
            <p:nvPr/>
          </p:nvSpPr>
          <p:spPr>
            <a:xfrm>
              <a:off x="5282867" y="4139834"/>
              <a:ext cx="864774" cy="563117"/>
            </a:xfrm>
            <a:custGeom>
              <a:avLst/>
              <a:gdLst>
                <a:gd name="connsiteX0" fmla="*/ 0 w 864774"/>
                <a:gd name="connsiteY0" fmla="*/ 208979 h 563117"/>
                <a:gd name="connsiteX1" fmla="*/ 0 w 864774"/>
                <a:gd name="connsiteY1" fmla="*/ 563118 h 563117"/>
                <a:gd name="connsiteX2" fmla="*/ 101251 w 864774"/>
                <a:gd name="connsiteY2" fmla="*/ 563118 h 563117"/>
                <a:gd name="connsiteX3" fmla="*/ 158877 w 864774"/>
                <a:gd name="connsiteY3" fmla="*/ 505492 h 563117"/>
                <a:gd name="connsiteX4" fmla="*/ 158877 w 864774"/>
                <a:gd name="connsiteY4" fmla="*/ 415671 h 563117"/>
                <a:gd name="connsiteX5" fmla="*/ 268319 w 864774"/>
                <a:gd name="connsiteY5" fmla="*/ 415671 h 563117"/>
                <a:gd name="connsiteX6" fmla="*/ 325945 w 864774"/>
                <a:gd name="connsiteY6" fmla="*/ 358045 h 563117"/>
                <a:gd name="connsiteX7" fmla="*/ 325945 w 864774"/>
                <a:gd name="connsiteY7" fmla="*/ 321564 h 563117"/>
                <a:gd name="connsiteX8" fmla="*/ 381095 w 864774"/>
                <a:gd name="connsiteY8" fmla="*/ 280511 h 563117"/>
                <a:gd name="connsiteX9" fmla="*/ 864775 w 864774"/>
                <a:gd name="connsiteY9" fmla="*/ 280416 h 563117"/>
                <a:gd name="connsiteX10" fmla="*/ 864775 w 864774"/>
                <a:gd name="connsiteY10" fmla="*/ 278416 h 563117"/>
                <a:gd name="connsiteX11" fmla="*/ 856679 w 864774"/>
                <a:gd name="connsiteY11" fmla="*/ 278416 h 563117"/>
                <a:gd name="connsiteX12" fmla="*/ 799052 w 864774"/>
                <a:gd name="connsiteY12" fmla="*/ 220789 h 563117"/>
                <a:gd name="connsiteX13" fmla="*/ 799052 w 864774"/>
                <a:gd name="connsiteY13" fmla="*/ 1143 h 563117"/>
                <a:gd name="connsiteX14" fmla="*/ 786575 w 864774"/>
                <a:gd name="connsiteY14" fmla="*/ 0 h 563117"/>
                <a:gd name="connsiteX15" fmla="*/ 453580 w 864774"/>
                <a:gd name="connsiteY15" fmla="*/ 0 h 563117"/>
                <a:gd name="connsiteX16" fmla="*/ 404050 w 864774"/>
                <a:gd name="connsiteY16" fmla="*/ 0 h 563117"/>
                <a:gd name="connsiteX17" fmla="*/ 288703 w 864774"/>
                <a:gd name="connsiteY17" fmla="*/ 0 h 563117"/>
                <a:gd name="connsiteX18" fmla="*/ 218884 w 864774"/>
                <a:gd name="connsiteY18" fmla="*/ 64389 h 563117"/>
                <a:gd name="connsiteX19" fmla="*/ 138113 w 864774"/>
                <a:gd name="connsiteY19" fmla="*/ 138874 h 563117"/>
                <a:gd name="connsiteX20" fmla="*/ 69913 w 864774"/>
                <a:gd name="connsiteY20" fmla="*/ 138874 h 563117"/>
                <a:gd name="connsiteX21" fmla="*/ 0 w 864774"/>
                <a:gd name="connsiteY21" fmla="*/ 208979 h 56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4774" h="563117">
                  <a:moveTo>
                    <a:pt x="0" y="208979"/>
                  </a:moveTo>
                  <a:lnTo>
                    <a:pt x="0" y="563118"/>
                  </a:lnTo>
                  <a:lnTo>
                    <a:pt x="101251" y="563118"/>
                  </a:lnTo>
                  <a:cubicBezTo>
                    <a:pt x="132969" y="563118"/>
                    <a:pt x="158877" y="537210"/>
                    <a:pt x="158877" y="505492"/>
                  </a:cubicBezTo>
                  <a:lnTo>
                    <a:pt x="158877" y="415671"/>
                  </a:lnTo>
                  <a:lnTo>
                    <a:pt x="268319" y="415671"/>
                  </a:lnTo>
                  <a:cubicBezTo>
                    <a:pt x="300038" y="415671"/>
                    <a:pt x="325945" y="389763"/>
                    <a:pt x="325945" y="358045"/>
                  </a:cubicBezTo>
                  <a:lnTo>
                    <a:pt x="325945" y="321564"/>
                  </a:lnTo>
                  <a:cubicBezTo>
                    <a:pt x="333089" y="297847"/>
                    <a:pt x="355187" y="280511"/>
                    <a:pt x="381095" y="280511"/>
                  </a:cubicBezTo>
                  <a:cubicBezTo>
                    <a:pt x="546449" y="280511"/>
                    <a:pt x="390430" y="280416"/>
                    <a:pt x="864775" y="280416"/>
                  </a:cubicBezTo>
                  <a:lnTo>
                    <a:pt x="864775" y="278416"/>
                  </a:lnTo>
                  <a:lnTo>
                    <a:pt x="856679" y="278416"/>
                  </a:lnTo>
                  <a:cubicBezTo>
                    <a:pt x="825055" y="278416"/>
                    <a:pt x="799052" y="252508"/>
                    <a:pt x="799052" y="220789"/>
                  </a:cubicBezTo>
                  <a:lnTo>
                    <a:pt x="799052" y="1143"/>
                  </a:lnTo>
                  <a:cubicBezTo>
                    <a:pt x="795052" y="381"/>
                    <a:pt x="790860" y="0"/>
                    <a:pt x="786575" y="0"/>
                  </a:cubicBezTo>
                  <a:lnTo>
                    <a:pt x="453580" y="0"/>
                  </a:lnTo>
                  <a:lnTo>
                    <a:pt x="404050" y="0"/>
                  </a:lnTo>
                  <a:lnTo>
                    <a:pt x="288703" y="0"/>
                  </a:lnTo>
                  <a:cubicBezTo>
                    <a:pt x="252126" y="0"/>
                    <a:pt x="221742" y="28480"/>
                    <a:pt x="218884" y="64389"/>
                  </a:cubicBezTo>
                  <a:cubicBezTo>
                    <a:pt x="215551" y="106585"/>
                    <a:pt x="180499" y="138874"/>
                    <a:pt x="138113" y="138874"/>
                  </a:cubicBezTo>
                  <a:lnTo>
                    <a:pt x="69913" y="138874"/>
                  </a:lnTo>
                  <a:cubicBezTo>
                    <a:pt x="31528" y="138970"/>
                    <a:pt x="0" y="170497"/>
                    <a:pt x="0" y="208979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: Shape 121">
              <a:extLst>
                <a:ext uri="{FF2B5EF4-FFF2-40B4-BE49-F238E27FC236}">
                  <a16:creationId xmlns:a16="http://schemas.microsoft.com/office/drawing/2014/main" id="{CACE35E0-5C3D-E62A-1C3B-205A2E96AE8F}"/>
                </a:ext>
              </a:extLst>
            </p:cNvPr>
            <p:cNvSpPr/>
            <p:nvPr/>
          </p:nvSpPr>
          <p:spPr>
            <a:xfrm>
              <a:off x="4017848" y="3391550"/>
              <a:ext cx="1149861" cy="437387"/>
            </a:xfrm>
            <a:custGeom>
              <a:avLst/>
              <a:gdLst>
                <a:gd name="connsiteX0" fmla="*/ 16292 w 1149861"/>
                <a:gd name="connsiteY0" fmla="*/ 437388 h 437387"/>
                <a:gd name="connsiteX1" fmla="*/ 927834 w 1149861"/>
                <a:gd name="connsiteY1" fmla="*/ 437388 h 437387"/>
                <a:gd name="connsiteX2" fmla="*/ 985460 w 1149861"/>
                <a:gd name="connsiteY2" fmla="*/ 379762 h 437387"/>
                <a:gd name="connsiteX3" fmla="*/ 985460 w 1149861"/>
                <a:gd name="connsiteY3" fmla="*/ 216217 h 437387"/>
                <a:gd name="connsiteX4" fmla="*/ 1066423 w 1149861"/>
                <a:gd name="connsiteY4" fmla="*/ 135255 h 437387"/>
                <a:gd name="connsiteX5" fmla="*/ 1092236 w 1149861"/>
                <a:gd name="connsiteY5" fmla="*/ 135255 h 437387"/>
                <a:gd name="connsiteX6" fmla="*/ 1149862 w 1149861"/>
                <a:gd name="connsiteY6" fmla="*/ 77629 h 437387"/>
                <a:gd name="connsiteX7" fmla="*/ 1149862 w 1149861"/>
                <a:gd name="connsiteY7" fmla="*/ 57626 h 437387"/>
                <a:gd name="connsiteX8" fmla="*/ 1092236 w 1149861"/>
                <a:gd name="connsiteY8" fmla="*/ 0 h 437387"/>
                <a:gd name="connsiteX9" fmla="*/ 927834 w 1149861"/>
                <a:gd name="connsiteY9" fmla="*/ 0 h 437387"/>
                <a:gd name="connsiteX10" fmla="*/ 698662 w 1149861"/>
                <a:gd name="connsiteY10" fmla="*/ 0 h 437387"/>
                <a:gd name="connsiteX11" fmla="*/ 641322 w 1149861"/>
                <a:gd name="connsiteY11" fmla="*/ 71056 h 437387"/>
                <a:gd name="connsiteX12" fmla="*/ 571504 w 1149861"/>
                <a:gd name="connsiteY12" fmla="*/ 135446 h 437387"/>
                <a:gd name="connsiteX13" fmla="*/ 456156 w 1149861"/>
                <a:gd name="connsiteY13" fmla="*/ 135446 h 437387"/>
                <a:gd name="connsiteX14" fmla="*/ 406626 w 1149861"/>
                <a:gd name="connsiteY14" fmla="*/ 135446 h 437387"/>
                <a:gd name="connsiteX15" fmla="*/ 165262 w 1149861"/>
                <a:gd name="connsiteY15" fmla="*/ 135446 h 437387"/>
                <a:gd name="connsiteX16" fmla="*/ 165262 w 1149861"/>
                <a:gd name="connsiteY16" fmla="*/ 232696 h 437387"/>
                <a:gd name="connsiteX17" fmla="*/ 107636 w 1149861"/>
                <a:gd name="connsiteY17" fmla="*/ 290322 h 437387"/>
                <a:gd name="connsiteX18" fmla="*/ 72775 w 1149861"/>
                <a:gd name="connsiteY18" fmla="*/ 290322 h 437387"/>
                <a:gd name="connsiteX19" fmla="*/ 99 w 1149861"/>
                <a:gd name="connsiteY19" fmla="*/ 366998 h 437387"/>
                <a:gd name="connsiteX20" fmla="*/ 99 w 1149861"/>
                <a:gd name="connsiteY20" fmla="*/ 435007 h 437387"/>
                <a:gd name="connsiteX21" fmla="*/ 16292 w 1149861"/>
                <a:gd name="connsiteY21" fmla="*/ 437388 h 4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9861" h="437387">
                  <a:moveTo>
                    <a:pt x="16292" y="437388"/>
                  </a:moveTo>
                  <a:lnTo>
                    <a:pt x="927834" y="437388"/>
                  </a:lnTo>
                  <a:cubicBezTo>
                    <a:pt x="959552" y="437388"/>
                    <a:pt x="985460" y="411480"/>
                    <a:pt x="985460" y="379762"/>
                  </a:cubicBezTo>
                  <a:lnTo>
                    <a:pt x="985460" y="216217"/>
                  </a:lnTo>
                  <a:cubicBezTo>
                    <a:pt x="985460" y="171640"/>
                    <a:pt x="1021846" y="135255"/>
                    <a:pt x="1066423" y="135255"/>
                  </a:cubicBezTo>
                  <a:lnTo>
                    <a:pt x="1092236" y="135255"/>
                  </a:lnTo>
                  <a:cubicBezTo>
                    <a:pt x="1123954" y="135255"/>
                    <a:pt x="1149862" y="109347"/>
                    <a:pt x="1149862" y="77629"/>
                  </a:cubicBezTo>
                  <a:lnTo>
                    <a:pt x="1149862" y="57626"/>
                  </a:lnTo>
                  <a:cubicBezTo>
                    <a:pt x="1149862" y="25908"/>
                    <a:pt x="1123954" y="0"/>
                    <a:pt x="1092236" y="0"/>
                  </a:cubicBezTo>
                  <a:lnTo>
                    <a:pt x="927834" y="0"/>
                  </a:lnTo>
                  <a:lnTo>
                    <a:pt x="698662" y="0"/>
                  </a:lnTo>
                  <a:cubicBezTo>
                    <a:pt x="667420" y="9334"/>
                    <a:pt x="644084" y="36957"/>
                    <a:pt x="641322" y="71056"/>
                  </a:cubicBezTo>
                  <a:cubicBezTo>
                    <a:pt x="638465" y="106966"/>
                    <a:pt x="608175" y="135446"/>
                    <a:pt x="571504" y="135446"/>
                  </a:cubicBezTo>
                  <a:lnTo>
                    <a:pt x="456156" y="135446"/>
                  </a:lnTo>
                  <a:lnTo>
                    <a:pt x="406626" y="135446"/>
                  </a:lnTo>
                  <a:lnTo>
                    <a:pt x="165262" y="135446"/>
                  </a:lnTo>
                  <a:lnTo>
                    <a:pt x="165262" y="232696"/>
                  </a:lnTo>
                  <a:cubicBezTo>
                    <a:pt x="165262" y="264414"/>
                    <a:pt x="139354" y="290322"/>
                    <a:pt x="107636" y="290322"/>
                  </a:cubicBezTo>
                  <a:lnTo>
                    <a:pt x="72775" y="290322"/>
                  </a:lnTo>
                  <a:cubicBezTo>
                    <a:pt x="16482" y="290322"/>
                    <a:pt x="-1520" y="345376"/>
                    <a:pt x="99" y="366998"/>
                  </a:cubicBezTo>
                  <a:lnTo>
                    <a:pt x="99" y="435007"/>
                  </a:lnTo>
                  <a:cubicBezTo>
                    <a:pt x="5338" y="436626"/>
                    <a:pt x="10672" y="437388"/>
                    <a:pt x="16292" y="437388"/>
                  </a:cubicBez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: Shape 122">
              <a:extLst>
                <a:ext uri="{FF2B5EF4-FFF2-40B4-BE49-F238E27FC236}">
                  <a16:creationId xmlns:a16="http://schemas.microsoft.com/office/drawing/2014/main" id="{0D6F1F98-028A-50E9-FD4D-801F2ECC622D}"/>
                </a:ext>
              </a:extLst>
            </p:cNvPr>
            <p:cNvSpPr/>
            <p:nvPr/>
          </p:nvSpPr>
          <p:spPr>
            <a:xfrm>
              <a:off x="4975781" y="4445015"/>
              <a:ext cx="307848" cy="259556"/>
            </a:xfrm>
            <a:custGeom>
              <a:avLst/>
              <a:gdLst>
                <a:gd name="connsiteX0" fmla="*/ 115157 w 307848"/>
                <a:gd name="connsiteY0" fmla="*/ 0 h 259556"/>
                <a:gd name="connsiteX1" fmla="*/ 0 w 307848"/>
                <a:gd name="connsiteY1" fmla="*/ 114300 h 259556"/>
                <a:gd name="connsiteX2" fmla="*/ 0 w 307848"/>
                <a:gd name="connsiteY2" fmla="*/ 259556 h 259556"/>
                <a:gd name="connsiteX3" fmla="*/ 115157 w 307848"/>
                <a:gd name="connsiteY3" fmla="*/ 259556 h 259556"/>
                <a:gd name="connsiteX4" fmla="*/ 154305 w 307848"/>
                <a:gd name="connsiteY4" fmla="*/ 259556 h 259556"/>
                <a:gd name="connsiteX5" fmla="*/ 307848 w 307848"/>
                <a:gd name="connsiteY5" fmla="*/ 259556 h 259556"/>
                <a:gd name="connsiteX6" fmla="*/ 307848 w 307848"/>
                <a:gd name="connsiteY6" fmla="*/ 0 h 259556"/>
                <a:gd name="connsiteX7" fmla="*/ 115157 w 307848"/>
                <a:gd name="connsiteY7" fmla="*/ 0 h 25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48" h="259556">
                  <a:moveTo>
                    <a:pt x="115157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259556"/>
                  </a:lnTo>
                  <a:lnTo>
                    <a:pt x="115157" y="259556"/>
                  </a:lnTo>
                  <a:lnTo>
                    <a:pt x="154305" y="259556"/>
                  </a:lnTo>
                  <a:lnTo>
                    <a:pt x="307848" y="259556"/>
                  </a:lnTo>
                  <a:lnTo>
                    <a:pt x="307848" y="0"/>
                  </a:lnTo>
                  <a:lnTo>
                    <a:pt x="115157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: Shape 123">
              <a:extLst>
                <a:ext uri="{FF2B5EF4-FFF2-40B4-BE49-F238E27FC236}">
                  <a16:creationId xmlns:a16="http://schemas.microsoft.com/office/drawing/2014/main" id="{BC89EC29-1689-DACA-612F-564183D248A0}"/>
                </a:ext>
              </a:extLst>
            </p:cNvPr>
            <p:cNvSpPr/>
            <p:nvPr/>
          </p:nvSpPr>
          <p:spPr>
            <a:xfrm>
              <a:off x="4180063" y="3970003"/>
              <a:ext cx="470820" cy="419195"/>
            </a:xfrm>
            <a:custGeom>
              <a:avLst/>
              <a:gdLst>
                <a:gd name="connsiteX0" fmla="*/ 57626 w 470820"/>
                <a:gd name="connsiteY0" fmla="*/ 571 h 419195"/>
                <a:gd name="connsiteX1" fmla="*/ 0 w 470820"/>
                <a:gd name="connsiteY1" fmla="*/ 58198 h 419195"/>
                <a:gd name="connsiteX2" fmla="*/ 0 w 470820"/>
                <a:gd name="connsiteY2" fmla="*/ 78200 h 419195"/>
                <a:gd name="connsiteX3" fmla="*/ 57626 w 470820"/>
                <a:gd name="connsiteY3" fmla="*/ 135827 h 419195"/>
                <a:gd name="connsiteX4" fmla="*/ 72771 w 470820"/>
                <a:gd name="connsiteY4" fmla="*/ 135827 h 419195"/>
                <a:gd name="connsiteX5" fmla="*/ 155353 w 470820"/>
                <a:gd name="connsiteY5" fmla="*/ 205073 h 419195"/>
                <a:gd name="connsiteX6" fmla="*/ 157448 w 470820"/>
                <a:gd name="connsiteY6" fmla="*/ 319945 h 419195"/>
                <a:gd name="connsiteX7" fmla="*/ 158877 w 470820"/>
                <a:gd name="connsiteY7" fmla="*/ 325946 h 419195"/>
                <a:gd name="connsiteX8" fmla="*/ 158877 w 470820"/>
                <a:gd name="connsiteY8" fmla="*/ 347853 h 419195"/>
                <a:gd name="connsiteX9" fmla="*/ 230219 w 470820"/>
                <a:gd name="connsiteY9" fmla="*/ 419195 h 419195"/>
                <a:gd name="connsiteX10" fmla="*/ 293275 w 470820"/>
                <a:gd name="connsiteY10" fmla="*/ 419195 h 419195"/>
                <a:gd name="connsiteX11" fmla="*/ 293275 w 470820"/>
                <a:gd name="connsiteY11" fmla="*/ 418338 h 419195"/>
                <a:gd name="connsiteX12" fmla="*/ 382714 w 470820"/>
                <a:gd name="connsiteY12" fmla="*/ 418338 h 419195"/>
                <a:gd name="connsiteX13" fmla="*/ 470821 w 470820"/>
                <a:gd name="connsiteY13" fmla="*/ 330232 h 419195"/>
                <a:gd name="connsiteX14" fmla="*/ 470821 w 470820"/>
                <a:gd name="connsiteY14" fmla="*/ 0 h 419195"/>
                <a:gd name="connsiteX15" fmla="*/ 57626 w 470820"/>
                <a:gd name="connsiteY15" fmla="*/ 571 h 41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0820" h="419195">
                  <a:moveTo>
                    <a:pt x="57626" y="571"/>
                  </a:moveTo>
                  <a:cubicBezTo>
                    <a:pt x="25908" y="571"/>
                    <a:pt x="0" y="26479"/>
                    <a:pt x="0" y="58198"/>
                  </a:cubicBezTo>
                  <a:lnTo>
                    <a:pt x="0" y="78200"/>
                  </a:lnTo>
                  <a:cubicBezTo>
                    <a:pt x="0" y="109919"/>
                    <a:pt x="25908" y="135827"/>
                    <a:pt x="57626" y="135827"/>
                  </a:cubicBezTo>
                  <a:lnTo>
                    <a:pt x="72771" y="135827"/>
                  </a:lnTo>
                  <a:cubicBezTo>
                    <a:pt x="88011" y="136303"/>
                    <a:pt x="154114" y="133160"/>
                    <a:pt x="155353" y="205073"/>
                  </a:cubicBezTo>
                  <a:lnTo>
                    <a:pt x="157448" y="319945"/>
                  </a:lnTo>
                  <a:cubicBezTo>
                    <a:pt x="158020" y="321850"/>
                    <a:pt x="158496" y="323850"/>
                    <a:pt x="158877" y="325946"/>
                  </a:cubicBezTo>
                  <a:lnTo>
                    <a:pt x="158877" y="347853"/>
                  </a:lnTo>
                  <a:cubicBezTo>
                    <a:pt x="158877" y="387096"/>
                    <a:pt x="190976" y="419195"/>
                    <a:pt x="230219" y="419195"/>
                  </a:cubicBezTo>
                  <a:lnTo>
                    <a:pt x="293275" y="419195"/>
                  </a:lnTo>
                  <a:lnTo>
                    <a:pt x="293275" y="418338"/>
                  </a:lnTo>
                  <a:lnTo>
                    <a:pt x="382714" y="418338"/>
                  </a:lnTo>
                  <a:cubicBezTo>
                    <a:pt x="431197" y="418338"/>
                    <a:pt x="470821" y="378714"/>
                    <a:pt x="470821" y="330232"/>
                  </a:cubicBezTo>
                  <a:lnTo>
                    <a:pt x="470821" y="0"/>
                  </a:lnTo>
                  <a:lnTo>
                    <a:pt x="57626" y="571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: Shape 124">
              <a:extLst>
                <a:ext uri="{FF2B5EF4-FFF2-40B4-BE49-F238E27FC236}">
                  <a16:creationId xmlns:a16="http://schemas.microsoft.com/office/drawing/2014/main" id="{C9EFB34E-C3DC-0CB7-8F48-DBD50AC8E1CD}"/>
                </a:ext>
              </a:extLst>
            </p:cNvPr>
            <p:cNvSpPr/>
            <p:nvPr/>
          </p:nvSpPr>
          <p:spPr>
            <a:xfrm>
              <a:off x="5003118" y="3381263"/>
              <a:ext cx="1432559" cy="951547"/>
            </a:xfrm>
            <a:custGeom>
              <a:avLst/>
              <a:gdLst>
                <a:gd name="connsiteX0" fmla="*/ 1331309 w 1432559"/>
                <a:gd name="connsiteY0" fmla="*/ 122872 h 951547"/>
                <a:gd name="connsiteX1" fmla="*/ 1217009 w 1432559"/>
                <a:gd name="connsiteY1" fmla="*/ 8572 h 951547"/>
                <a:gd name="connsiteX2" fmla="*/ 1217009 w 1432559"/>
                <a:gd name="connsiteY2" fmla="*/ 0 h 951547"/>
                <a:gd name="connsiteX3" fmla="*/ 508921 w 1432559"/>
                <a:gd name="connsiteY3" fmla="*/ 0 h 951547"/>
                <a:gd name="connsiteX4" fmla="*/ 459391 w 1432559"/>
                <a:gd name="connsiteY4" fmla="*/ 0 h 951547"/>
                <a:gd name="connsiteX5" fmla="*/ 344043 w 1432559"/>
                <a:gd name="connsiteY5" fmla="*/ 0 h 951547"/>
                <a:gd name="connsiteX6" fmla="*/ 274225 w 1432559"/>
                <a:gd name="connsiteY6" fmla="*/ 64389 h 951547"/>
                <a:gd name="connsiteX7" fmla="*/ 193453 w 1432559"/>
                <a:gd name="connsiteY7" fmla="*/ 138875 h 951547"/>
                <a:gd name="connsiteX8" fmla="*/ 70009 w 1432559"/>
                <a:gd name="connsiteY8" fmla="*/ 138875 h 951547"/>
                <a:gd name="connsiteX9" fmla="*/ 0 w 1432559"/>
                <a:gd name="connsiteY9" fmla="*/ 208883 h 951547"/>
                <a:gd name="connsiteX10" fmla="*/ 0 w 1432559"/>
                <a:gd name="connsiteY10" fmla="*/ 447008 h 951547"/>
                <a:gd name="connsiteX11" fmla="*/ 222980 w 1432559"/>
                <a:gd name="connsiteY11" fmla="*/ 447008 h 951547"/>
                <a:gd name="connsiteX12" fmla="*/ 281749 w 1432559"/>
                <a:gd name="connsiteY12" fmla="*/ 505778 h 951547"/>
                <a:gd name="connsiteX13" fmla="*/ 281749 w 1432559"/>
                <a:gd name="connsiteY13" fmla="*/ 542258 h 951547"/>
                <a:gd name="connsiteX14" fmla="*/ 281749 w 1432559"/>
                <a:gd name="connsiteY14" fmla="*/ 951547 h 951547"/>
                <a:gd name="connsiteX15" fmla="*/ 349853 w 1432559"/>
                <a:gd name="connsiteY15" fmla="*/ 897446 h 951547"/>
                <a:gd name="connsiteX16" fmla="*/ 418052 w 1432559"/>
                <a:gd name="connsiteY16" fmla="*/ 897446 h 951547"/>
                <a:gd name="connsiteX17" fmla="*/ 498824 w 1432559"/>
                <a:gd name="connsiteY17" fmla="*/ 822960 h 951547"/>
                <a:gd name="connsiteX18" fmla="*/ 568643 w 1432559"/>
                <a:gd name="connsiteY18" fmla="*/ 758571 h 951547"/>
                <a:gd name="connsiteX19" fmla="*/ 683990 w 1432559"/>
                <a:gd name="connsiteY19" fmla="*/ 758571 h 951547"/>
                <a:gd name="connsiteX20" fmla="*/ 733520 w 1432559"/>
                <a:gd name="connsiteY20" fmla="*/ 758571 h 951547"/>
                <a:gd name="connsiteX21" fmla="*/ 1066514 w 1432559"/>
                <a:gd name="connsiteY21" fmla="*/ 758571 h 951547"/>
                <a:gd name="connsiteX22" fmla="*/ 1078992 w 1432559"/>
                <a:gd name="connsiteY22" fmla="*/ 759714 h 951547"/>
                <a:gd name="connsiteX23" fmla="*/ 1078992 w 1432559"/>
                <a:gd name="connsiteY23" fmla="*/ 617506 h 951547"/>
                <a:gd name="connsiteX24" fmla="*/ 1136618 w 1432559"/>
                <a:gd name="connsiteY24" fmla="*/ 559880 h 951547"/>
                <a:gd name="connsiteX25" fmla="*/ 1156621 w 1432559"/>
                <a:gd name="connsiteY25" fmla="*/ 559880 h 951547"/>
                <a:gd name="connsiteX26" fmla="*/ 1158335 w 1432559"/>
                <a:gd name="connsiteY26" fmla="*/ 559880 h 951547"/>
                <a:gd name="connsiteX27" fmla="*/ 1209199 w 1432559"/>
                <a:gd name="connsiteY27" fmla="*/ 559880 h 951547"/>
                <a:gd name="connsiteX28" fmla="*/ 1266825 w 1432559"/>
                <a:gd name="connsiteY28" fmla="*/ 502253 h 951547"/>
                <a:gd name="connsiteX29" fmla="*/ 1266825 w 1432559"/>
                <a:gd name="connsiteY29" fmla="*/ 425768 h 951547"/>
                <a:gd name="connsiteX30" fmla="*/ 1349121 w 1432559"/>
                <a:gd name="connsiteY30" fmla="*/ 425768 h 951547"/>
                <a:gd name="connsiteX31" fmla="*/ 1432560 w 1432559"/>
                <a:gd name="connsiteY31" fmla="*/ 342329 h 951547"/>
                <a:gd name="connsiteX32" fmla="*/ 1432560 w 1432559"/>
                <a:gd name="connsiteY32" fmla="*/ 122777 h 951547"/>
                <a:gd name="connsiteX33" fmla="*/ 1331309 w 1432559"/>
                <a:gd name="connsiteY33" fmla="*/ 122777 h 95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32559" h="951547">
                  <a:moveTo>
                    <a:pt x="1331309" y="122872"/>
                  </a:moveTo>
                  <a:cubicBezTo>
                    <a:pt x="1268444" y="122872"/>
                    <a:pt x="1217009" y="71438"/>
                    <a:pt x="1217009" y="8572"/>
                  </a:cubicBezTo>
                  <a:lnTo>
                    <a:pt x="1217009" y="0"/>
                  </a:lnTo>
                  <a:lnTo>
                    <a:pt x="508921" y="0"/>
                  </a:lnTo>
                  <a:lnTo>
                    <a:pt x="459391" y="0"/>
                  </a:lnTo>
                  <a:lnTo>
                    <a:pt x="344043" y="0"/>
                  </a:lnTo>
                  <a:cubicBezTo>
                    <a:pt x="307467" y="0"/>
                    <a:pt x="277082" y="28480"/>
                    <a:pt x="274225" y="64389"/>
                  </a:cubicBezTo>
                  <a:cubicBezTo>
                    <a:pt x="270891" y="106585"/>
                    <a:pt x="235839" y="138875"/>
                    <a:pt x="193453" y="138875"/>
                  </a:cubicBezTo>
                  <a:lnTo>
                    <a:pt x="70009" y="138875"/>
                  </a:lnTo>
                  <a:cubicBezTo>
                    <a:pt x="31528" y="138875"/>
                    <a:pt x="0" y="170497"/>
                    <a:pt x="0" y="208883"/>
                  </a:cubicBezTo>
                  <a:lnTo>
                    <a:pt x="0" y="447008"/>
                  </a:lnTo>
                  <a:lnTo>
                    <a:pt x="222980" y="447008"/>
                  </a:lnTo>
                  <a:cubicBezTo>
                    <a:pt x="255270" y="447008"/>
                    <a:pt x="281749" y="473488"/>
                    <a:pt x="281749" y="505778"/>
                  </a:cubicBezTo>
                  <a:lnTo>
                    <a:pt x="281749" y="542258"/>
                  </a:lnTo>
                  <a:lnTo>
                    <a:pt x="281749" y="951547"/>
                  </a:lnTo>
                  <a:cubicBezTo>
                    <a:pt x="288988" y="920687"/>
                    <a:pt x="316896" y="897446"/>
                    <a:pt x="349853" y="897446"/>
                  </a:cubicBezTo>
                  <a:lnTo>
                    <a:pt x="418052" y="897446"/>
                  </a:lnTo>
                  <a:cubicBezTo>
                    <a:pt x="460343" y="897446"/>
                    <a:pt x="495395" y="865156"/>
                    <a:pt x="498824" y="822960"/>
                  </a:cubicBezTo>
                  <a:cubicBezTo>
                    <a:pt x="501682" y="787051"/>
                    <a:pt x="532066" y="758571"/>
                    <a:pt x="568643" y="758571"/>
                  </a:cubicBezTo>
                  <a:lnTo>
                    <a:pt x="683990" y="758571"/>
                  </a:lnTo>
                  <a:lnTo>
                    <a:pt x="733520" y="758571"/>
                  </a:lnTo>
                  <a:lnTo>
                    <a:pt x="1066514" y="758571"/>
                  </a:lnTo>
                  <a:cubicBezTo>
                    <a:pt x="1070800" y="758571"/>
                    <a:pt x="1074896" y="758952"/>
                    <a:pt x="1078992" y="759714"/>
                  </a:cubicBezTo>
                  <a:lnTo>
                    <a:pt x="1078992" y="617506"/>
                  </a:lnTo>
                  <a:cubicBezTo>
                    <a:pt x="1078992" y="585788"/>
                    <a:pt x="1104900" y="559880"/>
                    <a:pt x="1136618" y="559880"/>
                  </a:cubicBezTo>
                  <a:lnTo>
                    <a:pt x="1156621" y="559880"/>
                  </a:lnTo>
                  <a:cubicBezTo>
                    <a:pt x="1157192" y="559880"/>
                    <a:pt x="1157764" y="559880"/>
                    <a:pt x="1158335" y="559880"/>
                  </a:cubicBezTo>
                  <a:lnTo>
                    <a:pt x="1209199" y="559880"/>
                  </a:lnTo>
                  <a:cubicBezTo>
                    <a:pt x="1240917" y="559880"/>
                    <a:pt x="1266825" y="533972"/>
                    <a:pt x="1266825" y="502253"/>
                  </a:cubicBezTo>
                  <a:lnTo>
                    <a:pt x="1266825" y="425768"/>
                  </a:lnTo>
                  <a:lnTo>
                    <a:pt x="1349121" y="425768"/>
                  </a:lnTo>
                  <a:cubicBezTo>
                    <a:pt x="1395031" y="425768"/>
                    <a:pt x="1432560" y="388239"/>
                    <a:pt x="1432560" y="342329"/>
                  </a:cubicBezTo>
                  <a:lnTo>
                    <a:pt x="1432560" y="122777"/>
                  </a:lnTo>
                  <a:lnTo>
                    <a:pt x="1331309" y="122777"/>
                  </a:lnTo>
                  <a:close/>
                </a:path>
              </a:pathLst>
            </a:custGeom>
            <a:solidFill>
              <a:srgbClr val="0100FE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: Shape 125">
              <a:extLst>
                <a:ext uri="{FF2B5EF4-FFF2-40B4-BE49-F238E27FC236}">
                  <a16:creationId xmlns:a16="http://schemas.microsoft.com/office/drawing/2014/main" id="{7CBA1816-5D43-F675-4982-C2102E7014AD}"/>
                </a:ext>
              </a:extLst>
            </p:cNvPr>
            <p:cNvSpPr/>
            <p:nvPr/>
          </p:nvSpPr>
          <p:spPr>
            <a:xfrm>
              <a:off x="3245469" y="381555"/>
              <a:ext cx="1149858" cy="1834229"/>
            </a:xfrm>
            <a:custGeom>
              <a:avLst/>
              <a:gdLst>
                <a:gd name="connsiteX0" fmla="*/ 935450 w 1149858"/>
                <a:gd name="connsiteY0" fmla="*/ 0 h 1834229"/>
                <a:gd name="connsiteX1" fmla="*/ 644367 w 1149858"/>
                <a:gd name="connsiteY1" fmla="*/ 0 h 1834229"/>
                <a:gd name="connsiteX2" fmla="*/ 436912 w 1149858"/>
                <a:gd name="connsiteY2" fmla="*/ 0 h 1834229"/>
                <a:gd name="connsiteX3" fmla="*/ 340043 w 1149858"/>
                <a:gd name="connsiteY3" fmla="*/ 96869 h 1834229"/>
                <a:gd name="connsiteX4" fmla="*/ 340043 w 1149858"/>
                <a:gd name="connsiteY4" fmla="*/ 393764 h 1834229"/>
                <a:gd name="connsiteX5" fmla="*/ 98774 w 1149858"/>
                <a:gd name="connsiteY5" fmla="*/ 393764 h 1834229"/>
                <a:gd name="connsiteX6" fmla="*/ 1905 w 1149858"/>
                <a:gd name="connsiteY6" fmla="*/ 490633 h 1834229"/>
                <a:gd name="connsiteX7" fmla="*/ 1905 w 1149858"/>
                <a:gd name="connsiteY7" fmla="*/ 659606 h 1834229"/>
                <a:gd name="connsiteX8" fmla="*/ 0 w 1149858"/>
                <a:gd name="connsiteY8" fmla="*/ 659892 h 1834229"/>
                <a:gd name="connsiteX9" fmla="*/ 0 w 1149858"/>
                <a:gd name="connsiteY9" fmla="*/ 916305 h 1834229"/>
                <a:gd name="connsiteX10" fmla="*/ 0 w 1149858"/>
                <a:gd name="connsiteY10" fmla="*/ 998410 h 1834229"/>
                <a:gd name="connsiteX11" fmla="*/ 0 w 1149858"/>
                <a:gd name="connsiteY11" fmla="*/ 1315593 h 1834229"/>
                <a:gd name="connsiteX12" fmla="*/ 78486 w 1149858"/>
                <a:gd name="connsiteY12" fmla="*/ 1398842 h 1834229"/>
                <a:gd name="connsiteX13" fmla="*/ 154686 w 1149858"/>
                <a:gd name="connsiteY13" fmla="*/ 1479709 h 1834229"/>
                <a:gd name="connsiteX14" fmla="*/ 154686 w 1149858"/>
                <a:gd name="connsiteY14" fmla="*/ 1601343 h 1834229"/>
                <a:gd name="connsiteX15" fmla="*/ 234506 w 1149858"/>
                <a:gd name="connsiteY15" fmla="*/ 1684687 h 1834229"/>
                <a:gd name="connsiteX16" fmla="*/ 312039 w 1149858"/>
                <a:gd name="connsiteY16" fmla="*/ 1765649 h 1834229"/>
                <a:gd name="connsiteX17" fmla="*/ 312039 w 1149858"/>
                <a:gd name="connsiteY17" fmla="*/ 1776603 h 1834229"/>
                <a:gd name="connsiteX18" fmla="*/ 369665 w 1149858"/>
                <a:gd name="connsiteY18" fmla="*/ 1834229 h 1834229"/>
                <a:gd name="connsiteX19" fmla="*/ 389668 w 1149858"/>
                <a:gd name="connsiteY19" fmla="*/ 1834229 h 1834229"/>
                <a:gd name="connsiteX20" fmla="*/ 447294 w 1149858"/>
                <a:gd name="connsiteY20" fmla="*/ 1776603 h 1834229"/>
                <a:gd name="connsiteX21" fmla="*/ 447294 w 1149858"/>
                <a:gd name="connsiteY21" fmla="*/ 1765745 h 1834229"/>
                <a:gd name="connsiteX22" fmla="*/ 528257 w 1149858"/>
                <a:gd name="connsiteY22" fmla="*/ 1684782 h 1834229"/>
                <a:gd name="connsiteX23" fmla="*/ 681323 w 1149858"/>
                <a:gd name="connsiteY23" fmla="*/ 1684782 h 1834229"/>
                <a:gd name="connsiteX24" fmla="*/ 764762 w 1149858"/>
                <a:gd name="connsiteY24" fmla="*/ 1601343 h 1834229"/>
                <a:gd name="connsiteX25" fmla="*/ 764762 w 1149858"/>
                <a:gd name="connsiteY25" fmla="*/ 1348835 h 1834229"/>
                <a:gd name="connsiteX26" fmla="*/ 681323 w 1149858"/>
                <a:gd name="connsiteY26" fmla="*/ 1265396 h 1834229"/>
                <a:gd name="connsiteX27" fmla="*/ 602171 w 1149858"/>
                <a:gd name="connsiteY27" fmla="*/ 1186910 h 1834229"/>
                <a:gd name="connsiteX28" fmla="*/ 683133 w 1149858"/>
                <a:gd name="connsiteY28" fmla="*/ 1105948 h 1834229"/>
                <a:gd name="connsiteX29" fmla="*/ 860870 w 1149858"/>
                <a:gd name="connsiteY29" fmla="*/ 1105948 h 1834229"/>
                <a:gd name="connsiteX30" fmla="*/ 918496 w 1149858"/>
                <a:gd name="connsiteY30" fmla="*/ 1048322 h 1834229"/>
                <a:gd name="connsiteX31" fmla="*/ 918496 w 1149858"/>
                <a:gd name="connsiteY31" fmla="*/ 1028319 h 1834229"/>
                <a:gd name="connsiteX32" fmla="*/ 860870 w 1149858"/>
                <a:gd name="connsiteY32" fmla="*/ 970693 h 1834229"/>
                <a:gd name="connsiteX33" fmla="*/ 845725 w 1149858"/>
                <a:gd name="connsiteY33" fmla="*/ 970693 h 1834229"/>
                <a:gd name="connsiteX34" fmla="*/ 764762 w 1149858"/>
                <a:gd name="connsiteY34" fmla="*/ 889730 h 1834229"/>
                <a:gd name="connsiteX35" fmla="*/ 764762 w 1149858"/>
                <a:gd name="connsiteY35" fmla="*/ 759047 h 1834229"/>
                <a:gd name="connsiteX36" fmla="*/ 763905 w 1149858"/>
                <a:gd name="connsiteY36" fmla="*/ 730282 h 1834229"/>
                <a:gd name="connsiteX37" fmla="*/ 798862 w 1149858"/>
                <a:gd name="connsiteY37" fmla="*/ 730282 h 1834229"/>
                <a:gd name="connsiteX38" fmla="*/ 935355 w 1149858"/>
                <a:gd name="connsiteY38" fmla="*/ 640937 h 1834229"/>
                <a:gd name="connsiteX39" fmla="*/ 935355 w 1149858"/>
                <a:gd name="connsiteY39" fmla="*/ 636556 h 1834229"/>
                <a:gd name="connsiteX40" fmla="*/ 935355 w 1149858"/>
                <a:gd name="connsiteY40" fmla="*/ 626555 h 1834229"/>
                <a:gd name="connsiteX41" fmla="*/ 1006221 w 1149858"/>
                <a:gd name="connsiteY41" fmla="*/ 626555 h 1834229"/>
                <a:gd name="connsiteX42" fmla="*/ 1149858 w 1149858"/>
                <a:gd name="connsiteY42" fmla="*/ 490061 h 1834229"/>
                <a:gd name="connsiteX43" fmla="*/ 1149858 w 1149858"/>
                <a:gd name="connsiteY43" fmla="*/ 0 h 1834229"/>
                <a:gd name="connsiteX44" fmla="*/ 935450 w 1149858"/>
                <a:gd name="connsiteY44" fmla="*/ 0 h 183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49858" h="1834229">
                  <a:moveTo>
                    <a:pt x="935450" y="0"/>
                  </a:moveTo>
                  <a:lnTo>
                    <a:pt x="644367" y="0"/>
                  </a:lnTo>
                  <a:lnTo>
                    <a:pt x="436912" y="0"/>
                  </a:lnTo>
                  <a:cubicBezTo>
                    <a:pt x="383477" y="0"/>
                    <a:pt x="340043" y="43339"/>
                    <a:pt x="340043" y="96869"/>
                  </a:cubicBezTo>
                  <a:lnTo>
                    <a:pt x="340043" y="393764"/>
                  </a:lnTo>
                  <a:lnTo>
                    <a:pt x="98774" y="393764"/>
                  </a:lnTo>
                  <a:cubicBezTo>
                    <a:pt x="45339" y="393764"/>
                    <a:pt x="1905" y="437102"/>
                    <a:pt x="1905" y="490633"/>
                  </a:cubicBezTo>
                  <a:lnTo>
                    <a:pt x="1905" y="659606"/>
                  </a:lnTo>
                  <a:lnTo>
                    <a:pt x="0" y="659892"/>
                  </a:lnTo>
                  <a:lnTo>
                    <a:pt x="0" y="916305"/>
                  </a:lnTo>
                  <a:lnTo>
                    <a:pt x="0" y="998410"/>
                  </a:lnTo>
                  <a:lnTo>
                    <a:pt x="0" y="1315593"/>
                  </a:lnTo>
                  <a:cubicBezTo>
                    <a:pt x="0" y="1359789"/>
                    <a:pt x="34862" y="1396270"/>
                    <a:pt x="78486" y="1398842"/>
                  </a:cubicBezTo>
                  <a:cubicBezTo>
                    <a:pt x="121349" y="1401413"/>
                    <a:pt x="154686" y="1436751"/>
                    <a:pt x="154686" y="1479709"/>
                  </a:cubicBezTo>
                  <a:lnTo>
                    <a:pt x="154686" y="1601343"/>
                  </a:lnTo>
                  <a:cubicBezTo>
                    <a:pt x="154686" y="1646015"/>
                    <a:pt x="190310" y="1682782"/>
                    <a:pt x="234506" y="1684687"/>
                  </a:cubicBezTo>
                  <a:cubicBezTo>
                    <a:pt x="277844" y="1686592"/>
                    <a:pt x="312039" y="1722215"/>
                    <a:pt x="312039" y="1765649"/>
                  </a:cubicBezTo>
                  <a:lnTo>
                    <a:pt x="312039" y="1776603"/>
                  </a:lnTo>
                  <a:cubicBezTo>
                    <a:pt x="312039" y="1808321"/>
                    <a:pt x="337947" y="1834229"/>
                    <a:pt x="369665" y="1834229"/>
                  </a:cubicBezTo>
                  <a:lnTo>
                    <a:pt x="389668" y="1834229"/>
                  </a:lnTo>
                  <a:cubicBezTo>
                    <a:pt x="421386" y="1834229"/>
                    <a:pt x="447294" y="1808321"/>
                    <a:pt x="447294" y="1776603"/>
                  </a:cubicBezTo>
                  <a:lnTo>
                    <a:pt x="447294" y="1765745"/>
                  </a:lnTo>
                  <a:cubicBezTo>
                    <a:pt x="447294" y="1721168"/>
                    <a:pt x="483680" y="1684782"/>
                    <a:pt x="528257" y="1684782"/>
                  </a:cubicBezTo>
                  <a:lnTo>
                    <a:pt x="681323" y="1684782"/>
                  </a:lnTo>
                  <a:cubicBezTo>
                    <a:pt x="727234" y="1684782"/>
                    <a:pt x="764762" y="1647254"/>
                    <a:pt x="764762" y="1601343"/>
                  </a:cubicBezTo>
                  <a:lnTo>
                    <a:pt x="764762" y="1348835"/>
                  </a:lnTo>
                  <a:cubicBezTo>
                    <a:pt x="764762" y="1302925"/>
                    <a:pt x="726662" y="1258253"/>
                    <a:pt x="681323" y="1265396"/>
                  </a:cubicBezTo>
                  <a:cubicBezTo>
                    <a:pt x="633508" y="1272921"/>
                    <a:pt x="601028" y="1256348"/>
                    <a:pt x="602171" y="1186910"/>
                  </a:cubicBezTo>
                  <a:cubicBezTo>
                    <a:pt x="602933" y="1142333"/>
                    <a:pt x="638556" y="1105948"/>
                    <a:pt x="683133" y="1105948"/>
                  </a:cubicBezTo>
                  <a:lnTo>
                    <a:pt x="860870" y="1105948"/>
                  </a:lnTo>
                  <a:cubicBezTo>
                    <a:pt x="892588" y="1105948"/>
                    <a:pt x="918496" y="1080040"/>
                    <a:pt x="918496" y="1048322"/>
                  </a:cubicBezTo>
                  <a:lnTo>
                    <a:pt x="918496" y="1028319"/>
                  </a:lnTo>
                  <a:cubicBezTo>
                    <a:pt x="918496" y="996601"/>
                    <a:pt x="892588" y="970693"/>
                    <a:pt x="860870" y="970693"/>
                  </a:cubicBezTo>
                  <a:lnTo>
                    <a:pt x="845725" y="970693"/>
                  </a:lnTo>
                  <a:cubicBezTo>
                    <a:pt x="801148" y="970693"/>
                    <a:pt x="764762" y="934307"/>
                    <a:pt x="764762" y="889730"/>
                  </a:cubicBezTo>
                  <a:lnTo>
                    <a:pt x="764762" y="759047"/>
                  </a:lnTo>
                  <a:cubicBezTo>
                    <a:pt x="764762" y="748951"/>
                    <a:pt x="764381" y="740950"/>
                    <a:pt x="763905" y="730282"/>
                  </a:cubicBezTo>
                  <a:lnTo>
                    <a:pt x="798862" y="730282"/>
                  </a:lnTo>
                  <a:cubicBezTo>
                    <a:pt x="874300" y="730282"/>
                    <a:pt x="935355" y="716375"/>
                    <a:pt x="935355" y="640937"/>
                  </a:cubicBezTo>
                  <a:lnTo>
                    <a:pt x="935355" y="636556"/>
                  </a:lnTo>
                  <a:lnTo>
                    <a:pt x="935355" y="626555"/>
                  </a:lnTo>
                  <a:lnTo>
                    <a:pt x="1006221" y="626555"/>
                  </a:lnTo>
                  <a:cubicBezTo>
                    <a:pt x="1081659" y="626555"/>
                    <a:pt x="1149858" y="565404"/>
                    <a:pt x="1149858" y="490061"/>
                  </a:cubicBezTo>
                  <a:lnTo>
                    <a:pt x="1149858" y="0"/>
                  </a:lnTo>
                  <a:lnTo>
                    <a:pt x="935450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: Shape 126">
              <a:extLst>
                <a:ext uri="{FF2B5EF4-FFF2-40B4-BE49-F238E27FC236}">
                  <a16:creationId xmlns:a16="http://schemas.microsoft.com/office/drawing/2014/main" id="{4373A10D-AA6C-1E61-86D9-287E5497F2DD}"/>
                </a:ext>
              </a:extLst>
            </p:cNvPr>
            <p:cNvSpPr/>
            <p:nvPr/>
          </p:nvSpPr>
          <p:spPr>
            <a:xfrm>
              <a:off x="4395518" y="260683"/>
              <a:ext cx="1290351" cy="1074229"/>
            </a:xfrm>
            <a:custGeom>
              <a:avLst/>
              <a:gdLst>
                <a:gd name="connsiteX0" fmla="*/ 1290352 w 1290351"/>
                <a:gd name="connsiteY0" fmla="*/ 314516 h 1074229"/>
                <a:gd name="connsiteX1" fmla="*/ 626555 w 1290351"/>
                <a:gd name="connsiteY1" fmla="*/ 314516 h 1074229"/>
                <a:gd name="connsiteX2" fmla="*/ 626555 w 1290351"/>
                <a:gd name="connsiteY2" fmla="*/ 136493 h 1074229"/>
                <a:gd name="connsiteX3" fmla="*/ 490061 w 1290351"/>
                <a:gd name="connsiteY3" fmla="*/ 0 h 1074229"/>
                <a:gd name="connsiteX4" fmla="*/ 407765 w 1290351"/>
                <a:gd name="connsiteY4" fmla="*/ 0 h 1074229"/>
                <a:gd name="connsiteX5" fmla="*/ 407765 w 1290351"/>
                <a:gd name="connsiteY5" fmla="*/ 286 h 1074229"/>
                <a:gd name="connsiteX6" fmla="*/ 248983 w 1290351"/>
                <a:gd name="connsiteY6" fmla="*/ 286 h 1074229"/>
                <a:gd name="connsiteX7" fmla="*/ 248983 w 1290351"/>
                <a:gd name="connsiteY7" fmla="*/ 28861 h 1074229"/>
                <a:gd name="connsiteX8" fmla="*/ 156877 w 1290351"/>
                <a:gd name="connsiteY8" fmla="*/ 120967 h 1074229"/>
                <a:gd name="connsiteX9" fmla="*/ 0 w 1290351"/>
                <a:gd name="connsiteY9" fmla="*/ 120967 h 1074229"/>
                <a:gd name="connsiteX10" fmla="*/ 0 w 1290351"/>
                <a:gd name="connsiteY10" fmla="*/ 595408 h 1074229"/>
                <a:gd name="connsiteX11" fmla="*/ 270986 w 1290351"/>
                <a:gd name="connsiteY11" fmla="*/ 595408 h 1074229"/>
                <a:gd name="connsiteX12" fmla="*/ 270986 w 1290351"/>
                <a:gd name="connsiteY12" fmla="*/ 990791 h 1074229"/>
                <a:gd name="connsiteX13" fmla="*/ 354425 w 1290351"/>
                <a:gd name="connsiteY13" fmla="*/ 1074230 h 1074229"/>
                <a:gd name="connsiteX14" fmla="*/ 954500 w 1290351"/>
                <a:gd name="connsiteY14" fmla="*/ 1074230 h 1074229"/>
                <a:gd name="connsiteX15" fmla="*/ 1034415 w 1290351"/>
                <a:gd name="connsiteY15" fmla="*/ 1074230 h 1074229"/>
                <a:gd name="connsiteX16" fmla="*/ 1034701 w 1290351"/>
                <a:gd name="connsiteY16" fmla="*/ 1004602 h 1074229"/>
                <a:gd name="connsiteX17" fmla="*/ 1113186 w 1290351"/>
                <a:gd name="connsiteY17" fmla="*/ 932974 h 1074229"/>
                <a:gd name="connsiteX18" fmla="*/ 1189386 w 1290351"/>
                <a:gd name="connsiteY18" fmla="*/ 863251 h 1074229"/>
                <a:gd name="connsiteX19" fmla="*/ 1272064 w 1290351"/>
                <a:gd name="connsiteY19" fmla="*/ 791337 h 1074229"/>
                <a:gd name="connsiteX20" fmla="*/ 1287780 w 1290351"/>
                <a:gd name="connsiteY20" fmla="*/ 791337 h 1074229"/>
                <a:gd name="connsiteX21" fmla="*/ 1290352 w 1290351"/>
                <a:gd name="connsiteY21" fmla="*/ 314516 h 107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0351" h="1074229">
                  <a:moveTo>
                    <a:pt x="1290352" y="314516"/>
                  </a:moveTo>
                  <a:lnTo>
                    <a:pt x="626555" y="314516"/>
                  </a:lnTo>
                  <a:lnTo>
                    <a:pt x="626555" y="136493"/>
                  </a:lnTo>
                  <a:cubicBezTo>
                    <a:pt x="626555" y="61055"/>
                    <a:pt x="565404" y="0"/>
                    <a:pt x="490061" y="0"/>
                  </a:cubicBezTo>
                  <a:lnTo>
                    <a:pt x="407765" y="0"/>
                  </a:lnTo>
                  <a:lnTo>
                    <a:pt x="407765" y="286"/>
                  </a:lnTo>
                  <a:lnTo>
                    <a:pt x="248983" y="286"/>
                  </a:lnTo>
                  <a:lnTo>
                    <a:pt x="248983" y="28861"/>
                  </a:lnTo>
                  <a:cubicBezTo>
                    <a:pt x="248983" y="79724"/>
                    <a:pt x="207740" y="120967"/>
                    <a:pt x="156877" y="120967"/>
                  </a:cubicBezTo>
                  <a:lnTo>
                    <a:pt x="0" y="120967"/>
                  </a:lnTo>
                  <a:lnTo>
                    <a:pt x="0" y="595408"/>
                  </a:lnTo>
                  <a:lnTo>
                    <a:pt x="270986" y="595408"/>
                  </a:lnTo>
                  <a:lnTo>
                    <a:pt x="270986" y="990791"/>
                  </a:lnTo>
                  <a:cubicBezTo>
                    <a:pt x="270986" y="1036701"/>
                    <a:pt x="308515" y="1074230"/>
                    <a:pt x="354425" y="1074230"/>
                  </a:cubicBezTo>
                  <a:lnTo>
                    <a:pt x="954500" y="1074230"/>
                  </a:lnTo>
                  <a:lnTo>
                    <a:pt x="1034415" y="1074230"/>
                  </a:lnTo>
                  <a:lnTo>
                    <a:pt x="1034701" y="1004602"/>
                  </a:lnTo>
                  <a:cubicBezTo>
                    <a:pt x="1034891" y="965168"/>
                    <a:pt x="1073087" y="934879"/>
                    <a:pt x="1113186" y="932974"/>
                  </a:cubicBezTo>
                  <a:cubicBezTo>
                    <a:pt x="1152430" y="931069"/>
                    <a:pt x="1183958" y="902113"/>
                    <a:pt x="1189386" y="863251"/>
                  </a:cubicBezTo>
                  <a:cubicBezTo>
                    <a:pt x="1195006" y="822770"/>
                    <a:pt x="1230058" y="791337"/>
                    <a:pt x="1272064" y="791337"/>
                  </a:cubicBezTo>
                  <a:lnTo>
                    <a:pt x="1287780" y="791337"/>
                  </a:lnTo>
                  <a:cubicBezTo>
                    <a:pt x="1287208" y="673227"/>
                    <a:pt x="1290352" y="511397"/>
                    <a:pt x="1290352" y="314516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: Shape 127">
              <a:extLst>
                <a:ext uri="{FF2B5EF4-FFF2-40B4-BE49-F238E27FC236}">
                  <a16:creationId xmlns:a16="http://schemas.microsoft.com/office/drawing/2014/main" id="{62721690-5635-0EFA-79B8-6A823E6D2C3F}"/>
                </a:ext>
              </a:extLst>
            </p:cNvPr>
            <p:cNvSpPr/>
            <p:nvPr/>
          </p:nvSpPr>
          <p:spPr>
            <a:xfrm>
              <a:off x="2456609" y="-24876"/>
              <a:ext cx="2346960" cy="1813083"/>
            </a:xfrm>
            <a:custGeom>
              <a:avLst/>
              <a:gdLst>
                <a:gd name="connsiteX0" fmla="*/ 862298 w 2346960"/>
                <a:gd name="connsiteY0" fmla="*/ 0 h 1813083"/>
                <a:gd name="connsiteX1" fmla="*/ 654368 w 2346960"/>
                <a:gd name="connsiteY1" fmla="*/ 207931 h 1813083"/>
                <a:gd name="connsiteX2" fmla="*/ 654368 w 2346960"/>
                <a:gd name="connsiteY2" fmla="*/ 444437 h 1813083"/>
                <a:gd name="connsiteX3" fmla="*/ 513112 w 2346960"/>
                <a:gd name="connsiteY3" fmla="*/ 444437 h 1813083"/>
                <a:gd name="connsiteX4" fmla="*/ 305181 w 2346960"/>
                <a:gd name="connsiteY4" fmla="*/ 652367 h 1813083"/>
                <a:gd name="connsiteX5" fmla="*/ 305181 w 2346960"/>
                <a:gd name="connsiteY5" fmla="*/ 1066514 h 1813083"/>
                <a:gd name="connsiteX6" fmla="*/ 268319 w 2346960"/>
                <a:gd name="connsiteY6" fmla="*/ 1078135 h 1813083"/>
                <a:gd name="connsiteX7" fmla="*/ 235458 w 2346960"/>
                <a:gd name="connsiteY7" fmla="*/ 1090327 h 1813083"/>
                <a:gd name="connsiteX8" fmla="*/ 162497 w 2346960"/>
                <a:gd name="connsiteY8" fmla="*/ 1173099 h 1813083"/>
                <a:gd name="connsiteX9" fmla="*/ 162497 w 2346960"/>
                <a:gd name="connsiteY9" fmla="*/ 1441228 h 1813083"/>
                <a:gd name="connsiteX10" fmla="*/ 81915 w 2346960"/>
                <a:gd name="connsiteY10" fmla="*/ 1522190 h 1813083"/>
                <a:gd name="connsiteX11" fmla="*/ 0 w 2346960"/>
                <a:gd name="connsiteY11" fmla="*/ 1605629 h 1813083"/>
                <a:gd name="connsiteX12" fmla="*/ 0 w 2346960"/>
                <a:gd name="connsiteY12" fmla="*/ 1729645 h 1813083"/>
                <a:gd name="connsiteX13" fmla="*/ 83439 w 2346960"/>
                <a:gd name="connsiteY13" fmla="*/ 1813084 h 1813083"/>
                <a:gd name="connsiteX14" fmla="*/ 364141 w 2346960"/>
                <a:gd name="connsiteY14" fmla="*/ 1813084 h 1813083"/>
                <a:gd name="connsiteX15" fmla="*/ 447484 w 2346960"/>
                <a:gd name="connsiteY15" fmla="*/ 1733264 h 1813083"/>
                <a:gd name="connsiteX16" fmla="*/ 527590 w 2346960"/>
                <a:gd name="connsiteY16" fmla="*/ 1655731 h 1813083"/>
                <a:gd name="connsiteX17" fmla="*/ 609600 w 2346960"/>
                <a:gd name="connsiteY17" fmla="*/ 1581817 h 1813083"/>
                <a:gd name="connsiteX18" fmla="*/ 687896 w 2346960"/>
                <a:gd name="connsiteY18" fmla="*/ 1508951 h 1813083"/>
                <a:gd name="connsiteX19" fmla="*/ 708184 w 2346960"/>
                <a:gd name="connsiteY19" fmla="*/ 1508951 h 1813083"/>
                <a:gd name="connsiteX20" fmla="*/ 789146 w 2346960"/>
                <a:gd name="connsiteY20" fmla="*/ 1589913 h 1813083"/>
                <a:gd name="connsiteX21" fmla="*/ 789146 w 2346960"/>
                <a:gd name="connsiteY21" fmla="*/ 1404557 h 1813083"/>
                <a:gd name="connsiteX22" fmla="*/ 789146 w 2346960"/>
                <a:gd name="connsiteY22" fmla="*/ 1322451 h 1813083"/>
                <a:gd name="connsiteX23" fmla="*/ 789146 w 2346960"/>
                <a:gd name="connsiteY23" fmla="*/ 1066038 h 1813083"/>
                <a:gd name="connsiteX24" fmla="*/ 787908 w 2346960"/>
                <a:gd name="connsiteY24" fmla="*/ 1066038 h 1813083"/>
                <a:gd name="connsiteX25" fmla="*/ 787908 w 2346960"/>
                <a:gd name="connsiteY25" fmla="*/ 876300 h 1813083"/>
                <a:gd name="connsiteX26" fmla="*/ 793337 w 2346960"/>
                <a:gd name="connsiteY26" fmla="*/ 876300 h 1813083"/>
                <a:gd name="connsiteX27" fmla="*/ 887921 w 2346960"/>
                <a:gd name="connsiteY27" fmla="*/ 800100 h 1813083"/>
                <a:gd name="connsiteX28" fmla="*/ 1129189 w 2346960"/>
                <a:gd name="connsiteY28" fmla="*/ 800100 h 1813083"/>
                <a:gd name="connsiteX29" fmla="*/ 1129189 w 2346960"/>
                <a:gd name="connsiteY29" fmla="*/ 503301 h 1813083"/>
                <a:gd name="connsiteX30" fmla="*/ 1226058 w 2346960"/>
                <a:gd name="connsiteY30" fmla="*/ 406432 h 1813083"/>
                <a:gd name="connsiteX31" fmla="*/ 1433513 w 2346960"/>
                <a:gd name="connsiteY31" fmla="*/ 406432 h 1813083"/>
                <a:gd name="connsiteX32" fmla="*/ 1724597 w 2346960"/>
                <a:gd name="connsiteY32" fmla="*/ 406432 h 1813083"/>
                <a:gd name="connsiteX33" fmla="*/ 2096072 w 2346960"/>
                <a:gd name="connsiteY33" fmla="*/ 406432 h 1813083"/>
                <a:gd name="connsiteX34" fmla="*/ 2188178 w 2346960"/>
                <a:gd name="connsiteY34" fmla="*/ 314325 h 1813083"/>
                <a:gd name="connsiteX35" fmla="*/ 2188178 w 2346960"/>
                <a:gd name="connsiteY35" fmla="*/ 285750 h 1813083"/>
                <a:gd name="connsiteX36" fmla="*/ 2346960 w 2346960"/>
                <a:gd name="connsiteY36" fmla="*/ 285750 h 1813083"/>
                <a:gd name="connsiteX37" fmla="*/ 2346960 w 2346960"/>
                <a:gd name="connsiteY37" fmla="*/ 0 h 1813083"/>
                <a:gd name="connsiteX38" fmla="*/ 862298 w 2346960"/>
                <a:gd name="connsiteY38" fmla="*/ 0 h 181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346960" h="1813083">
                  <a:moveTo>
                    <a:pt x="862298" y="0"/>
                  </a:moveTo>
                  <a:cubicBezTo>
                    <a:pt x="747427" y="0"/>
                    <a:pt x="654368" y="93155"/>
                    <a:pt x="654368" y="207931"/>
                  </a:cubicBezTo>
                  <a:lnTo>
                    <a:pt x="654368" y="444437"/>
                  </a:lnTo>
                  <a:lnTo>
                    <a:pt x="513112" y="444437"/>
                  </a:lnTo>
                  <a:cubicBezTo>
                    <a:pt x="398240" y="444437"/>
                    <a:pt x="305181" y="537591"/>
                    <a:pt x="305181" y="652367"/>
                  </a:cubicBezTo>
                  <a:lnTo>
                    <a:pt x="305181" y="1066514"/>
                  </a:lnTo>
                  <a:cubicBezTo>
                    <a:pt x="291846" y="1067562"/>
                    <a:pt x="279273" y="1071563"/>
                    <a:pt x="268319" y="1078135"/>
                  </a:cubicBezTo>
                  <a:cubicBezTo>
                    <a:pt x="258223" y="1084231"/>
                    <a:pt x="247174" y="1088803"/>
                    <a:pt x="235458" y="1090327"/>
                  </a:cubicBezTo>
                  <a:cubicBezTo>
                    <a:pt x="194405" y="1095470"/>
                    <a:pt x="162497" y="1130713"/>
                    <a:pt x="162497" y="1173099"/>
                  </a:cubicBezTo>
                  <a:lnTo>
                    <a:pt x="162497" y="1441228"/>
                  </a:lnTo>
                  <a:cubicBezTo>
                    <a:pt x="162497" y="1485519"/>
                    <a:pt x="126206" y="1521428"/>
                    <a:pt x="81915" y="1522190"/>
                  </a:cubicBezTo>
                  <a:cubicBezTo>
                    <a:pt x="36671" y="1522952"/>
                    <a:pt x="0" y="1560195"/>
                    <a:pt x="0" y="1605629"/>
                  </a:cubicBezTo>
                  <a:lnTo>
                    <a:pt x="0" y="1729645"/>
                  </a:lnTo>
                  <a:cubicBezTo>
                    <a:pt x="0" y="1775555"/>
                    <a:pt x="37529" y="1813084"/>
                    <a:pt x="83439" y="1813084"/>
                  </a:cubicBezTo>
                  <a:lnTo>
                    <a:pt x="364141" y="1813084"/>
                  </a:lnTo>
                  <a:cubicBezTo>
                    <a:pt x="408813" y="1813084"/>
                    <a:pt x="445580" y="1777460"/>
                    <a:pt x="447484" y="1733264"/>
                  </a:cubicBezTo>
                  <a:cubicBezTo>
                    <a:pt x="449390" y="1690211"/>
                    <a:pt x="484442" y="1656207"/>
                    <a:pt x="527590" y="1655731"/>
                  </a:cubicBezTo>
                  <a:cubicBezTo>
                    <a:pt x="569881" y="1655255"/>
                    <a:pt x="604838" y="1622965"/>
                    <a:pt x="609600" y="1581817"/>
                  </a:cubicBezTo>
                  <a:cubicBezTo>
                    <a:pt x="614267" y="1540859"/>
                    <a:pt x="646748" y="1508951"/>
                    <a:pt x="687896" y="1508951"/>
                  </a:cubicBezTo>
                  <a:lnTo>
                    <a:pt x="708184" y="1508951"/>
                  </a:lnTo>
                  <a:cubicBezTo>
                    <a:pt x="752761" y="1508951"/>
                    <a:pt x="789146" y="1545336"/>
                    <a:pt x="789146" y="1589913"/>
                  </a:cubicBezTo>
                  <a:lnTo>
                    <a:pt x="789146" y="1404557"/>
                  </a:lnTo>
                  <a:lnTo>
                    <a:pt x="789146" y="1322451"/>
                  </a:lnTo>
                  <a:lnTo>
                    <a:pt x="789146" y="1066038"/>
                  </a:lnTo>
                  <a:lnTo>
                    <a:pt x="787908" y="1066038"/>
                  </a:lnTo>
                  <a:lnTo>
                    <a:pt x="787908" y="876300"/>
                  </a:lnTo>
                  <a:lnTo>
                    <a:pt x="793337" y="876300"/>
                  </a:lnTo>
                  <a:cubicBezTo>
                    <a:pt x="802767" y="832771"/>
                    <a:pt x="841534" y="800100"/>
                    <a:pt x="887921" y="800100"/>
                  </a:cubicBezTo>
                  <a:lnTo>
                    <a:pt x="1129189" y="800100"/>
                  </a:lnTo>
                  <a:lnTo>
                    <a:pt x="1129189" y="503301"/>
                  </a:lnTo>
                  <a:cubicBezTo>
                    <a:pt x="1129189" y="449866"/>
                    <a:pt x="1172527" y="406432"/>
                    <a:pt x="1226058" y="406432"/>
                  </a:cubicBezTo>
                  <a:lnTo>
                    <a:pt x="1433513" y="406432"/>
                  </a:lnTo>
                  <a:lnTo>
                    <a:pt x="1724597" y="406432"/>
                  </a:lnTo>
                  <a:lnTo>
                    <a:pt x="2096072" y="406432"/>
                  </a:lnTo>
                  <a:cubicBezTo>
                    <a:pt x="2146935" y="406432"/>
                    <a:pt x="2188178" y="365189"/>
                    <a:pt x="2188178" y="314325"/>
                  </a:cubicBezTo>
                  <a:lnTo>
                    <a:pt x="2188178" y="285750"/>
                  </a:lnTo>
                  <a:lnTo>
                    <a:pt x="2346960" y="285750"/>
                  </a:lnTo>
                  <a:lnTo>
                    <a:pt x="2346960" y="0"/>
                  </a:lnTo>
                  <a:lnTo>
                    <a:pt x="862298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: Shape 128">
              <a:extLst>
                <a:ext uri="{FF2B5EF4-FFF2-40B4-BE49-F238E27FC236}">
                  <a16:creationId xmlns:a16="http://schemas.microsoft.com/office/drawing/2014/main" id="{55F3C6C5-C471-6B80-76B0-10210716A5BE}"/>
                </a:ext>
              </a:extLst>
            </p:cNvPr>
            <p:cNvSpPr/>
            <p:nvPr/>
          </p:nvSpPr>
          <p:spPr>
            <a:xfrm>
              <a:off x="4963684" y="2644504"/>
              <a:ext cx="1471421" cy="875728"/>
            </a:xfrm>
            <a:custGeom>
              <a:avLst/>
              <a:gdLst>
                <a:gd name="connsiteX0" fmla="*/ 157829 w 1471421"/>
                <a:gd name="connsiteY0" fmla="*/ 0 h 875728"/>
                <a:gd name="connsiteX1" fmla="*/ 157829 w 1471421"/>
                <a:gd name="connsiteY1" fmla="*/ 53245 h 875728"/>
                <a:gd name="connsiteX2" fmla="*/ 157829 w 1471421"/>
                <a:gd name="connsiteY2" fmla="*/ 105632 h 875728"/>
                <a:gd name="connsiteX3" fmla="*/ 200406 w 1471421"/>
                <a:gd name="connsiteY3" fmla="*/ 163354 h 875728"/>
                <a:gd name="connsiteX4" fmla="*/ 218313 w 1471421"/>
                <a:gd name="connsiteY4" fmla="*/ 166116 h 875728"/>
                <a:gd name="connsiteX5" fmla="*/ 312515 w 1471421"/>
                <a:gd name="connsiteY5" fmla="*/ 166116 h 875728"/>
                <a:gd name="connsiteX6" fmla="*/ 314134 w 1471421"/>
                <a:gd name="connsiteY6" fmla="*/ 166116 h 875728"/>
                <a:gd name="connsiteX7" fmla="*/ 314801 w 1471421"/>
                <a:gd name="connsiteY7" fmla="*/ 442722 h 875728"/>
                <a:gd name="connsiteX8" fmla="*/ 314801 w 1471421"/>
                <a:gd name="connsiteY8" fmla="*/ 444913 h 875728"/>
                <a:gd name="connsiteX9" fmla="*/ 314801 w 1471421"/>
                <a:gd name="connsiteY9" fmla="*/ 444913 h 875728"/>
                <a:gd name="connsiteX10" fmla="*/ 232982 w 1471421"/>
                <a:gd name="connsiteY10" fmla="*/ 444913 h 875728"/>
                <a:gd name="connsiteX11" fmla="*/ 162020 w 1471421"/>
                <a:gd name="connsiteY11" fmla="*/ 498538 h 875728"/>
                <a:gd name="connsiteX12" fmla="*/ 160401 w 1471421"/>
                <a:gd name="connsiteY12" fmla="*/ 512540 h 875728"/>
                <a:gd name="connsiteX13" fmla="*/ 160211 w 1471421"/>
                <a:gd name="connsiteY13" fmla="*/ 543497 h 875728"/>
                <a:gd name="connsiteX14" fmla="*/ 99726 w 1471421"/>
                <a:gd name="connsiteY14" fmla="*/ 603980 h 875728"/>
                <a:gd name="connsiteX15" fmla="*/ 381 w 1471421"/>
                <a:gd name="connsiteY15" fmla="*/ 603980 h 875728"/>
                <a:gd name="connsiteX16" fmla="*/ 381 w 1471421"/>
                <a:gd name="connsiteY16" fmla="*/ 743712 h 875728"/>
                <a:gd name="connsiteX17" fmla="*/ 0 w 1471421"/>
                <a:gd name="connsiteY17" fmla="*/ 743712 h 875728"/>
                <a:gd name="connsiteX18" fmla="*/ 0 w 1471421"/>
                <a:gd name="connsiteY18" fmla="*/ 747141 h 875728"/>
                <a:gd name="connsiteX19" fmla="*/ 146114 w 1471421"/>
                <a:gd name="connsiteY19" fmla="*/ 747141 h 875728"/>
                <a:gd name="connsiteX20" fmla="*/ 203740 w 1471421"/>
                <a:gd name="connsiteY20" fmla="*/ 804767 h 875728"/>
                <a:gd name="connsiteX21" fmla="*/ 203740 w 1471421"/>
                <a:gd name="connsiteY21" fmla="*/ 824770 h 875728"/>
                <a:gd name="connsiteX22" fmla="*/ 172879 w 1471421"/>
                <a:gd name="connsiteY22" fmla="*/ 875729 h 875728"/>
                <a:gd name="connsiteX23" fmla="*/ 232600 w 1471421"/>
                <a:gd name="connsiteY23" fmla="*/ 875729 h 875728"/>
                <a:gd name="connsiteX24" fmla="*/ 313373 w 1471421"/>
                <a:gd name="connsiteY24" fmla="*/ 801243 h 875728"/>
                <a:gd name="connsiteX25" fmla="*/ 383191 w 1471421"/>
                <a:gd name="connsiteY25" fmla="*/ 736854 h 875728"/>
                <a:gd name="connsiteX26" fmla="*/ 498539 w 1471421"/>
                <a:gd name="connsiteY26" fmla="*/ 736854 h 875728"/>
                <a:gd name="connsiteX27" fmla="*/ 548068 w 1471421"/>
                <a:gd name="connsiteY27" fmla="*/ 736854 h 875728"/>
                <a:gd name="connsiteX28" fmla="*/ 1256157 w 1471421"/>
                <a:gd name="connsiteY28" fmla="*/ 736854 h 875728"/>
                <a:gd name="connsiteX29" fmla="*/ 1256157 w 1471421"/>
                <a:gd name="connsiteY29" fmla="*/ 745427 h 875728"/>
                <a:gd name="connsiteX30" fmla="*/ 1370457 w 1471421"/>
                <a:gd name="connsiteY30" fmla="*/ 859727 h 875728"/>
                <a:gd name="connsiteX31" fmla="*/ 1471422 w 1471421"/>
                <a:gd name="connsiteY31" fmla="*/ 859727 h 875728"/>
                <a:gd name="connsiteX32" fmla="*/ 1471422 w 1471421"/>
                <a:gd name="connsiteY32" fmla="*/ 843439 h 875728"/>
                <a:gd name="connsiteX33" fmla="*/ 1471422 w 1471421"/>
                <a:gd name="connsiteY33" fmla="*/ 390620 h 875728"/>
                <a:gd name="connsiteX34" fmla="*/ 1471422 w 1471421"/>
                <a:gd name="connsiteY34" fmla="*/ 191 h 875728"/>
                <a:gd name="connsiteX35" fmla="*/ 157829 w 1471421"/>
                <a:gd name="connsiteY35" fmla="*/ 191 h 875728"/>
                <a:gd name="connsiteX36" fmla="*/ 1255395 w 1471421"/>
                <a:gd name="connsiteY36" fmla="*/ 736663 h 875728"/>
                <a:gd name="connsiteX37" fmla="*/ 947452 w 1471421"/>
                <a:gd name="connsiteY37" fmla="*/ 736663 h 875728"/>
                <a:gd name="connsiteX38" fmla="*/ 947452 w 1471421"/>
                <a:gd name="connsiteY38" fmla="*/ 496157 h 875728"/>
                <a:gd name="connsiteX39" fmla="*/ 1062609 w 1471421"/>
                <a:gd name="connsiteY39" fmla="*/ 381857 h 875728"/>
                <a:gd name="connsiteX40" fmla="*/ 1255395 w 1471421"/>
                <a:gd name="connsiteY40" fmla="*/ 381857 h 875728"/>
                <a:gd name="connsiteX41" fmla="*/ 1255395 w 1471421"/>
                <a:gd name="connsiteY41" fmla="*/ 736663 h 87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71421" h="875728">
                  <a:moveTo>
                    <a:pt x="157829" y="0"/>
                  </a:moveTo>
                  <a:lnTo>
                    <a:pt x="157829" y="53245"/>
                  </a:lnTo>
                  <a:lnTo>
                    <a:pt x="157829" y="105632"/>
                  </a:lnTo>
                  <a:cubicBezTo>
                    <a:pt x="157829" y="132683"/>
                    <a:pt x="175832" y="155638"/>
                    <a:pt x="200406" y="163354"/>
                  </a:cubicBezTo>
                  <a:cubicBezTo>
                    <a:pt x="206121" y="165163"/>
                    <a:pt x="212122" y="166116"/>
                    <a:pt x="218313" y="166116"/>
                  </a:cubicBezTo>
                  <a:lnTo>
                    <a:pt x="312515" y="166116"/>
                  </a:lnTo>
                  <a:lnTo>
                    <a:pt x="314134" y="166116"/>
                  </a:lnTo>
                  <a:lnTo>
                    <a:pt x="314801" y="442722"/>
                  </a:lnTo>
                  <a:lnTo>
                    <a:pt x="314801" y="444913"/>
                  </a:lnTo>
                  <a:lnTo>
                    <a:pt x="314801" y="444913"/>
                  </a:lnTo>
                  <a:lnTo>
                    <a:pt x="232982" y="444913"/>
                  </a:lnTo>
                  <a:cubicBezTo>
                    <a:pt x="199263" y="444913"/>
                    <a:pt x="169164" y="467201"/>
                    <a:pt x="162020" y="498538"/>
                  </a:cubicBezTo>
                  <a:cubicBezTo>
                    <a:pt x="160973" y="503015"/>
                    <a:pt x="160496" y="507683"/>
                    <a:pt x="160401" y="512540"/>
                  </a:cubicBezTo>
                  <a:lnTo>
                    <a:pt x="160211" y="543497"/>
                  </a:lnTo>
                  <a:cubicBezTo>
                    <a:pt x="160020" y="576739"/>
                    <a:pt x="132969" y="603980"/>
                    <a:pt x="99726" y="603980"/>
                  </a:cubicBezTo>
                  <a:lnTo>
                    <a:pt x="381" y="603980"/>
                  </a:lnTo>
                  <a:lnTo>
                    <a:pt x="381" y="743712"/>
                  </a:lnTo>
                  <a:lnTo>
                    <a:pt x="0" y="743712"/>
                  </a:lnTo>
                  <a:lnTo>
                    <a:pt x="0" y="747141"/>
                  </a:lnTo>
                  <a:lnTo>
                    <a:pt x="146114" y="747141"/>
                  </a:lnTo>
                  <a:cubicBezTo>
                    <a:pt x="177832" y="747141"/>
                    <a:pt x="203740" y="773049"/>
                    <a:pt x="203740" y="804767"/>
                  </a:cubicBezTo>
                  <a:lnTo>
                    <a:pt x="203740" y="824770"/>
                  </a:lnTo>
                  <a:cubicBezTo>
                    <a:pt x="203740" y="846773"/>
                    <a:pt x="191167" y="866013"/>
                    <a:pt x="172879" y="875729"/>
                  </a:cubicBezTo>
                  <a:lnTo>
                    <a:pt x="232600" y="875729"/>
                  </a:lnTo>
                  <a:cubicBezTo>
                    <a:pt x="274891" y="875729"/>
                    <a:pt x="309943" y="843439"/>
                    <a:pt x="313373" y="801243"/>
                  </a:cubicBezTo>
                  <a:cubicBezTo>
                    <a:pt x="316230" y="765334"/>
                    <a:pt x="346615" y="736854"/>
                    <a:pt x="383191" y="736854"/>
                  </a:cubicBezTo>
                  <a:lnTo>
                    <a:pt x="498539" y="736854"/>
                  </a:lnTo>
                  <a:lnTo>
                    <a:pt x="548068" y="736854"/>
                  </a:lnTo>
                  <a:lnTo>
                    <a:pt x="1256157" y="736854"/>
                  </a:lnTo>
                  <a:lnTo>
                    <a:pt x="1256157" y="745427"/>
                  </a:lnTo>
                  <a:cubicBezTo>
                    <a:pt x="1256157" y="808292"/>
                    <a:pt x="1307592" y="859727"/>
                    <a:pt x="1370457" y="859727"/>
                  </a:cubicBezTo>
                  <a:lnTo>
                    <a:pt x="1471422" y="859727"/>
                  </a:lnTo>
                  <a:lnTo>
                    <a:pt x="1471422" y="843439"/>
                  </a:lnTo>
                  <a:lnTo>
                    <a:pt x="1471422" y="390620"/>
                  </a:lnTo>
                  <a:lnTo>
                    <a:pt x="1471422" y="191"/>
                  </a:lnTo>
                  <a:lnTo>
                    <a:pt x="157829" y="191"/>
                  </a:lnTo>
                  <a:close/>
                  <a:moveTo>
                    <a:pt x="1255395" y="736663"/>
                  </a:moveTo>
                  <a:lnTo>
                    <a:pt x="947452" y="736663"/>
                  </a:lnTo>
                  <a:lnTo>
                    <a:pt x="947452" y="496157"/>
                  </a:lnTo>
                  <a:cubicBezTo>
                    <a:pt x="947452" y="433292"/>
                    <a:pt x="999268" y="381857"/>
                    <a:pt x="1062609" y="381857"/>
                  </a:cubicBezTo>
                  <a:lnTo>
                    <a:pt x="1255395" y="381857"/>
                  </a:lnTo>
                  <a:lnTo>
                    <a:pt x="1255395" y="736663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: Shape 129">
              <a:extLst>
                <a:ext uri="{FF2B5EF4-FFF2-40B4-BE49-F238E27FC236}">
                  <a16:creationId xmlns:a16="http://schemas.microsoft.com/office/drawing/2014/main" id="{6D3E6CC3-0915-AF29-1F05-E46DB5FC9A21}"/>
                </a:ext>
              </a:extLst>
            </p:cNvPr>
            <p:cNvSpPr/>
            <p:nvPr/>
          </p:nvSpPr>
          <p:spPr>
            <a:xfrm>
              <a:off x="5911136" y="3026362"/>
              <a:ext cx="307943" cy="354806"/>
            </a:xfrm>
            <a:custGeom>
              <a:avLst/>
              <a:gdLst>
                <a:gd name="connsiteX0" fmla="*/ 115158 w 307943"/>
                <a:gd name="connsiteY0" fmla="*/ 0 h 354806"/>
                <a:gd name="connsiteX1" fmla="*/ 0 w 307943"/>
                <a:gd name="connsiteY1" fmla="*/ 114300 h 354806"/>
                <a:gd name="connsiteX2" fmla="*/ 0 w 307943"/>
                <a:gd name="connsiteY2" fmla="*/ 354806 h 354806"/>
                <a:gd name="connsiteX3" fmla="*/ 307943 w 307943"/>
                <a:gd name="connsiteY3" fmla="*/ 354806 h 354806"/>
                <a:gd name="connsiteX4" fmla="*/ 307943 w 307943"/>
                <a:gd name="connsiteY4" fmla="*/ 0 h 354806"/>
                <a:gd name="connsiteX5" fmla="*/ 115158 w 307943"/>
                <a:gd name="connsiteY5" fmla="*/ 0 h 35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43" h="354806">
                  <a:moveTo>
                    <a:pt x="115158" y="0"/>
                  </a:moveTo>
                  <a:cubicBezTo>
                    <a:pt x="51816" y="0"/>
                    <a:pt x="0" y="51435"/>
                    <a:pt x="0" y="114300"/>
                  </a:cubicBezTo>
                  <a:lnTo>
                    <a:pt x="0" y="354806"/>
                  </a:lnTo>
                  <a:lnTo>
                    <a:pt x="307943" y="354806"/>
                  </a:lnTo>
                  <a:lnTo>
                    <a:pt x="307943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: Shape 130">
              <a:extLst>
                <a:ext uri="{FF2B5EF4-FFF2-40B4-BE49-F238E27FC236}">
                  <a16:creationId xmlns:a16="http://schemas.microsoft.com/office/drawing/2014/main" id="{EBC1E6A1-416D-98F1-F52B-6657C01B3CB4}"/>
                </a:ext>
              </a:extLst>
            </p:cNvPr>
            <p:cNvSpPr/>
            <p:nvPr/>
          </p:nvSpPr>
          <p:spPr>
            <a:xfrm>
              <a:off x="4803283" y="-24876"/>
              <a:ext cx="1632204" cy="2667095"/>
            </a:xfrm>
            <a:custGeom>
              <a:avLst/>
              <a:gdLst>
                <a:gd name="connsiteX0" fmla="*/ 1496949 w 1632204"/>
                <a:gd name="connsiteY0" fmla="*/ 1233678 h 2667095"/>
                <a:gd name="connsiteX1" fmla="*/ 1436942 w 1632204"/>
                <a:gd name="connsiteY1" fmla="*/ 1173671 h 2667095"/>
                <a:gd name="connsiteX2" fmla="*/ 1436942 w 1632204"/>
                <a:gd name="connsiteY2" fmla="*/ 1152811 h 2667095"/>
                <a:gd name="connsiteX3" fmla="*/ 1496949 w 1632204"/>
                <a:gd name="connsiteY3" fmla="*/ 1092803 h 2667095"/>
                <a:gd name="connsiteX4" fmla="*/ 1629346 w 1632204"/>
                <a:gd name="connsiteY4" fmla="*/ 1092803 h 2667095"/>
                <a:gd name="connsiteX5" fmla="*/ 1629823 w 1632204"/>
                <a:gd name="connsiteY5" fmla="*/ 596932 h 2667095"/>
                <a:gd name="connsiteX6" fmla="*/ 1264444 w 1632204"/>
                <a:gd name="connsiteY6" fmla="*/ 596932 h 2667095"/>
                <a:gd name="connsiteX7" fmla="*/ 1264444 w 1632204"/>
                <a:gd name="connsiteY7" fmla="*/ 96869 h 2667095"/>
                <a:gd name="connsiteX8" fmla="*/ 1167574 w 1632204"/>
                <a:gd name="connsiteY8" fmla="*/ 0 h 2667095"/>
                <a:gd name="connsiteX9" fmla="*/ 0 w 1632204"/>
                <a:gd name="connsiteY9" fmla="*/ 0 h 2667095"/>
                <a:gd name="connsiteX10" fmla="*/ 0 w 1632204"/>
                <a:gd name="connsiteY10" fmla="*/ 285464 h 2667095"/>
                <a:gd name="connsiteX11" fmla="*/ 82296 w 1632204"/>
                <a:gd name="connsiteY11" fmla="*/ 285464 h 2667095"/>
                <a:gd name="connsiteX12" fmla="*/ 218789 w 1632204"/>
                <a:gd name="connsiteY12" fmla="*/ 421958 h 2667095"/>
                <a:gd name="connsiteX13" fmla="*/ 218789 w 1632204"/>
                <a:gd name="connsiteY13" fmla="*/ 599980 h 2667095"/>
                <a:gd name="connsiteX14" fmla="*/ 882587 w 1632204"/>
                <a:gd name="connsiteY14" fmla="*/ 599980 h 2667095"/>
                <a:gd name="connsiteX15" fmla="*/ 879919 w 1632204"/>
                <a:gd name="connsiteY15" fmla="*/ 1064324 h 2667095"/>
                <a:gd name="connsiteX16" fmla="*/ 879919 w 1632204"/>
                <a:gd name="connsiteY16" fmla="*/ 1076516 h 2667095"/>
                <a:gd name="connsiteX17" fmla="*/ 872966 w 1632204"/>
                <a:gd name="connsiteY17" fmla="*/ 1076516 h 2667095"/>
                <a:gd name="connsiteX18" fmla="*/ 864203 w 1632204"/>
                <a:gd name="connsiteY18" fmla="*/ 1076516 h 2667095"/>
                <a:gd name="connsiteX19" fmla="*/ 856011 w 1632204"/>
                <a:gd name="connsiteY19" fmla="*/ 1076897 h 2667095"/>
                <a:gd name="connsiteX20" fmla="*/ 853440 w 1632204"/>
                <a:gd name="connsiteY20" fmla="*/ 1077278 h 2667095"/>
                <a:gd name="connsiteX21" fmla="*/ 848106 w 1632204"/>
                <a:gd name="connsiteY21" fmla="*/ 1078135 h 2667095"/>
                <a:gd name="connsiteX22" fmla="*/ 847439 w 1632204"/>
                <a:gd name="connsiteY22" fmla="*/ 1078325 h 2667095"/>
                <a:gd name="connsiteX23" fmla="*/ 845153 w 1632204"/>
                <a:gd name="connsiteY23" fmla="*/ 1078897 h 2667095"/>
                <a:gd name="connsiteX24" fmla="*/ 840486 w 1632204"/>
                <a:gd name="connsiteY24" fmla="*/ 1080135 h 2667095"/>
                <a:gd name="connsiteX25" fmla="*/ 837438 w 1632204"/>
                <a:gd name="connsiteY25" fmla="*/ 1081183 h 2667095"/>
                <a:gd name="connsiteX26" fmla="*/ 833056 w 1632204"/>
                <a:gd name="connsiteY26" fmla="*/ 1082802 h 2667095"/>
                <a:gd name="connsiteX27" fmla="*/ 830104 w 1632204"/>
                <a:gd name="connsiteY27" fmla="*/ 1084136 h 2667095"/>
                <a:gd name="connsiteX28" fmla="*/ 826008 w 1632204"/>
                <a:gd name="connsiteY28" fmla="*/ 1086136 h 2667095"/>
                <a:gd name="connsiteX29" fmla="*/ 824484 w 1632204"/>
                <a:gd name="connsiteY29" fmla="*/ 1086993 h 2667095"/>
                <a:gd name="connsiteX30" fmla="*/ 823055 w 1632204"/>
                <a:gd name="connsiteY30" fmla="*/ 1087755 h 2667095"/>
                <a:gd name="connsiteX31" fmla="*/ 819150 w 1632204"/>
                <a:gd name="connsiteY31" fmla="*/ 1090136 h 2667095"/>
                <a:gd name="connsiteX32" fmla="*/ 818674 w 1632204"/>
                <a:gd name="connsiteY32" fmla="*/ 1090422 h 2667095"/>
                <a:gd name="connsiteX33" fmla="*/ 816483 w 1632204"/>
                <a:gd name="connsiteY33" fmla="*/ 1091946 h 2667095"/>
                <a:gd name="connsiteX34" fmla="*/ 812768 w 1632204"/>
                <a:gd name="connsiteY34" fmla="*/ 1094708 h 2667095"/>
                <a:gd name="connsiteX35" fmla="*/ 810292 w 1632204"/>
                <a:gd name="connsiteY35" fmla="*/ 1096709 h 2667095"/>
                <a:gd name="connsiteX36" fmla="*/ 806767 w 1632204"/>
                <a:gd name="connsiteY36" fmla="*/ 1099852 h 2667095"/>
                <a:gd name="connsiteX37" fmla="*/ 804577 w 1632204"/>
                <a:gd name="connsiteY37" fmla="*/ 1101947 h 2667095"/>
                <a:gd name="connsiteX38" fmla="*/ 801148 w 1632204"/>
                <a:gd name="connsiteY38" fmla="*/ 1105662 h 2667095"/>
                <a:gd name="connsiteX39" fmla="*/ 799434 w 1632204"/>
                <a:gd name="connsiteY39" fmla="*/ 1107662 h 2667095"/>
                <a:gd name="connsiteX40" fmla="*/ 795909 w 1632204"/>
                <a:gd name="connsiteY40" fmla="*/ 1112330 h 2667095"/>
                <a:gd name="connsiteX41" fmla="*/ 795814 w 1632204"/>
                <a:gd name="connsiteY41" fmla="*/ 1112520 h 2667095"/>
                <a:gd name="connsiteX42" fmla="*/ 794861 w 1632204"/>
                <a:gd name="connsiteY42" fmla="*/ 1113854 h 2667095"/>
                <a:gd name="connsiteX43" fmla="*/ 790765 w 1632204"/>
                <a:gd name="connsiteY43" fmla="*/ 1120521 h 2667095"/>
                <a:gd name="connsiteX44" fmla="*/ 790480 w 1632204"/>
                <a:gd name="connsiteY44" fmla="*/ 1121093 h 2667095"/>
                <a:gd name="connsiteX45" fmla="*/ 787337 w 1632204"/>
                <a:gd name="connsiteY45" fmla="*/ 1127570 h 2667095"/>
                <a:gd name="connsiteX46" fmla="*/ 786479 w 1632204"/>
                <a:gd name="connsiteY46" fmla="*/ 1129951 h 2667095"/>
                <a:gd name="connsiteX47" fmla="*/ 784669 w 1632204"/>
                <a:gd name="connsiteY47" fmla="*/ 1134904 h 2667095"/>
                <a:gd name="connsiteX48" fmla="*/ 783908 w 1632204"/>
                <a:gd name="connsiteY48" fmla="*/ 1137666 h 2667095"/>
                <a:gd name="connsiteX49" fmla="*/ 783908 w 1632204"/>
                <a:gd name="connsiteY49" fmla="*/ 1137857 h 2667095"/>
                <a:gd name="connsiteX50" fmla="*/ 782669 w 1632204"/>
                <a:gd name="connsiteY50" fmla="*/ 1142524 h 2667095"/>
                <a:gd name="connsiteX51" fmla="*/ 782574 w 1632204"/>
                <a:gd name="connsiteY51" fmla="*/ 1143000 h 2667095"/>
                <a:gd name="connsiteX52" fmla="*/ 782098 w 1632204"/>
                <a:gd name="connsiteY52" fmla="*/ 1145762 h 2667095"/>
                <a:gd name="connsiteX53" fmla="*/ 780764 w 1632204"/>
                <a:gd name="connsiteY53" fmla="*/ 1160336 h 2667095"/>
                <a:gd name="connsiteX54" fmla="*/ 709517 w 1632204"/>
                <a:gd name="connsiteY54" fmla="*/ 1218438 h 2667095"/>
                <a:gd name="connsiteX55" fmla="*/ 702850 w 1632204"/>
                <a:gd name="connsiteY55" fmla="*/ 1218819 h 2667095"/>
                <a:gd name="connsiteX56" fmla="*/ 700754 w 1632204"/>
                <a:gd name="connsiteY56" fmla="*/ 1219010 h 2667095"/>
                <a:gd name="connsiteX57" fmla="*/ 699802 w 1632204"/>
                <a:gd name="connsiteY57" fmla="*/ 1219105 h 2667095"/>
                <a:gd name="connsiteX58" fmla="*/ 693801 w 1632204"/>
                <a:gd name="connsiteY58" fmla="*/ 1220057 h 2667095"/>
                <a:gd name="connsiteX59" fmla="*/ 692563 w 1632204"/>
                <a:gd name="connsiteY59" fmla="*/ 1220248 h 2667095"/>
                <a:gd name="connsiteX60" fmla="*/ 627031 w 1632204"/>
                <a:gd name="connsiteY60" fmla="*/ 1290923 h 2667095"/>
                <a:gd name="connsiteX61" fmla="*/ 626745 w 1632204"/>
                <a:gd name="connsiteY61" fmla="*/ 1359884 h 2667095"/>
                <a:gd name="connsiteX62" fmla="*/ 626174 w 1632204"/>
                <a:gd name="connsiteY62" fmla="*/ 1359884 h 2667095"/>
                <a:gd name="connsiteX63" fmla="*/ 626174 w 1632204"/>
                <a:gd name="connsiteY63" fmla="*/ 1359884 h 2667095"/>
                <a:gd name="connsiteX64" fmla="*/ 887349 w 1632204"/>
                <a:gd name="connsiteY64" fmla="*/ 1359884 h 2667095"/>
                <a:gd name="connsiteX65" fmla="*/ 957358 w 1632204"/>
                <a:gd name="connsiteY65" fmla="*/ 1429893 h 2667095"/>
                <a:gd name="connsiteX66" fmla="*/ 957358 w 1632204"/>
                <a:gd name="connsiteY66" fmla="*/ 1454277 h 2667095"/>
                <a:gd name="connsiteX67" fmla="*/ 887349 w 1632204"/>
                <a:gd name="connsiteY67" fmla="*/ 1524286 h 2667095"/>
                <a:gd name="connsiteX68" fmla="*/ 626174 w 1632204"/>
                <a:gd name="connsiteY68" fmla="*/ 1524286 h 2667095"/>
                <a:gd name="connsiteX69" fmla="*/ 626174 w 1632204"/>
                <a:gd name="connsiteY69" fmla="*/ 1814417 h 2667095"/>
                <a:gd name="connsiteX70" fmla="*/ 626174 w 1632204"/>
                <a:gd name="connsiteY70" fmla="*/ 1959959 h 2667095"/>
                <a:gd name="connsiteX71" fmla="*/ 1134046 w 1632204"/>
                <a:gd name="connsiteY71" fmla="*/ 1959959 h 2667095"/>
                <a:gd name="connsiteX72" fmla="*/ 1249204 w 1632204"/>
                <a:gd name="connsiteY72" fmla="*/ 2074259 h 2667095"/>
                <a:gd name="connsiteX73" fmla="*/ 1249204 w 1632204"/>
                <a:gd name="connsiteY73" fmla="*/ 2667095 h 2667095"/>
                <a:gd name="connsiteX74" fmla="*/ 1632204 w 1632204"/>
                <a:gd name="connsiteY74" fmla="*/ 2667095 h 2667095"/>
                <a:gd name="connsiteX75" fmla="*/ 1632204 w 1632204"/>
                <a:gd name="connsiteY75" fmla="*/ 1233678 h 2667095"/>
                <a:gd name="connsiteX76" fmla="*/ 1496949 w 1632204"/>
                <a:gd name="connsiteY76" fmla="*/ 1233678 h 2667095"/>
                <a:gd name="connsiteX77" fmla="*/ 1277398 w 1632204"/>
                <a:gd name="connsiteY77" fmla="*/ 1311974 h 2667095"/>
                <a:gd name="connsiteX78" fmla="*/ 1217390 w 1632204"/>
                <a:gd name="connsiteY78" fmla="*/ 1371981 h 2667095"/>
                <a:gd name="connsiteX79" fmla="*/ 1196530 w 1632204"/>
                <a:gd name="connsiteY79" fmla="*/ 1371981 h 2667095"/>
                <a:gd name="connsiteX80" fmla="*/ 1136523 w 1632204"/>
                <a:gd name="connsiteY80" fmla="*/ 1313117 h 2667095"/>
                <a:gd name="connsiteX81" fmla="*/ 1055560 w 1632204"/>
                <a:gd name="connsiteY81" fmla="*/ 1233583 h 2667095"/>
                <a:gd name="connsiteX82" fmla="*/ 1016222 w 1632204"/>
                <a:gd name="connsiteY82" fmla="*/ 1233583 h 2667095"/>
                <a:gd name="connsiteX83" fmla="*/ 956215 w 1632204"/>
                <a:gd name="connsiteY83" fmla="*/ 1173575 h 2667095"/>
                <a:gd name="connsiteX84" fmla="*/ 956215 w 1632204"/>
                <a:gd name="connsiteY84" fmla="*/ 1152716 h 2667095"/>
                <a:gd name="connsiteX85" fmla="*/ 1016222 w 1632204"/>
                <a:gd name="connsiteY85" fmla="*/ 1092708 h 2667095"/>
                <a:gd name="connsiteX86" fmla="*/ 1181005 w 1632204"/>
                <a:gd name="connsiteY86" fmla="*/ 1092708 h 2667095"/>
                <a:gd name="connsiteX87" fmla="*/ 1189959 w 1632204"/>
                <a:gd name="connsiteY87" fmla="*/ 1092232 h 2667095"/>
                <a:gd name="connsiteX88" fmla="*/ 1196530 w 1632204"/>
                <a:gd name="connsiteY88" fmla="*/ 1091851 h 2667095"/>
                <a:gd name="connsiteX89" fmla="*/ 1217390 w 1632204"/>
                <a:gd name="connsiteY89" fmla="*/ 1091851 h 2667095"/>
                <a:gd name="connsiteX90" fmla="*/ 1277398 w 1632204"/>
                <a:gd name="connsiteY90" fmla="*/ 1151858 h 2667095"/>
                <a:gd name="connsiteX91" fmla="*/ 1277398 w 1632204"/>
                <a:gd name="connsiteY91" fmla="*/ 1311974 h 26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632204" h="2667095">
                  <a:moveTo>
                    <a:pt x="1496949" y="1233678"/>
                  </a:moveTo>
                  <a:cubicBezTo>
                    <a:pt x="1463992" y="1233678"/>
                    <a:pt x="1436942" y="1206627"/>
                    <a:pt x="1436942" y="1173671"/>
                  </a:cubicBezTo>
                  <a:lnTo>
                    <a:pt x="1436942" y="1152811"/>
                  </a:lnTo>
                  <a:cubicBezTo>
                    <a:pt x="1436942" y="1119854"/>
                    <a:pt x="1463897" y="1092803"/>
                    <a:pt x="1496949" y="1092803"/>
                  </a:cubicBezTo>
                  <a:lnTo>
                    <a:pt x="1629346" y="1092803"/>
                  </a:lnTo>
                  <a:lnTo>
                    <a:pt x="1629823" y="596932"/>
                  </a:lnTo>
                  <a:lnTo>
                    <a:pt x="1264444" y="596932"/>
                  </a:lnTo>
                  <a:lnTo>
                    <a:pt x="1264444" y="96869"/>
                  </a:lnTo>
                  <a:cubicBezTo>
                    <a:pt x="1264444" y="43434"/>
                    <a:pt x="1221105" y="0"/>
                    <a:pt x="1167574" y="0"/>
                  </a:cubicBezTo>
                  <a:lnTo>
                    <a:pt x="0" y="0"/>
                  </a:lnTo>
                  <a:lnTo>
                    <a:pt x="0" y="285464"/>
                  </a:lnTo>
                  <a:lnTo>
                    <a:pt x="82296" y="285464"/>
                  </a:lnTo>
                  <a:cubicBezTo>
                    <a:pt x="157734" y="285464"/>
                    <a:pt x="218789" y="346615"/>
                    <a:pt x="218789" y="421958"/>
                  </a:cubicBezTo>
                  <a:lnTo>
                    <a:pt x="218789" y="599980"/>
                  </a:lnTo>
                  <a:lnTo>
                    <a:pt x="882587" y="599980"/>
                  </a:lnTo>
                  <a:cubicBezTo>
                    <a:pt x="882587" y="790861"/>
                    <a:pt x="879634" y="920306"/>
                    <a:pt x="879919" y="1064324"/>
                  </a:cubicBezTo>
                  <a:cubicBezTo>
                    <a:pt x="880967" y="1072229"/>
                    <a:pt x="881062" y="1076516"/>
                    <a:pt x="879919" y="1076516"/>
                  </a:cubicBezTo>
                  <a:lnTo>
                    <a:pt x="872966" y="1076516"/>
                  </a:lnTo>
                  <a:cubicBezTo>
                    <a:pt x="869537" y="1076611"/>
                    <a:pt x="866489" y="1076516"/>
                    <a:pt x="864203" y="1076516"/>
                  </a:cubicBezTo>
                  <a:cubicBezTo>
                    <a:pt x="861441" y="1076516"/>
                    <a:pt x="858679" y="1076706"/>
                    <a:pt x="856011" y="1076897"/>
                  </a:cubicBezTo>
                  <a:cubicBezTo>
                    <a:pt x="855155" y="1076992"/>
                    <a:pt x="854297" y="1077182"/>
                    <a:pt x="853440" y="1077278"/>
                  </a:cubicBezTo>
                  <a:cubicBezTo>
                    <a:pt x="851630" y="1077468"/>
                    <a:pt x="849821" y="1077754"/>
                    <a:pt x="848106" y="1078135"/>
                  </a:cubicBezTo>
                  <a:cubicBezTo>
                    <a:pt x="847915" y="1078135"/>
                    <a:pt x="847630" y="1078230"/>
                    <a:pt x="847439" y="1078325"/>
                  </a:cubicBezTo>
                  <a:cubicBezTo>
                    <a:pt x="846677" y="1078516"/>
                    <a:pt x="845915" y="1078706"/>
                    <a:pt x="845153" y="1078897"/>
                  </a:cubicBezTo>
                  <a:cubicBezTo>
                    <a:pt x="843534" y="1079278"/>
                    <a:pt x="842010" y="1079659"/>
                    <a:pt x="840486" y="1080135"/>
                  </a:cubicBezTo>
                  <a:cubicBezTo>
                    <a:pt x="839438" y="1080421"/>
                    <a:pt x="838486" y="1080802"/>
                    <a:pt x="837438" y="1081183"/>
                  </a:cubicBezTo>
                  <a:cubicBezTo>
                    <a:pt x="836009" y="1081659"/>
                    <a:pt x="834485" y="1082231"/>
                    <a:pt x="833056" y="1082802"/>
                  </a:cubicBezTo>
                  <a:cubicBezTo>
                    <a:pt x="832009" y="1083183"/>
                    <a:pt x="831056" y="1083659"/>
                    <a:pt x="830104" y="1084136"/>
                  </a:cubicBezTo>
                  <a:cubicBezTo>
                    <a:pt x="828675" y="1084802"/>
                    <a:pt x="827342" y="1085374"/>
                    <a:pt x="826008" y="1086136"/>
                  </a:cubicBezTo>
                  <a:cubicBezTo>
                    <a:pt x="825532" y="1086422"/>
                    <a:pt x="825055" y="1086707"/>
                    <a:pt x="824484" y="1086993"/>
                  </a:cubicBezTo>
                  <a:cubicBezTo>
                    <a:pt x="824008" y="1087279"/>
                    <a:pt x="823531" y="1087469"/>
                    <a:pt x="823055" y="1087755"/>
                  </a:cubicBezTo>
                  <a:cubicBezTo>
                    <a:pt x="821722" y="1088517"/>
                    <a:pt x="820483" y="1089279"/>
                    <a:pt x="819150" y="1090136"/>
                  </a:cubicBezTo>
                  <a:cubicBezTo>
                    <a:pt x="818960" y="1090232"/>
                    <a:pt x="818864" y="1090327"/>
                    <a:pt x="818674" y="1090422"/>
                  </a:cubicBezTo>
                  <a:cubicBezTo>
                    <a:pt x="817911" y="1090898"/>
                    <a:pt x="817150" y="1091375"/>
                    <a:pt x="816483" y="1091946"/>
                  </a:cubicBezTo>
                  <a:cubicBezTo>
                    <a:pt x="815245" y="1092803"/>
                    <a:pt x="814006" y="1093756"/>
                    <a:pt x="812768" y="1094708"/>
                  </a:cubicBezTo>
                  <a:cubicBezTo>
                    <a:pt x="811911" y="1095375"/>
                    <a:pt x="811149" y="1095947"/>
                    <a:pt x="810292" y="1096709"/>
                  </a:cubicBezTo>
                  <a:cubicBezTo>
                    <a:pt x="809053" y="1097756"/>
                    <a:pt x="807910" y="1098804"/>
                    <a:pt x="806767" y="1099852"/>
                  </a:cubicBezTo>
                  <a:cubicBezTo>
                    <a:pt x="806005" y="1100519"/>
                    <a:pt x="805339" y="1101185"/>
                    <a:pt x="804577" y="1101947"/>
                  </a:cubicBezTo>
                  <a:cubicBezTo>
                    <a:pt x="803434" y="1103186"/>
                    <a:pt x="802291" y="1104424"/>
                    <a:pt x="801148" y="1105662"/>
                  </a:cubicBezTo>
                  <a:cubicBezTo>
                    <a:pt x="800576" y="1106329"/>
                    <a:pt x="799910" y="1106996"/>
                    <a:pt x="799434" y="1107662"/>
                  </a:cubicBezTo>
                  <a:cubicBezTo>
                    <a:pt x="798195" y="1109186"/>
                    <a:pt x="797052" y="1110710"/>
                    <a:pt x="795909" y="1112330"/>
                  </a:cubicBezTo>
                  <a:cubicBezTo>
                    <a:pt x="795909" y="1112425"/>
                    <a:pt x="795814" y="1112425"/>
                    <a:pt x="795814" y="1112520"/>
                  </a:cubicBezTo>
                  <a:cubicBezTo>
                    <a:pt x="795528" y="1112996"/>
                    <a:pt x="795147" y="1113377"/>
                    <a:pt x="794861" y="1113854"/>
                  </a:cubicBezTo>
                  <a:cubicBezTo>
                    <a:pt x="793433" y="1116044"/>
                    <a:pt x="792004" y="1118235"/>
                    <a:pt x="790765" y="1120521"/>
                  </a:cubicBezTo>
                  <a:cubicBezTo>
                    <a:pt x="790670" y="1120712"/>
                    <a:pt x="790575" y="1120902"/>
                    <a:pt x="790480" y="1121093"/>
                  </a:cubicBezTo>
                  <a:cubicBezTo>
                    <a:pt x="789336" y="1123188"/>
                    <a:pt x="788289" y="1125379"/>
                    <a:pt x="787337" y="1127570"/>
                  </a:cubicBezTo>
                  <a:cubicBezTo>
                    <a:pt x="787051" y="1128332"/>
                    <a:pt x="786765" y="1129094"/>
                    <a:pt x="786479" y="1129951"/>
                  </a:cubicBezTo>
                  <a:cubicBezTo>
                    <a:pt x="785812" y="1131570"/>
                    <a:pt x="785146" y="1133285"/>
                    <a:pt x="784669" y="1134904"/>
                  </a:cubicBezTo>
                  <a:cubicBezTo>
                    <a:pt x="784384" y="1135856"/>
                    <a:pt x="784098" y="1136714"/>
                    <a:pt x="783908" y="1137666"/>
                  </a:cubicBezTo>
                  <a:cubicBezTo>
                    <a:pt x="783908" y="1137761"/>
                    <a:pt x="783908" y="1137761"/>
                    <a:pt x="783908" y="1137857"/>
                  </a:cubicBezTo>
                  <a:cubicBezTo>
                    <a:pt x="783431" y="1139381"/>
                    <a:pt x="783050" y="1141000"/>
                    <a:pt x="782669" y="1142524"/>
                  </a:cubicBezTo>
                  <a:cubicBezTo>
                    <a:pt x="782669" y="1142714"/>
                    <a:pt x="782574" y="1142905"/>
                    <a:pt x="782574" y="1143000"/>
                  </a:cubicBezTo>
                  <a:cubicBezTo>
                    <a:pt x="782383" y="1143953"/>
                    <a:pt x="782193" y="1144810"/>
                    <a:pt x="782098" y="1145762"/>
                  </a:cubicBezTo>
                  <a:cubicBezTo>
                    <a:pt x="781240" y="1150525"/>
                    <a:pt x="780764" y="1155287"/>
                    <a:pt x="780764" y="1160336"/>
                  </a:cubicBezTo>
                  <a:cubicBezTo>
                    <a:pt x="780288" y="1185863"/>
                    <a:pt x="744760" y="1217771"/>
                    <a:pt x="709517" y="1218438"/>
                  </a:cubicBezTo>
                  <a:cubicBezTo>
                    <a:pt x="707231" y="1218438"/>
                    <a:pt x="705040" y="1218628"/>
                    <a:pt x="702850" y="1218819"/>
                  </a:cubicBezTo>
                  <a:cubicBezTo>
                    <a:pt x="702183" y="1218914"/>
                    <a:pt x="701421" y="1218914"/>
                    <a:pt x="700754" y="1219010"/>
                  </a:cubicBezTo>
                  <a:cubicBezTo>
                    <a:pt x="700469" y="1219010"/>
                    <a:pt x="700087" y="1219105"/>
                    <a:pt x="699802" y="1219105"/>
                  </a:cubicBezTo>
                  <a:cubicBezTo>
                    <a:pt x="697801" y="1219391"/>
                    <a:pt x="695801" y="1219676"/>
                    <a:pt x="693801" y="1220057"/>
                  </a:cubicBezTo>
                  <a:cubicBezTo>
                    <a:pt x="693420" y="1220153"/>
                    <a:pt x="692943" y="1220248"/>
                    <a:pt x="692563" y="1220248"/>
                  </a:cubicBezTo>
                  <a:cubicBezTo>
                    <a:pt x="658273" y="1227487"/>
                    <a:pt x="631698" y="1255871"/>
                    <a:pt x="627031" y="1290923"/>
                  </a:cubicBezTo>
                  <a:lnTo>
                    <a:pt x="626745" y="1359884"/>
                  </a:lnTo>
                  <a:lnTo>
                    <a:pt x="626174" y="1359884"/>
                  </a:lnTo>
                  <a:lnTo>
                    <a:pt x="626174" y="1359884"/>
                  </a:lnTo>
                  <a:lnTo>
                    <a:pt x="887349" y="1359884"/>
                  </a:lnTo>
                  <a:cubicBezTo>
                    <a:pt x="925830" y="1359884"/>
                    <a:pt x="957358" y="1391412"/>
                    <a:pt x="957358" y="1429893"/>
                  </a:cubicBezTo>
                  <a:lnTo>
                    <a:pt x="957358" y="1454277"/>
                  </a:lnTo>
                  <a:cubicBezTo>
                    <a:pt x="957358" y="1492758"/>
                    <a:pt x="925830" y="1524286"/>
                    <a:pt x="887349" y="1524286"/>
                  </a:cubicBezTo>
                  <a:lnTo>
                    <a:pt x="626174" y="1524286"/>
                  </a:lnTo>
                  <a:lnTo>
                    <a:pt x="626174" y="1814417"/>
                  </a:lnTo>
                  <a:lnTo>
                    <a:pt x="626174" y="1959959"/>
                  </a:lnTo>
                  <a:lnTo>
                    <a:pt x="1134046" y="1959959"/>
                  </a:lnTo>
                  <a:cubicBezTo>
                    <a:pt x="1197388" y="1959959"/>
                    <a:pt x="1249204" y="2011394"/>
                    <a:pt x="1249204" y="2074259"/>
                  </a:cubicBezTo>
                  <a:lnTo>
                    <a:pt x="1249204" y="2667095"/>
                  </a:lnTo>
                  <a:lnTo>
                    <a:pt x="1632204" y="2667095"/>
                  </a:lnTo>
                  <a:lnTo>
                    <a:pt x="1632204" y="1233678"/>
                  </a:lnTo>
                  <a:lnTo>
                    <a:pt x="1496949" y="1233678"/>
                  </a:lnTo>
                  <a:close/>
                  <a:moveTo>
                    <a:pt x="1277398" y="1311974"/>
                  </a:moveTo>
                  <a:cubicBezTo>
                    <a:pt x="1277398" y="1344930"/>
                    <a:pt x="1250442" y="1371981"/>
                    <a:pt x="1217390" y="1371981"/>
                  </a:cubicBezTo>
                  <a:lnTo>
                    <a:pt x="1196530" y="1371981"/>
                  </a:lnTo>
                  <a:cubicBezTo>
                    <a:pt x="1163955" y="1371981"/>
                    <a:pt x="1137190" y="1345597"/>
                    <a:pt x="1136523" y="1313117"/>
                  </a:cubicBezTo>
                  <a:cubicBezTo>
                    <a:pt x="1135666" y="1269016"/>
                    <a:pt x="1099661" y="1233583"/>
                    <a:pt x="1055560" y="1233583"/>
                  </a:cubicBezTo>
                  <a:lnTo>
                    <a:pt x="1016222" y="1233583"/>
                  </a:lnTo>
                  <a:cubicBezTo>
                    <a:pt x="983266" y="1233583"/>
                    <a:pt x="956215" y="1206627"/>
                    <a:pt x="956215" y="1173575"/>
                  </a:cubicBezTo>
                  <a:lnTo>
                    <a:pt x="956215" y="1152716"/>
                  </a:lnTo>
                  <a:cubicBezTo>
                    <a:pt x="956215" y="1119759"/>
                    <a:pt x="983171" y="1092708"/>
                    <a:pt x="1016222" y="1092708"/>
                  </a:cubicBezTo>
                  <a:lnTo>
                    <a:pt x="1181005" y="1092708"/>
                  </a:lnTo>
                  <a:cubicBezTo>
                    <a:pt x="1184148" y="1092708"/>
                    <a:pt x="1186815" y="1092518"/>
                    <a:pt x="1189959" y="1092232"/>
                  </a:cubicBezTo>
                  <a:cubicBezTo>
                    <a:pt x="1192149" y="1091946"/>
                    <a:pt x="1194340" y="1091851"/>
                    <a:pt x="1196530" y="1091851"/>
                  </a:cubicBezTo>
                  <a:lnTo>
                    <a:pt x="1217390" y="1091851"/>
                  </a:lnTo>
                  <a:cubicBezTo>
                    <a:pt x="1250347" y="1091851"/>
                    <a:pt x="1277398" y="1118807"/>
                    <a:pt x="1277398" y="1151858"/>
                  </a:cubicBezTo>
                  <a:lnTo>
                    <a:pt x="1277398" y="1311974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: Shape 131">
              <a:extLst>
                <a:ext uri="{FF2B5EF4-FFF2-40B4-BE49-F238E27FC236}">
                  <a16:creationId xmlns:a16="http://schemas.microsoft.com/office/drawing/2014/main" id="{6D55D8BD-8A68-B90A-6C2E-E758B3E4E2EF}"/>
                </a:ext>
              </a:extLst>
            </p:cNvPr>
            <p:cNvSpPr/>
            <p:nvPr/>
          </p:nvSpPr>
          <p:spPr>
            <a:xfrm>
              <a:off x="5121228" y="1934892"/>
              <a:ext cx="931164" cy="707326"/>
            </a:xfrm>
            <a:custGeom>
              <a:avLst/>
              <a:gdLst>
                <a:gd name="connsiteX0" fmla="*/ 931164 w 931164"/>
                <a:gd name="connsiteY0" fmla="*/ 114300 h 707326"/>
                <a:gd name="connsiteX1" fmla="*/ 816007 w 931164"/>
                <a:gd name="connsiteY1" fmla="*/ 0 h 707326"/>
                <a:gd name="connsiteX2" fmla="*/ 308134 w 931164"/>
                <a:gd name="connsiteY2" fmla="*/ 0 h 707326"/>
                <a:gd name="connsiteX3" fmla="*/ 308134 w 931164"/>
                <a:gd name="connsiteY3" fmla="*/ 143827 h 707326"/>
                <a:gd name="connsiteX4" fmla="*/ 308229 w 931164"/>
                <a:gd name="connsiteY4" fmla="*/ 143827 h 707326"/>
                <a:gd name="connsiteX5" fmla="*/ 308229 w 931164"/>
                <a:gd name="connsiteY5" fmla="*/ 206883 h 707326"/>
                <a:gd name="connsiteX6" fmla="*/ 308229 w 931164"/>
                <a:gd name="connsiteY6" fmla="*/ 219742 h 707326"/>
                <a:gd name="connsiteX7" fmla="*/ 308229 w 931164"/>
                <a:gd name="connsiteY7" fmla="*/ 227933 h 707326"/>
                <a:gd name="connsiteX8" fmla="*/ 308134 w 931164"/>
                <a:gd name="connsiteY8" fmla="*/ 229171 h 707326"/>
                <a:gd name="connsiteX9" fmla="*/ 308134 w 931164"/>
                <a:gd name="connsiteY9" fmla="*/ 230696 h 707326"/>
                <a:gd name="connsiteX10" fmla="*/ 307943 w 931164"/>
                <a:gd name="connsiteY10" fmla="*/ 232410 h 707326"/>
                <a:gd name="connsiteX11" fmla="*/ 307658 w 931164"/>
                <a:gd name="connsiteY11" fmla="*/ 235363 h 707326"/>
                <a:gd name="connsiteX12" fmla="*/ 307181 w 931164"/>
                <a:gd name="connsiteY12" fmla="*/ 238411 h 707326"/>
                <a:gd name="connsiteX13" fmla="*/ 306610 w 931164"/>
                <a:gd name="connsiteY13" fmla="*/ 241268 h 707326"/>
                <a:gd name="connsiteX14" fmla="*/ 305848 w 931164"/>
                <a:gd name="connsiteY14" fmla="*/ 244221 h 707326"/>
                <a:gd name="connsiteX15" fmla="*/ 304991 w 931164"/>
                <a:gd name="connsiteY15" fmla="*/ 246983 h 707326"/>
                <a:gd name="connsiteX16" fmla="*/ 303943 w 931164"/>
                <a:gd name="connsiteY16" fmla="*/ 249746 h 707326"/>
                <a:gd name="connsiteX17" fmla="*/ 302895 w 931164"/>
                <a:gd name="connsiteY17" fmla="*/ 252413 h 707326"/>
                <a:gd name="connsiteX18" fmla="*/ 301657 w 931164"/>
                <a:gd name="connsiteY18" fmla="*/ 254984 h 707326"/>
                <a:gd name="connsiteX19" fmla="*/ 300324 w 931164"/>
                <a:gd name="connsiteY19" fmla="*/ 257556 h 707326"/>
                <a:gd name="connsiteX20" fmla="*/ 298799 w 931164"/>
                <a:gd name="connsiteY20" fmla="*/ 260032 h 707326"/>
                <a:gd name="connsiteX21" fmla="*/ 297275 w 931164"/>
                <a:gd name="connsiteY21" fmla="*/ 262414 h 707326"/>
                <a:gd name="connsiteX22" fmla="*/ 295561 w 931164"/>
                <a:gd name="connsiteY22" fmla="*/ 264700 h 707326"/>
                <a:gd name="connsiteX23" fmla="*/ 293751 w 931164"/>
                <a:gd name="connsiteY23" fmla="*/ 266986 h 707326"/>
                <a:gd name="connsiteX24" fmla="*/ 291846 w 931164"/>
                <a:gd name="connsiteY24" fmla="*/ 269081 h 707326"/>
                <a:gd name="connsiteX25" fmla="*/ 289846 w 931164"/>
                <a:gd name="connsiteY25" fmla="*/ 271177 h 707326"/>
                <a:gd name="connsiteX26" fmla="*/ 287655 w 931164"/>
                <a:gd name="connsiteY26" fmla="*/ 273082 h 707326"/>
                <a:gd name="connsiteX27" fmla="*/ 285560 w 931164"/>
                <a:gd name="connsiteY27" fmla="*/ 274892 h 707326"/>
                <a:gd name="connsiteX28" fmla="*/ 283179 w 931164"/>
                <a:gd name="connsiteY28" fmla="*/ 276606 h 707326"/>
                <a:gd name="connsiteX29" fmla="*/ 280892 w 931164"/>
                <a:gd name="connsiteY29" fmla="*/ 278225 h 707326"/>
                <a:gd name="connsiteX30" fmla="*/ 278321 w 931164"/>
                <a:gd name="connsiteY30" fmla="*/ 279749 h 707326"/>
                <a:gd name="connsiteX31" fmla="*/ 275940 w 931164"/>
                <a:gd name="connsiteY31" fmla="*/ 281178 h 707326"/>
                <a:gd name="connsiteX32" fmla="*/ 273177 w 931164"/>
                <a:gd name="connsiteY32" fmla="*/ 282511 h 707326"/>
                <a:gd name="connsiteX33" fmla="*/ 270701 w 931164"/>
                <a:gd name="connsiteY33" fmla="*/ 283655 h 707326"/>
                <a:gd name="connsiteX34" fmla="*/ 267653 w 931164"/>
                <a:gd name="connsiteY34" fmla="*/ 284797 h 707326"/>
                <a:gd name="connsiteX35" fmla="*/ 265272 w 931164"/>
                <a:gd name="connsiteY35" fmla="*/ 285655 h 707326"/>
                <a:gd name="connsiteX36" fmla="*/ 261938 w 931164"/>
                <a:gd name="connsiteY36" fmla="*/ 286512 h 707326"/>
                <a:gd name="connsiteX37" fmla="*/ 259556 w 931164"/>
                <a:gd name="connsiteY37" fmla="*/ 287084 h 707326"/>
                <a:gd name="connsiteX38" fmla="*/ 255651 w 931164"/>
                <a:gd name="connsiteY38" fmla="*/ 287655 h 707326"/>
                <a:gd name="connsiteX39" fmla="*/ 253651 w 931164"/>
                <a:gd name="connsiteY39" fmla="*/ 287941 h 707326"/>
                <a:gd name="connsiteX40" fmla="*/ 247555 w 931164"/>
                <a:gd name="connsiteY40" fmla="*/ 288226 h 707326"/>
                <a:gd name="connsiteX41" fmla="*/ 157449 w 931164"/>
                <a:gd name="connsiteY41" fmla="*/ 288226 h 707326"/>
                <a:gd name="connsiteX42" fmla="*/ 157449 w 931164"/>
                <a:gd name="connsiteY42" fmla="*/ 363950 h 707326"/>
                <a:gd name="connsiteX43" fmla="*/ 96964 w 931164"/>
                <a:gd name="connsiteY43" fmla="*/ 424434 h 707326"/>
                <a:gd name="connsiteX44" fmla="*/ 0 w 931164"/>
                <a:gd name="connsiteY44" fmla="*/ 424434 h 707326"/>
                <a:gd name="connsiteX45" fmla="*/ 0 w 931164"/>
                <a:gd name="connsiteY45" fmla="*/ 707326 h 707326"/>
                <a:gd name="connsiteX46" fmla="*/ 930879 w 931164"/>
                <a:gd name="connsiteY46" fmla="*/ 707326 h 707326"/>
                <a:gd name="connsiteX47" fmla="*/ 930879 w 931164"/>
                <a:gd name="connsiteY47" fmla="*/ 114300 h 70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31164" h="707326">
                  <a:moveTo>
                    <a:pt x="931164" y="114300"/>
                  </a:moveTo>
                  <a:cubicBezTo>
                    <a:pt x="931164" y="51435"/>
                    <a:pt x="879348" y="0"/>
                    <a:pt x="816007" y="0"/>
                  </a:cubicBezTo>
                  <a:lnTo>
                    <a:pt x="308134" y="0"/>
                  </a:lnTo>
                  <a:lnTo>
                    <a:pt x="308134" y="143827"/>
                  </a:lnTo>
                  <a:lnTo>
                    <a:pt x="308229" y="143827"/>
                  </a:lnTo>
                  <a:lnTo>
                    <a:pt x="308229" y="206883"/>
                  </a:lnTo>
                  <a:lnTo>
                    <a:pt x="308229" y="219742"/>
                  </a:lnTo>
                  <a:lnTo>
                    <a:pt x="308229" y="227933"/>
                  </a:lnTo>
                  <a:cubicBezTo>
                    <a:pt x="308229" y="228314"/>
                    <a:pt x="308134" y="228790"/>
                    <a:pt x="308134" y="229171"/>
                  </a:cubicBezTo>
                  <a:lnTo>
                    <a:pt x="308134" y="230696"/>
                  </a:lnTo>
                  <a:cubicBezTo>
                    <a:pt x="308134" y="231267"/>
                    <a:pt x="308039" y="231838"/>
                    <a:pt x="307943" y="232410"/>
                  </a:cubicBezTo>
                  <a:cubicBezTo>
                    <a:pt x="307848" y="233363"/>
                    <a:pt x="307753" y="234315"/>
                    <a:pt x="307658" y="235363"/>
                  </a:cubicBezTo>
                  <a:cubicBezTo>
                    <a:pt x="307563" y="236410"/>
                    <a:pt x="307372" y="237363"/>
                    <a:pt x="307181" y="238411"/>
                  </a:cubicBezTo>
                  <a:cubicBezTo>
                    <a:pt x="306991" y="239363"/>
                    <a:pt x="306800" y="240316"/>
                    <a:pt x="306610" y="241268"/>
                  </a:cubicBezTo>
                  <a:cubicBezTo>
                    <a:pt x="306420" y="242221"/>
                    <a:pt x="306134" y="243173"/>
                    <a:pt x="305848" y="244221"/>
                  </a:cubicBezTo>
                  <a:cubicBezTo>
                    <a:pt x="305562" y="245173"/>
                    <a:pt x="305371" y="246031"/>
                    <a:pt x="304991" y="246983"/>
                  </a:cubicBezTo>
                  <a:cubicBezTo>
                    <a:pt x="304705" y="247936"/>
                    <a:pt x="304324" y="248793"/>
                    <a:pt x="303943" y="249746"/>
                  </a:cubicBezTo>
                  <a:cubicBezTo>
                    <a:pt x="303562" y="250603"/>
                    <a:pt x="303276" y="251555"/>
                    <a:pt x="302895" y="252413"/>
                  </a:cubicBezTo>
                  <a:cubicBezTo>
                    <a:pt x="302514" y="253270"/>
                    <a:pt x="302038" y="254127"/>
                    <a:pt x="301657" y="254984"/>
                  </a:cubicBezTo>
                  <a:cubicBezTo>
                    <a:pt x="301180" y="255842"/>
                    <a:pt x="300800" y="256699"/>
                    <a:pt x="300324" y="257556"/>
                  </a:cubicBezTo>
                  <a:cubicBezTo>
                    <a:pt x="299847" y="258413"/>
                    <a:pt x="299371" y="259175"/>
                    <a:pt x="298799" y="260032"/>
                  </a:cubicBezTo>
                  <a:cubicBezTo>
                    <a:pt x="298323" y="260794"/>
                    <a:pt x="297752" y="261652"/>
                    <a:pt x="297275" y="262414"/>
                  </a:cubicBezTo>
                  <a:cubicBezTo>
                    <a:pt x="296704" y="263176"/>
                    <a:pt x="296133" y="263938"/>
                    <a:pt x="295561" y="264700"/>
                  </a:cubicBezTo>
                  <a:cubicBezTo>
                    <a:pt x="294990" y="265462"/>
                    <a:pt x="294418" y="266224"/>
                    <a:pt x="293751" y="266986"/>
                  </a:cubicBezTo>
                  <a:cubicBezTo>
                    <a:pt x="293180" y="267748"/>
                    <a:pt x="292513" y="268414"/>
                    <a:pt x="291846" y="269081"/>
                  </a:cubicBezTo>
                  <a:cubicBezTo>
                    <a:pt x="291179" y="269748"/>
                    <a:pt x="290513" y="270510"/>
                    <a:pt x="289846" y="271177"/>
                  </a:cubicBezTo>
                  <a:cubicBezTo>
                    <a:pt x="289179" y="271843"/>
                    <a:pt x="288417" y="272510"/>
                    <a:pt x="287655" y="273082"/>
                  </a:cubicBezTo>
                  <a:cubicBezTo>
                    <a:pt x="286988" y="273748"/>
                    <a:pt x="286227" y="274320"/>
                    <a:pt x="285560" y="274892"/>
                  </a:cubicBezTo>
                  <a:cubicBezTo>
                    <a:pt x="284798" y="275463"/>
                    <a:pt x="284036" y="276034"/>
                    <a:pt x="283179" y="276606"/>
                  </a:cubicBezTo>
                  <a:cubicBezTo>
                    <a:pt x="282416" y="277177"/>
                    <a:pt x="281654" y="277749"/>
                    <a:pt x="280892" y="278225"/>
                  </a:cubicBezTo>
                  <a:cubicBezTo>
                    <a:pt x="280035" y="278797"/>
                    <a:pt x="279178" y="279273"/>
                    <a:pt x="278321" y="279749"/>
                  </a:cubicBezTo>
                  <a:cubicBezTo>
                    <a:pt x="277559" y="280225"/>
                    <a:pt x="276796" y="280702"/>
                    <a:pt x="275940" y="281178"/>
                  </a:cubicBezTo>
                  <a:cubicBezTo>
                    <a:pt x="274987" y="281654"/>
                    <a:pt x="274130" y="282130"/>
                    <a:pt x="273177" y="282511"/>
                  </a:cubicBezTo>
                  <a:cubicBezTo>
                    <a:pt x="272320" y="282892"/>
                    <a:pt x="271558" y="283273"/>
                    <a:pt x="270701" y="283655"/>
                  </a:cubicBezTo>
                  <a:cubicBezTo>
                    <a:pt x="269748" y="284035"/>
                    <a:pt x="268700" y="284417"/>
                    <a:pt x="267653" y="284797"/>
                  </a:cubicBezTo>
                  <a:cubicBezTo>
                    <a:pt x="266891" y="285083"/>
                    <a:pt x="266033" y="285369"/>
                    <a:pt x="265272" y="285655"/>
                  </a:cubicBezTo>
                  <a:cubicBezTo>
                    <a:pt x="264129" y="286036"/>
                    <a:pt x="263080" y="286226"/>
                    <a:pt x="261938" y="286512"/>
                  </a:cubicBezTo>
                  <a:cubicBezTo>
                    <a:pt x="261176" y="286702"/>
                    <a:pt x="260414" y="286988"/>
                    <a:pt x="259556" y="287084"/>
                  </a:cubicBezTo>
                  <a:cubicBezTo>
                    <a:pt x="258223" y="287369"/>
                    <a:pt x="256890" y="287464"/>
                    <a:pt x="255651" y="287655"/>
                  </a:cubicBezTo>
                  <a:cubicBezTo>
                    <a:pt x="254984" y="287750"/>
                    <a:pt x="254318" y="287846"/>
                    <a:pt x="253651" y="287941"/>
                  </a:cubicBezTo>
                  <a:cubicBezTo>
                    <a:pt x="251651" y="288131"/>
                    <a:pt x="249650" y="288226"/>
                    <a:pt x="247555" y="288226"/>
                  </a:cubicBezTo>
                  <a:lnTo>
                    <a:pt x="157449" y="288226"/>
                  </a:lnTo>
                  <a:lnTo>
                    <a:pt x="157449" y="363950"/>
                  </a:lnTo>
                  <a:cubicBezTo>
                    <a:pt x="157449" y="397192"/>
                    <a:pt x="130207" y="424434"/>
                    <a:pt x="96964" y="424434"/>
                  </a:cubicBezTo>
                  <a:lnTo>
                    <a:pt x="0" y="424434"/>
                  </a:lnTo>
                  <a:lnTo>
                    <a:pt x="0" y="707326"/>
                  </a:lnTo>
                  <a:lnTo>
                    <a:pt x="930879" y="707326"/>
                  </a:lnTo>
                  <a:lnTo>
                    <a:pt x="930879" y="11430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: Shape 132">
              <a:extLst>
                <a:ext uri="{FF2B5EF4-FFF2-40B4-BE49-F238E27FC236}">
                  <a16:creationId xmlns:a16="http://schemas.microsoft.com/office/drawing/2014/main" id="{55CDD6EE-1E72-C46A-AA2D-ACBC9B6C9EE3}"/>
                </a:ext>
              </a:extLst>
            </p:cNvPr>
            <p:cNvSpPr/>
            <p:nvPr/>
          </p:nvSpPr>
          <p:spPr>
            <a:xfrm>
              <a:off x="4648978" y="4562649"/>
              <a:ext cx="325278" cy="429958"/>
            </a:xfrm>
            <a:custGeom>
              <a:avLst/>
              <a:gdLst>
                <a:gd name="connsiteX0" fmla="*/ 211741 w 325278"/>
                <a:gd name="connsiteY0" fmla="*/ 95 h 429958"/>
                <a:gd name="connsiteX1" fmla="*/ 172593 w 325278"/>
                <a:gd name="connsiteY1" fmla="*/ 95 h 429958"/>
                <a:gd name="connsiteX2" fmla="*/ 107252 w 325278"/>
                <a:gd name="connsiteY2" fmla="*/ 95 h 429958"/>
                <a:gd name="connsiteX3" fmla="*/ 95155 w 325278"/>
                <a:gd name="connsiteY3" fmla="*/ 95 h 429958"/>
                <a:gd name="connsiteX4" fmla="*/ 0 w 325278"/>
                <a:gd name="connsiteY4" fmla="*/ 95 h 429958"/>
                <a:gd name="connsiteX5" fmla="*/ 11621 w 325278"/>
                <a:gd name="connsiteY5" fmla="*/ 34004 h 429958"/>
                <a:gd name="connsiteX6" fmla="*/ 11049 w 325278"/>
                <a:gd name="connsiteY6" fmla="*/ 232791 h 429958"/>
                <a:gd name="connsiteX7" fmla="*/ 11049 w 325278"/>
                <a:gd name="connsiteY7" fmla="*/ 236315 h 429958"/>
                <a:gd name="connsiteX8" fmla="*/ 11049 w 325278"/>
                <a:gd name="connsiteY8" fmla="*/ 237839 h 429958"/>
                <a:gd name="connsiteX9" fmla="*/ 11049 w 325278"/>
                <a:gd name="connsiteY9" fmla="*/ 237839 h 429958"/>
                <a:gd name="connsiteX10" fmla="*/ 11144 w 325278"/>
                <a:gd name="connsiteY10" fmla="*/ 239268 h 429958"/>
                <a:gd name="connsiteX11" fmla="*/ 11144 w 325278"/>
                <a:gd name="connsiteY11" fmla="*/ 239268 h 429958"/>
                <a:gd name="connsiteX12" fmla="*/ 11239 w 325278"/>
                <a:gd name="connsiteY12" fmla="*/ 240697 h 429958"/>
                <a:gd name="connsiteX13" fmla="*/ 11239 w 325278"/>
                <a:gd name="connsiteY13" fmla="*/ 240697 h 429958"/>
                <a:gd name="connsiteX14" fmla="*/ 11335 w 325278"/>
                <a:gd name="connsiteY14" fmla="*/ 242126 h 429958"/>
                <a:gd name="connsiteX15" fmla="*/ 11335 w 325278"/>
                <a:gd name="connsiteY15" fmla="*/ 242126 h 429958"/>
                <a:gd name="connsiteX16" fmla="*/ 11525 w 325278"/>
                <a:gd name="connsiteY16" fmla="*/ 243554 h 429958"/>
                <a:gd name="connsiteX17" fmla="*/ 11525 w 325278"/>
                <a:gd name="connsiteY17" fmla="*/ 243554 h 429958"/>
                <a:gd name="connsiteX18" fmla="*/ 11716 w 325278"/>
                <a:gd name="connsiteY18" fmla="*/ 244983 h 429958"/>
                <a:gd name="connsiteX19" fmla="*/ 11716 w 325278"/>
                <a:gd name="connsiteY19" fmla="*/ 244983 h 429958"/>
                <a:gd name="connsiteX20" fmla="*/ 12002 w 325278"/>
                <a:gd name="connsiteY20" fmla="*/ 246412 h 429958"/>
                <a:gd name="connsiteX21" fmla="*/ 12002 w 325278"/>
                <a:gd name="connsiteY21" fmla="*/ 246412 h 429958"/>
                <a:gd name="connsiteX22" fmla="*/ 12287 w 325278"/>
                <a:gd name="connsiteY22" fmla="*/ 247841 h 429958"/>
                <a:gd name="connsiteX23" fmla="*/ 12287 w 325278"/>
                <a:gd name="connsiteY23" fmla="*/ 247841 h 429958"/>
                <a:gd name="connsiteX24" fmla="*/ 12573 w 325278"/>
                <a:gd name="connsiteY24" fmla="*/ 249269 h 429958"/>
                <a:gd name="connsiteX25" fmla="*/ 12573 w 325278"/>
                <a:gd name="connsiteY25" fmla="*/ 249269 h 429958"/>
                <a:gd name="connsiteX26" fmla="*/ 12954 w 325278"/>
                <a:gd name="connsiteY26" fmla="*/ 250698 h 429958"/>
                <a:gd name="connsiteX27" fmla="*/ 12954 w 325278"/>
                <a:gd name="connsiteY27" fmla="*/ 250698 h 429958"/>
                <a:gd name="connsiteX28" fmla="*/ 64294 w 325278"/>
                <a:gd name="connsiteY28" fmla="*/ 293751 h 429958"/>
                <a:gd name="connsiteX29" fmla="*/ 64294 w 325278"/>
                <a:gd name="connsiteY29" fmla="*/ 293751 h 429958"/>
                <a:gd name="connsiteX30" fmla="*/ 65722 w 325278"/>
                <a:gd name="connsiteY30" fmla="*/ 293846 h 429958"/>
                <a:gd name="connsiteX31" fmla="*/ 65722 w 325278"/>
                <a:gd name="connsiteY31" fmla="*/ 293846 h 429958"/>
                <a:gd name="connsiteX32" fmla="*/ 66199 w 325278"/>
                <a:gd name="connsiteY32" fmla="*/ 293846 h 429958"/>
                <a:gd name="connsiteX33" fmla="*/ 69342 w 325278"/>
                <a:gd name="connsiteY33" fmla="*/ 293941 h 429958"/>
                <a:gd name="connsiteX34" fmla="*/ 76771 w 325278"/>
                <a:gd name="connsiteY34" fmla="*/ 293941 h 429958"/>
                <a:gd name="connsiteX35" fmla="*/ 157734 w 325278"/>
                <a:gd name="connsiteY35" fmla="*/ 374904 h 429958"/>
                <a:gd name="connsiteX36" fmla="*/ 157734 w 325278"/>
                <a:gd name="connsiteY36" fmla="*/ 429959 h 429958"/>
                <a:gd name="connsiteX37" fmla="*/ 268510 w 325278"/>
                <a:gd name="connsiteY37" fmla="*/ 429959 h 429958"/>
                <a:gd name="connsiteX38" fmla="*/ 325279 w 325278"/>
                <a:gd name="connsiteY38" fmla="*/ 381476 h 429958"/>
                <a:gd name="connsiteX39" fmla="*/ 325279 w 325278"/>
                <a:gd name="connsiteY39" fmla="*/ 0 h 429958"/>
                <a:gd name="connsiteX40" fmla="*/ 211741 w 325278"/>
                <a:gd name="connsiteY40" fmla="*/ 0 h 42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5278" h="429958">
                  <a:moveTo>
                    <a:pt x="211741" y="95"/>
                  </a:moveTo>
                  <a:lnTo>
                    <a:pt x="172593" y="95"/>
                  </a:lnTo>
                  <a:lnTo>
                    <a:pt x="107252" y="95"/>
                  </a:lnTo>
                  <a:lnTo>
                    <a:pt x="95155" y="95"/>
                  </a:lnTo>
                  <a:lnTo>
                    <a:pt x="0" y="95"/>
                  </a:lnTo>
                  <a:cubicBezTo>
                    <a:pt x="7239" y="7906"/>
                    <a:pt x="11716" y="18764"/>
                    <a:pt x="11621" y="34004"/>
                  </a:cubicBezTo>
                  <a:lnTo>
                    <a:pt x="11049" y="232791"/>
                  </a:lnTo>
                  <a:lnTo>
                    <a:pt x="11049" y="236315"/>
                  </a:lnTo>
                  <a:lnTo>
                    <a:pt x="11049" y="237839"/>
                  </a:lnTo>
                  <a:lnTo>
                    <a:pt x="11049" y="237839"/>
                  </a:lnTo>
                  <a:lnTo>
                    <a:pt x="11144" y="239268"/>
                  </a:lnTo>
                  <a:lnTo>
                    <a:pt x="11144" y="239268"/>
                  </a:lnTo>
                  <a:lnTo>
                    <a:pt x="11239" y="240697"/>
                  </a:lnTo>
                  <a:lnTo>
                    <a:pt x="11239" y="240697"/>
                  </a:lnTo>
                  <a:lnTo>
                    <a:pt x="11335" y="242126"/>
                  </a:lnTo>
                  <a:lnTo>
                    <a:pt x="11335" y="242126"/>
                  </a:lnTo>
                  <a:lnTo>
                    <a:pt x="11525" y="243554"/>
                  </a:lnTo>
                  <a:lnTo>
                    <a:pt x="11525" y="243554"/>
                  </a:lnTo>
                  <a:lnTo>
                    <a:pt x="11716" y="244983"/>
                  </a:lnTo>
                  <a:lnTo>
                    <a:pt x="11716" y="244983"/>
                  </a:lnTo>
                  <a:lnTo>
                    <a:pt x="12002" y="246412"/>
                  </a:lnTo>
                  <a:lnTo>
                    <a:pt x="12002" y="246412"/>
                  </a:lnTo>
                  <a:cubicBezTo>
                    <a:pt x="12097" y="246888"/>
                    <a:pt x="12192" y="247364"/>
                    <a:pt x="12287" y="247841"/>
                  </a:cubicBezTo>
                  <a:lnTo>
                    <a:pt x="12287" y="247841"/>
                  </a:lnTo>
                  <a:lnTo>
                    <a:pt x="12573" y="249269"/>
                  </a:lnTo>
                  <a:lnTo>
                    <a:pt x="12573" y="249269"/>
                  </a:lnTo>
                  <a:lnTo>
                    <a:pt x="12954" y="250698"/>
                  </a:lnTo>
                  <a:lnTo>
                    <a:pt x="12954" y="250698"/>
                  </a:lnTo>
                  <a:cubicBezTo>
                    <a:pt x="19145" y="273844"/>
                    <a:pt x="39434" y="291655"/>
                    <a:pt x="64294" y="293751"/>
                  </a:cubicBezTo>
                  <a:lnTo>
                    <a:pt x="64294" y="293751"/>
                  </a:lnTo>
                  <a:lnTo>
                    <a:pt x="65722" y="293846"/>
                  </a:lnTo>
                  <a:lnTo>
                    <a:pt x="65722" y="293846"/>
                  </a:lnTo>
                  <a:lnTo>
                    <a:pt x="66199" y="293846"/>
                  </a:lnTo>
                  <a:cubicBezTo>
                    <a:pt x="67342" y="293846"/>
                    <a:pt x="68199" y="293941"/>
                    <a:pt x="69342" y="293941"/>
                  </a:cubicBezTo>
                  <a:lnTo>
                    <a:pt x="76771" y="293941"/>
                  </a:lnTo>
                  <a:cubicBezTo>
                    <a:pt x="121349" y="293941"/>
                    <a:pt x="157734" y="330327"/>
                    <a:pt x="157734" y="374904"/>
                  </a:cubicBezTo>
                  <a:lnTo>
                    <a:pt x="157734" y="429959"/>
                  </a:lnTo>
                  <a:lnTo>
                    <a:pt x="268510" y="429959"/>
                  </a:lnTo>
                  <a:cubicBezTo>
                    <a:pt x="297085" y="429959"/>
                    <a:pt x="320898" y="408813"/>
                    <a:pt x="325279" y="381476"/>
                  </a:cubicBezTo>
                  <a:cubicBezTo>
                    <a:pt x="325279" y="381476"/>
                    <a:pt x="325279" y="80201"/>
                    <a:pt x="325279" y="0"/>
                  </a:cubicBezTo>
                  <a:lnTo>
                    <a:pt x="211741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: Shape 133">
              <a:extLst>
                <a:ext uri="{FF2B5EF4-FFF2-40B4-BE49-F238E27FC236}">
                  <a16:creationId xmlns:a16="http://schemas.microsoft.com/office/drawing/2014/main" id="{4BD6AC8E-7D24-5705-3287-754DD5356A7C}"/>
                </a:ext>
              </a:extLst>
            </p:cNvPr>
            <p:cNvSpPr/>
            <p:nvPr/>
          </p:nvSpPr>
          <p:spPr>
            <a:xfrm>
              <a:off x="4486386" y="4284043"/>
              <a:ext cx="276796" cy="278606"/>
            </a:xfrm>
            <a:custGeom>
              <a:avLst/>
              <a:gdLst>
                <a:gd name="connsiteX0" fmla="*/ 115158 w 276796"/>
                <a:gd name="connsiteY0" fmla="*/ 95 h 278606"/>
                <a:gd name="connsiteX1" fmla="*/ 0 w 276796"/>
                <a:gd name="connsiteY1" fmla="*/ 114395 h 278606"/>
                <a:gd name="connsiteX2" fmla="*/ 0 w 276796"/>
                <a:gd name="connsiteY2" fmla="*/ 164402 h 278606"/>
                <a:gd name="connsiteX3" fmla="*/ 191 w 276796"/>
                <a:gd name="connsiteY3" fmla="*/ 167545 h 278606"/>
                <a:gd name="connsiteX4" fmla="*/ 0 w 276796"/>
                <a:gd name="connsiteY4" fmla="*/ 170688 h 278606"/>
                <a:gd name="connsiteX5" fmla="*/ 0 w 276796"/>
                <a:gd name="connsiteY5" fmla="*/ 278606 h 278606"/>
                <a:gd name="connsiteX6" fmla="*/ 115158 w 276796"/>
                <a:gd name="connsiteY6" fmla="*/ 278606 h 278606"/>
                <a:gd name="connsiteX7" fmla="*/ 154305 w 276796"/>
                <a:gd name="connsiteY7" fmla="*/ 278606 h 278606"/>
                <a:gd name="connsiteX8" fmla="*/ 276797 w 276796"/>
                <a:gd name="connsiteY8" fmla="*/ 278606 h 278606"/>
                <a:gd name="connsiteX9" fmla="*/ 276797 w 276796"/>
                <a:gd name="connsiteY9" fmla="*/ 0 h 278606"/>
                <a:gd name="connsiteX10" fmla="*/ 115158 w 276796"/>
                <a:gd name="connsiteY10" fmla="*/ 0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796" h="278606">
                  <a:moveTo>
                    <a:pt x="115158" y="95"/>
                  </a:moveTo>
                  <a:cubicBezTo>
                    <a:pt x="51816" y="95"/>
                    <a:pt x="0" y="51530"/>
                    <a:pt x="0" y="114395"/>
                  </a:cubicBezTo>
                  <a:lnTo>
                    <a:pt x="0" y="164402"/>
                  </a:lnTo>
                  <a:cubicBezTo>
                    <a:pt x="0" y="165449"/>
                    <a:pt x="95" y="166497"/>
                    <a:pt x="191" y="167545"/>
                  </a:cubicBezTo>
                  <a:cubicBezTo>
                    <a:pt x="95" y="168593"/>
                    <a:pt x="0" y="169640"/>
                    <a:pt x="0" y="170688"/>
                  </a:cubicBezTo>
                  <a:lnTo>
                    <a:pt x="0" y="278606"/>
                  </a:lnTo>
                  <a:lnTo>
                    <a:pt x="115158" y="278606"/>
                  </a:lnTo>
                  <a:lnTo>
                    <a:pt x="154305" y="278606"/>
                  </a:lnTo>
                  <a:lnTo>
                    <a:pt x="276797" y="278606"/>
                  </a:lnTo>
                  <a:lnTo>
                    <a:pt x="276797" y="0"/>
                  </a:lnTo>
                  <a:lnTo>
                    <a:pt x="115158" y="0"/>
                  </a:ln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: Shape 134">
              <a:extLst>
                <a:ext uri="{FF2B5EF4-FFF2-40B4-BE49-F238E27FC236}">
                  <a16:creationId xmlns:a16="http://schemas.microsoft.com/office/drawing/2014/main" id="{5F46FA57-410E-FE53-D26B-817FDA4C25A9}"/>
                </a:ext>
              </a:extLst>
            </p:cNvPr>
            <p:cNvSpPr/>
            <p:nvPr/>
          </p:nvSpPr>
          <p:spPr>
            <a:xfrm>
              <a:off x="4651074" y="3828367"/>
              <a:ext cx="633888" cy="734377"/>
            </a:xfrm>
            <a:custGeom>
              <a:avLst/>
              <a:gdLst>
                <a:gd name="connsiteX0" fmla="*/ 575024 w 633888"/>
                <a:gd name="connsiteY0" fmla="*/ 0 h 734377"/>
                <a:gd name="connsiteX1" fmla="*/ 472916 w 633888"/>
                <a:gd name="connsiteY1" fmla="*/ 0 h 734377"/>
                <a:gd name="connsiteX2" fmla="*/ 273463 w 633888"/>
                <a:gd name="connsiteY2" fmla="*/ 0 h 734377"/>
                <a:gd name="connsiteX3" fmla="*/ 247079 w 633888"/>
                <a:gd name="connsiteY3" fmla="*/ 0 h 734377"/>
                <a:gd name="connsiteX4" fmla="*/ 233648 w 633888"/>
                <a:gd name="connsiteY4" fmla="*/ 857 h 734377"/>
                <a:gd name="connsiteX5" fmla="*/ 82487 w 633888"/>
                <a:gd name="connsiteY5" fmla="*/ 1238 h 734377"/>
                <a:gd name="connsiteX6" fmla="*/ 762 w 633888"/>
                <a:gd name="connsiteY6" fmla="*/ 762 h 734377"/>
                <a:gd name="connsiteX7" fmla="*/ 762 w 633888"/>
                <a:gd name="connsiteY7" fmla="*/ 141637 h 734377"/>
                <a:gd name="connsiteX8" fmla="*/ 0 w 633888"/>
                <a:gd name="connsiteY8" fmla="*/ 141637 h 734377"/>
                <a:gd name="connsiteX9" fmla="*/ 0 w 633888"/>
                <a:gd name="connsiteY9" fmla="*/ 455771 h 734377"/>
                <a:gd name="connsiteX10" fmla="*/ 93250 w 633888"/>
                <a:gd name="connsiteY10" fmla="*/ 455771 h 734377"/>
                <a:gd name="connsiteX11" fmla="*/ 105346 w 633888"/>
                <a:gd name="connsiteY11" fmla="*/ 455771 h 734377"/>
                <a:gd name="connsiteX12" fmla="*/ 110776 w 633888"/>
                <a:gd name="connsiteY12" fmla="*/ 455771 h 734377"/>
                <a:gd name="connsiteX13" fmla="*/ 110776 w 633888"/>
                <a:gd name="connsiteY13" fmla="*/ 734378 h 734377"/>
                <a:gd name="connsiteX14" fmla="*/ 182309 w 633888"/>
                <a:gd name="connsiteY14" fmla="*/ 734378 h 734377"/>
                <a:gd name="connsiteX15" fmla="*/ 218504 w 633888"/>
                <a:gd name="connsiteY15" fmla="*/ 734378 h 734377"/>
                <a:gd name="connsiteX16" fmla="*/ 324993 w 633888"/>
                <a:gd name="connsiteY16" fmla="*/ 734378 h 734377"/>
                <a:gd name="connsiteX17" fmla="*/ 324993 w 633888"/>
                <a:gd name="connsiteY17" fmla="*/ 711232 h 734377"/>
                <a:gd name="connsiteX18" fmla="*/ 437674 w 633888"/>
                <a:gd name="connsiteY18" fmla="*/ 615029 h 734377"/>
                <a:gd name="connsiteX19" fmla="*/ 633889 w 633888"/>
                <a:gd name="connsiteY19" fmla="*/ 615029 h 734377"/>
                <a:gd name="connsiteX20" fmla="*/ 633889 w 633888"/>
                <a:gd name="connsiteY20" fmla="*/ 512731 h 734377"/>
                <a:gd name="connsiteX21" fmla="*/ 633889 w 633888"/>
                <a:gd name="connsiteY21" fmla="*/ 232886 h 734377"/>
                <a:gd name="connsiteX22" fmla="*/ 633889 w 633888"/>
                <a:gd name="connsiteY22" fmla="*/ 58769 h 734377"/>
                <a:gd name="connsiteX23" fmla="*/ 575024 w 633888"/>
                <a:gd name="connsiteY23" fmla="*/ 0 h 734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3888" h="734377">
                  <a:moveTo>
                    <a:pt x="575024" y="0"/>
                  </a:moveTo>
                  <a:lnTo>
                    <a:pt x="472916" y="0"/>
                  </a:lnTo>
                  <a:lnTo>
                    <a:pt x="273463" y="0"/>
                  </a:lnTo>
                  <a:lnTo>
                    <a:pt x="247079" y="0"/>
                  </a:lnTo>
                  <a:cubicBezTo>
                    <a:pt x="242506" y="0"/>
                    <a:pt x="238030" y="381"/>
                    <a:pt x="233648" y="857"/>
                  </a:cubicBezTo>
                  <a:lnTo>
                    <a:pt x="82487" y="1238"/>
                  </a:lnTo>
                  <a:lnTo>
                    <a:pt x="762" y="762"/>
                  </a:lnTo>
                  <a:lnTo>
                    <a:pt x="762" y="141637"/>
                  </a:lnTo>
                  <a:lnTo>
                    <a:pt x="0" y="141637"/>
                  </a:lnTo>
                  <a:lnTo>
                    <a:pt x="0" y="455771"/>
                  </a:lnTo>
                  <a:lnTo>
                    <a:pt x="93250" y="455771"/>
                  </a:lnTo>
                  <a:lnTo>
                    <a:pt x="105346" y="455771"/>
                  </a:lnTo>
                  <a:lnTo>
                    <a:pt x="110776" y="455771"/>
                  </a:lnTo>
                  <a:lnTo>
                    <a:pt x="110776" y="734378"/>
                  </a:lnTo>
                  <a:lnTo>
                    <a:pt x="182309" y="734378"/>
                  </a:lnTo>
                  <a:lnTo>
                    <a:pt x="218504" y="734378"/>
                  </a:lnTo>
                  <a:lnTo>
                    <a:pt x="324993" y="734378"/>
                  </a:lnTo>
                  <a:lnTo>
                    <a:pt x="324993" y="711232"/>
                  </a:lnTo>
                  <a:cubicBezTo>
                    <a:pt x="333756" y="656939"/>
                    <a:pt x="381000" y="615029"/>
                    <a:pt x="437674" y="615029"/>
                  </a:cubicBezTo>
                  <a:lnTo>
                    <a:pt x="633889" y="615029"/>
                  </a:lnTo>
                  <a:lnTo>
                    <a:pt x="633889" y="512731"/>
                  </a:lnTo>
                  <a:lnTo>
                    <a:pt x="633889" y="232886"/>
                  </a:lnTo>
                  <a:lnTo>
                    <a:pt x="633889" y="58769"/>
                  </a:lnTo>
                  <a:cubicBezTo>
                    <a:pt x="633699" y="26384"/>
                    <a:pt x="607314" y="0"/>
                    <a:pt x="575024" y="0"/>
                  </a:cubicBezTo>
                  <a:close/>
                </a:path>
              </a:pathLst>
            </a:custGeom>
            <a:solidFill>
              <a:srgbClr val="D1D3D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NL" sz="18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55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</p:sldLayoutIdLst>
  <p:hf hd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1600" b="1" i="0">
          <a:solidFill>
            <a:srgbClr val="3366FF"/>
          </a:solidFill>
          <a:latin typeface="+mj-lt"/>
          <a:ea typeface="Arial Unicode MS" panose="020B0604020202020204" pitchFamily="34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Arial" panose="020B0604020202020204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3366FF"/>
          </a:solidFill>
          <a:latin typeface="Arial" panose="020B0604020202020204" pitchFamily="34" charset="0"/>
          <a:ea typeface="Arial" panose="020B0604020202020204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MS PGothic"/>
          <a:cs typeface="Arial" pitchFamily="34" charset="0"/>
        </a:defRPr>
      </a:lvl5pPr>
      <a:lvl6pPr marL="440284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6pPr>
      <a:lvl7pPr marL="880567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7pPr>
      <a:lvl8pPr marL="1320851" algn="ctr" rtl="0" eaLnBrk="1" fontAlgn="base" hangingPunct="1"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</a:defRPr>
      </a:lvl8pPr>
      <a:lvl9pPr marL="1761134" algn="l" rtl="0" eaLnBrk="1" fontAlgn="base" hangingPunct="1">
        <a:spcBef>
          <a:spcPct val="0"/>
        </a:spcBef>
        <a:spcAft>
          <a:spcPct val="0"/>
        </a:spcAft>
        <a:defRPr sz="1000">
          <a:solidFill>
            <a:schemeClr val="bg2"/>
          </a:solidFill>
          <a:latin typeface="+mj-lt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buClrTx/>
        <a:buSzPct val="100000"/>
        <a:buFont typeface="Arial" panose="020B0604020202020204" pitchFamily="34" charset="0"/>
        <a:buNone/>
        <a:defRPr sz="1400" b="0" i="0">
          <a:solidFill>
            <a:srgbClr val="3366FF"/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1pPr>
      <a:lvl2pPr marL="285750" marR="0" indent="-285750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Clr>
          <a:srgbClr val="0100FE"/>
        </a:buClr>
        <a:buSzPct val="70000"/>
        <a:buFont typeface="Wingdings" panose="05000000000000000000" pitchFamily="2" charset="2"/>
        <a:buChar char="l"/>
        <a:tabLst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2pPr>
      <a:lvl3pPr marL="546100" indent="-266700" algn="l" rtl="0" eaLnBrk="1" fontAlgn="base" hangingPunct="1">
        <a:spcBef>
          <a:spcPts val="400"/>
        </a:spcBef>
        <a:spcAft>
          <a:spcPct val="0"/>
        </a:spcAft>
        <a:buClrTx/>
        <a:buSzPct val="65000"/>
        <a:buFont typeface="Wingdings" panose="05000000000000000000" pitchFamily="2" charset="2"/>
        <a:buChar char="¡"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3pPr>
      <a:lvl4pPr marL="806450" indent="-266700" algn="l" rtl="0" eaLnBrk="1" fontAlgn="base" hangingPunct="1">
        <a:spcBef>
          <a:spcPts val="400"/>
        </a:spcBef>
        <a:spcAft>
          <a:spcPct val="0"/>
        </a:spcAft>
        <a:buClrTx/>
        <a:buFont typeface="Wingdings" pitchFamily="2" charset="2"/>
        <a:buChar char="§"/>
        <a:defRPr sz="1200" b="0" i="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" panose="020B0604020202020204" pitchFamily="34" charset="0"/>
        </a:defRPr>
      </a:lvl4pPr>
      <a:lvl5pPr marL="1111250" indent="-292100" algn="l" rtl="0" eaLnBrk="1" fontAlgn="base" hangingPunct="1">
        <a:spcBef>
          <a:spcPts val="400"/>
        </a:spcBef>
        <a:spcAft>
          <a:spcPct val="0"/>
        </a:spcAft>
        <a:buClrTx/>
        <a:buFont typeface="Arial" panose="020B0604020202020204" pitchFamily="34" charset="0"/>
        <a:buChar char="‒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1435100" indent="-311150" algn="l" rtl="0" eaLnBrk="1" fontAlgn="base" hangingPunct="1">
        <a:spcBef>
          <a:spcPts val="400"/>
        </a:spcBef>
        <a:spcAft>
          <a:spcPct val="0"/>
        </a:spcAft>
        <a:buClrTx/>
        <a:buFont typeface="Arial" panose="020B0604020202020204" pitchFamily="34" charset="0"/>
        <a:buChar char="‒"/>
        <a:defRPr sz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6pPr>
      <a:lvl7pPr marL="2861843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7pPr>
      <a:lvl8pPr marL="3302127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8pPr>
      <a:lvl9pPr marL="3742411" indent="-220142" algn="l" rtl="0" eaLnBrk="1" fontAlgn="base" hangingPunct="1">
        <a:spcBef>
          <a:spcPts val="400"/>
        </a:spcBef>
        <a:spcAft>
          <a:spcPct val="0"/>
        </a:spcAft>
        <a:buChar char="»"/>
        <a:defRPr sz="11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pitchFamily="-64" charset="-128"/>
        </a:defRPr>
      </a:lvl9pPr>
    </p:bodyStyle>
    <p:otherStyle>
      <a:defPPr>
        <a:defRPr lang="fr-FR"/>
      </a:defPPr>
      <a:lvl1pPr marL="0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0284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80567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20851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61134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01418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41702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81985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22269" algn="l" defTabSz="440284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6000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149">
          <p15:clr>
            <a:srgbClr val="F26B43"/>
          </p15:clr>
        </p15:guide>
        <p15:guide id="5" orient="horz" pos="4110">
          <p15:clr>
            <a:srgbClr val="F26B43"/>
          </p15:clr>
        </p15:guide>
        <p15:guide id="6" pos="33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480000" y="970654"/>
            <a:ext cx="10154344" cy="586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Change </a:t>
            </a:r>
            <a:r>
              <a:rPr lang="de-DE" err="1"/>
              <a:t>cover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410D8-4A3A-45E2-81A1-C9D4C6C66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6380" y="5805264"/>
            <a:ext cx="2408534" cy="91009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CFF8BA4-9DA2-4974-94C2-B3C3C21E4193}"/>
              </a:ext>
            </a:extLst>
          </p:cNvPr>
          <p:cNvSpPr/>
          <p:nvPr userDrawn="1"/>
        </p:nvSpPr>
        <p:spPr>
          <a:xfrm flipH="1">
            <a:off x="-1" y="1944000"/>
            <a:ext cx="480000" cy="3600000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2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FEAC8229-7F65-4232-9949-13B76E4D0D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13382" r="983" b="32564"/>
          <a:stretch/>
        </p:blipFill>
        <p:spPr>
          <a:xfrm>
            <a:off x="479998" y="1944000"/>
            <a:ext cx="1171200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7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F218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1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480000" y="970654"/>
            <a:ext cx="10154344" cy="586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Change </a:t>
            </a:r>
            <a:r>
              <a:rPr lang="de-DE" err="1"/>
              <a:t>cover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410D8-4A3A-45E2-81A1-C9D4C6C66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6380" y="5805264"/>
            <a:ext cx="2408534" cy="91009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CFF8BA4-9DA2-4974-94C2-B3C3C21E4193}"/>
              </a:ext>
            </a:extLst>
          </p:cNvPr>
          <p:cNvSpPr/>
          <p:nvPr userDrawn="1"/>
        </p:nvSpPr>
        <p:spPr>
          <a:xfrm flipH="1">
            <a:off x="-1" y="1944000"/>
            <a:ext cx="480000" cy="3600000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2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2B3803D2-BD86-4ABB-8BDF-1BC5164EA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4" b="30582"/>
          <a:stretch/>
        </p:blipFill>
        <p:spPr>
          <a:xfrm>
            <a:off x="479998" y="1944000"/>
            <a:ext cx="1171200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3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F218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1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480000" y="970654"/>
            <a:ext cx="10154344" cy="586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Change </a:t>
            </a:r>
            <a:r>
              <a:rPr lang="de-DE" err="1"/>
              <a:t>cover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410D8-4A3A-45E2-81A1-C9D4C6C66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6380" y="5805264"/>
            <a:ext cx="2408534" cy="91009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CFF8BA4-9DA2-4974-94C2-B3C3C21E4193}"/>
              </a:ext>
            </a:extLst>
          </p:cNvPr>
          <p:cNvSpPr/>
          <p:nvPr userDrawn="1"/>
        </p:nvSpPr>
        <p:spPr>
          <a:xfrm flipH="1">
            <a:off x="-1" y="1944000"/>
            <a:ext cx="480000" cy="3600000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2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2B3803D2-BD86-4ABB-8BDF-1BC5164EA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" t="12201" r="672" b="34184"/>
          <a:stretch/>
        </p:blipFill>
        <p:spPr>
          <a:xfrm>
            <a:off x="479998" y="1944000"/>
            <a:ext cx="1171200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3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F218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1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480000" y="970654"/>
            <a:ext cx="10154344" cy="586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Change </a:t>
            </a:r>
            <a:r>
              <a:rPr lang="de-DE" err="1"/>
              <a:t>cover</a:t>
            </a:r>
            <a:r>
              <a:rPr lang="de-DE"/>
              <a:t>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here</a:t>
            </a:r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410D8-4A3A-45E2-81A1-C9D4C6C662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6380" y="5805264"/>
            <a:ext cx="2408534" cy="91009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CFF8BA4-9DA2-4974-94C2-B3C3C21E4193}"/>
              </a:ext>
            </a:extLst>
          </p:cNvPr>
          <p:cNvSpPr/>
          <p:nvPr userDrawn="1"/>
        </p:nvSpPr>
        <p:spPr>
          <a:xfrm flipH="1">
            <a:off x="-1" y="1944000"/>
            <a:ext cx="480000" cy="3600000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2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2B3803D2-BD86-4ABB-8BDF-1BC5164EA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7" b="28549"/>
          <a:stretch/>
        </p:blipFill>
        <p:spPr>
          <a:xfrm>
            <a:off x="479998" y="1944000"/>
            <a:ext cx="1171200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F218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1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"/>
          <p:cNvSpPr>
            <a:spLocks noGrp="1"/>
          </p:cNvSpPr>
          <p:nvPr>
            <p:ph type="body" idx="1"/>
          </p:nvPr>
        </p:nvSpPr>
        <p:spPr>
          <a:xfrm>
            <a:off x="263352" y="1206960"/>
            <a:ext cx="11616780" cy="3311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Edit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text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; 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</p:txBody>
      </p:sp>
      <p:sp>
        <p:nvSpPr>
          <p:cNvPr id="8" name="Datumsplatzhalter 4"/>
          <p:cNvSpPr txBox="1">
            <a:spLocks/>
          </p:cNvSpPr>
          <p:nvPr userDrawn="1"/>
        </p:nvSpPr>
        <p:spPr>
          <a:xfrm>
            <a:off x="6168008" y="6237313"/>
            <a:ext cx="5832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l" defTabSz="685783" rtl="0" eaLnBrk="1" latinLnBrk="0" hangingPunct="1">
              <a:lnSpc>
                <a:spcPts val="900"/>
              </a:lnSpc>
              <a:spcBef>
                <a:spcPts val="0"/>
              </a:spcBef>
              <a:buFont typeface="Arial"/>
              <a:buNone/>
              <a:defRPr lang="pt-BR" sz="900" b="0" i="0" kern="1200" smtClean="0">
                <a:solidFill>
                  <a:srgbClr val="005B9C"/>
                </a:solidFill>
                <a:effectLst/>
                <a:latin typeface="+mn-lt"/>
                <a:ea typeface="Microsoft YaHei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900">
                <a:solidFill>
                  <a:schemeClr val="accent1"/>
                </a:solidFill>
              </a:rPr>
              <a:t> </a:t>
            </a:r>
            <a:fld id="{9D8EEF28-5ABD-4429-9AD9-DE956F602A14}" type="slidenum">
              <a:rPr lang="de-DE" sz="900" smtClean="0">
                <a:solidFill>
                  <a:schemeClr val="tx1">
                    <a:lumMod val="50000"/>
                  </a:schemeClr>
                </a:solidFill>
              </a:rPr>
              <a:pPr algn="r"/>
              <a:t>‹#›</a:t>
            </a:fld>
            <a:endParaRPr lang="de-DE" sz="9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D89FAA-E980-408C-B430-CBF368494B7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0" y="6314495"/>
            <a:ext cx="778960" cy="2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76" r:id="rId2"/>
    <p:sldLayoutId id="2147483731" r:id="rId3"/>
    <p:sldLayoutId id="2147483732" r:id="rId4"/>
    <p:sldLayoutId id="2147483733" r:id="rId5"/>
    <p:sldLayoutId id="2147483742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736" r:id="rId15"/>
    <p:sldLayoutId id="2147483780" r:id="rId16"/>
    <p:sldLayoutId id="2147483771" r:id="rId17"/>
    <p:sldLayoutId id="214748377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000" kern="1200" dirty="0">
          <a:solidFill>
            <a:srgbClr val="005CA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1">
          <p15:clr>
            <a:srgbClr val="F26B43"/>
          </p15:clr>
        </p15:guide>
        <p15:guide id="2" pos="7439">
          <p15:clr>
            <a:srgbClr val="F26B43"/>
          </p15:clr>
        </p15:guide>
        <p15:guide id="6" orient="horz" pos="4133">
          <p15:clr>
            <a:srgbClr val="F26B43"/>
          </p15:clr>
        </p15:guide>
        <p15:guide id="7" orient="horz" pos="187">
          <p15:clr>
            <a:srgbClr val="F26B43"/>
          </p15:clr>
        </p15:guide>
        <p15:guide id="8" orient="horz" pos="2160">
          <p15:clr>
            <a:srgbClr val="F26B43"/>
          </p15:clr>
        </p15:guide>
        <p15:guide id="13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6E3ACE-C7F4-440A-A14E-919D653CE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7648" y="6504944"/>
            <a:ext cx="780356" cy="207282"/>
          </a:xfrm>
          <a:prstGeom prst="rect">
            <a:avLst/>
          </a:prstGeom>
        </p:spPr>
      </p:pic>
      <p:sp>
        <p:nvSpPr>
          <p:cNvPr id="5" name="Titel 5">
            <a:extLst>
              <a:ext uri="{FF2B5EF4-FFF2-40B4-BE49-F238E27FC236}">
                <a16:creationId xmlns:a16="http://schemas.microsoft.com/office/drawing/2014/main" id="{238BD34C-4A6E-4BD9-9901-A54798E10C53}"/>
              </a:ext>
            </a:extLst>
          </p:cNvPr>
          <p:cNvSpPr txBox="1">
            <a:spLocks/>
          </p:cNvSpPr>
          <p:nvPr userDrawn="1"/>
        </p:nvSpPr>
        <p:spPr>
          <a:xfrm>
            <a:off x="382588" y="462201"/>
            <a:ext cx="11617788" cy="356467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lang="de-DE" sz="3000" b="1" kern="1200" dirty="0">
                <a:solidFill>
                  <a:srgbClr val="0F218B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/>
              <a:t>ENTSO-E Mission Statement</a:t>
            </a:r>
          </a:p>
        </p:txBody>
      </p:sp>
      <p:sp>
        <p:nvSpPr>
          <p:cNvPr id="6" name="Rechteck 1">
            <a:extLst>
              <a:ext uri="{FF2B5EF4-FFF2-40B4-BE49-F238E27FC236}">
                <a16:creationId xmlns:a16="http://schemas.microsoft.com/office/drawing/2014/main" id="{7E01F648-EFC5-4F89-930B-24E6669FA694}"/>
              </a:ext>
            </a:extLst>
          </p:cNvPr>
          <p:cNvSpPr/>
          <p:nvPr userDrawn="1"/>
        </p:nvSpPr>
        <p:spPr>
          <a:xfrm flipH="1">
            <a:off x="272877" y="332736"/>
            <a:ext cx="62483" cy="720000"/>
          </a:xfrm>
          <a:prstGeom prst="rect">
            <a:avLst/>
          </a:prstGeom>
          <a:solidFill>
            <a:srgbClr val="FF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58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48141D3-40DB-4ADC-21B1-16F00C5F12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48141D3-40DB-4ADC-21B1-16F00C5F12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>
          <a:xfrm>
            <a:off x="480000" y="970654"/>
            <a:ext cx="10154344" cy="586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/>
              <a:t>Change cover picture here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26410D8-4A3A-45E2-81A1-C9D4C6C662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6380" y="5805264"/>
            <a:ext cx="2408534" cy="91009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CFF8BA4-9DA2-4974-94C2-B3C3C21E4193}"/>
              </a:ext>
            </a:extLst>
          </p:cNvPr>
          <p:cNvSpPr/>
          <p:nvPr userDrawn="1"/>
        </p:nvSpPr>
        <p:spPr>
          <a:xfrm flipH="1">
            <a:off x="-1" y="1944000"/>
            <a:ext cx="480000" cy="3600000"/>
          </a:xfrm>
          <a:prstGeom prst="rect">
            <a:avLst/>
          </a:prstGeom>
          <a:gradFill>
            <a:gsLst>
              <a:gs pos="0">
                <a:schemeClr val="tx1">
                  <a:lumMod val="10000"/>
                  <a:lumOff val="90000"/>
                </a:schemeClr>
              </a:gs>
              <a:gs pos="100000">
                <a:schemeClr val="bg2">
                  <a:lumMod val="9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IE" sz="1800"/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FEAC8229-7F65-4232-9949-13B76E4D0D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9" b="24177"/>
          <a:stretch/>
        </p:blipFill>
        <p:spPr>
          <a:xfrm>
            <a:off x="479998" y="1944000"/>
            <a:ext cx="1171200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4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F218B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241">
          <p15:clr>
            <a:srgbClr val="F26B43"/>
          </p15:clr>
        </p15:guide>
        <p15:guide id="3" orient="horz" pos="29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3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A14441-693F-694C-A28B-F5B90C5F9F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A14441-693F-694C-A28B-F5B90C5F9F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4728DEF-E9BA-465A-9213-1490F244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01" y="440669"/>
            <a:ext cx="11281639" cy="629179"/>
          </a:xfrm>
        </p:spPr>
        <p:txBody>
          <a:bodyPr vert="horz"/>
          <a:lstStyle/>
          <a:p>
            <a:r>
              <a:rPr lang="en-IE" dirty="0"/>
              <a:t>Collateral Improvements Proof of Concept</a:t>
            </a:r>
          </a:p>
        </p:txBody>
      </p:sp>
    </p:spTree>
    <p:extLst>
      <p:ext uri="{BB962C8B-B14F-4D97-AF65-F5344CB8AC3E}">
        <p14:creationId xmlns:p14="http://schemas.microsoft.com/office/powerpoint/2010/main" val="189299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FD5E7-6480-3439-1F1F-A246610A5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E3891-F5B7-DD7D-B94E-1C3B4A23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Collateral Improvements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AE414-7462-BBB3-A99E-E343D68D68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Calibri"/>
                <a:ea typeface="Calibri"/>
                <a:cs typeface="Calibri"/>
              </a:rPr>
              <a:t>Background of Collaterals in LT-Market</a:t>
            </a:r>
            <a:endParaRPr lang="en-US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0F6FE4C8-F905-1DFE-5AD5-E5ED5B283387}"/>
              </a:ext>
            </a:extLst>
          </p:cNvPr>
          <p:cNvSpPr txBox="1">
            <a:spLocks/>
          </p:cNvSpPr>
          <p:nvPr/>
        </p:nvSpPr>
        <p:spPr>
          <a:xfrm>
            <a:off x="382585" y="1566504"/>
            <a:ext cx="11158251" cy="46593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0F218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According to </a:t>
            </a:r>
            <a:r>
              <a:rPr lang="en-GB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FCA Article 41(2)</a:t>
            </a:r>
            <a:r>
              <a:rPr lang="en-GB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, MPs must deposit </a:t>
            </a:r>
            <a:r>
              <a:rPr lang="en-GB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financial collateral prior to the auctions</a:t>
            </a:r>
            <a:endParaRPr lang="en-GB" b="0">
              <a:solidFill>
                <a:srgbClr val="3A3A3F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According to </a:t>
            </a:r>
            <a:r>
              <a:rPr lang="en-GB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HAR Article 23</a:t>
            </a:r>
            <a:r>
              <a:rPr lang="en-GB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, SAP must calculate and continuously update the </a:t>
            </a:r>
            <a:r>
              <a:rPr lang="en-GB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credit limit for each registered</a:t>
            </a:r>
            <a:r>
              <a:rPr kumimoji="0" lang="en-GB" i="0" u="none" strike="noStrike" kern="1200" cap="none" spc="0" normalizeH="0" baseline="0" noProof="0">
                <a:ln>
                  <a:noFill/>
                </a:ln>
                <a:solidFill>
                  <a:srgbClr val="3A3A3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  <a:r>
              <a:rPr lang="en-GB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MP</a:t>
            </a:r>
            <a:r>
              <a:rPr lang="en-GB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:</a:t>
            </a:r>
          </a:p>
          <a:p>
            <a:pPr algn="ctr">
              <a:defRPr/>
            </a:pPr>
            <a:r>
              <a:rPr lang="en-GB" b="0" i="1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Credit limit = collateral – outstanding payment obligations</a:t>
            </a:r>
            <a:endParaRPr lang="en-US" b="0" i="1">
              <a:solidFill>
                <a:srgbClr val="3A3A3F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When a bid is submitted by an MP, the so-called </a:t>
            </a:r>
            <a:r>
              <a:rPr lang="en-GB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credit limit verification </a:t>
            </a:r>
            <a:r>
              <a:rPr lang="en-GB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must be carried out in accordance with </a:t>
            </a:r>
            <a:r>
              <a:rPr lang="en-GB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HAR Article 34</a:t>
            </a:r>
            <a:r>
              <a:rPr lang="en-GB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:</a:t>
            </a:r>
          </a:p>
          <a:p>
            <a:pPr algn="ctr">
              <a:defRPr/>
            </a:pPr>
            <a:r>
              <a:rPr lang="en-GB" b="0" i="1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Credit limit ≥= 0, with outstanding payment obligation = maximum payment obligation (MPO)</a:t>
            </a:r>
          </a:p>
          <a:p>
            <a:pPr>
              <a:defRPr/>
            </a:pPr>
            <a:r>
              <a:rPr lang="en-US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	</a:t>
            </a:r>
            <a:r>
              <a:rPr lang="en-US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Increase in collateral requirements due to LTFBA, as auctions are held simultaneously for all BZBs.</a:t>
            </a:r>
            <a:br>
              <a:rPr lang="en-US">
                <a:latin typeface="Calibri"/>
                <a:ea typeface="Calibri"/>
                <a:cs typeface="Calibri"/>
              </a:rPr>
            </a:br>
            <a:r>
              <a:rPr lang="en-US">
                <a:solidFill>
                  <a:srgbClr val="FFC000"/>
                </a:solidFill>
                <a:latin typeface="Calibri"/>
                <a:ea typeface="Calibri"/>
                <a:cs typeface="Calibri"/>
              </a:rPr>
              <a:t>	Filter bids intelligently, but how?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Discussions</a:t>
            </a:r>
            <a:r>
              <a:rPr lang="en-US" b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on this topic already took place </a:t>
            </a:r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when amending HAR in 2023</a:t>
            </a:r>
            <a:r>
              <a:rPr lang="en-US" b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</a:t>
            </a:r>
            <a:br>
              <a:rPr lang="en-US" b="0">
                <a:latin typeface="Calibri"/>
                <a:ea typeface="Calibri"/>
                <a:cs typeface="Calibri"/>
              </a:rPr>
            </a:br>
            <a:r>
              <a:rPr lang="en-US" b="0">
                <a:solidFill>
                  <a:schemeClr val="tx1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n-US" b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Outcome was to use a </a:t>
            </a:r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price cap based on DA and forward prices</a:t>
            </a:r>
            <a:r>
              <a:rPr lang="en-US" b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to limit the MPO (see HAR article 34(6) and (7)).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This approach can lead to an </a:t>
            </a:r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over-/underestimation of the market clearing price</a:t>
            </a:r>
            <a:r>
              <a:rPr lang="en-US" b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Late in the process </a:t>
            </a:r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N-SIDE proposed alternative approach to “filter bids”</a:t>
            </a:r>
            <a:r>
              <a:rPr lang="en-US" b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, but </a:t>
            </a:r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LTFBA go-live should not be </a:t>
            </a:r>
            <a:r>
              <a:rPr lang="en-US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jeopardised</a:t>
            </a:r>
            <a:r>
              <a:rPr lang="en-US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b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due to additional workload on collateral improvements.</a:t>
            </a:r>
          </a:p>
          <a:p>
            <a:pPr>
              <a:defRPr/>
            </a:pPr>
            <a:endParaRPr lang="en-US" b="0">
              <a:solidFill>
                <a:srgbClr val="3A3A3F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GB" b="0" i="0" u="none" strike="noStrike" kern="1200" cap="none" spc="0" normalizeH="0" baseline="0" noProof="0">
              <a:ln>
                <a:noFill/>
              </a:ln>
              <a:solidFill>
                <a:srgbClr val="3A3A3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4" name="Grafik 3" descr="Hochspannung mit einfarbiger Füllung">
            <a:extLst>
              <a:ext uri="{FF2B5EF4-FFF2-40B4-BE49-F238E27FC236}">
                <a16:creationId xmlns:a16="http://schemas.microsoft.com/office/drawing/2014/main" id="{607A31C6-163A-C634-B2D8-0F71026D3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766" y="3577284"/>
            <a:ext cx="730539" cy="73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43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717F4-D0B8-AF87-8B43-CBC1F1160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DE4BE-9332-CB12-F884-0E21CBD38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Collateral Improvements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E498B-ABBF-3123-4069-396533B521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Calibri"/>
                <a:ea typeface="Calibri"/>
                <a:cs typeface="Calibri"/>
              </a:rPr>
              <a:t>Current vs. New Approach</a:t>
            </a:r>
            <a:endParaRPr lang="en-US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E55D7F39-162A-1AFD-2E5D-0F24F174DD04}"/>
              </a:ext>
            </a:extLst>
          </p:cNvPr>
          <p:cNvSpPr txBox="1">
            <a:spLocks/>
          </p:cNvSpPr>
          <p:nvPr/>
        </p:nvSpPr>
        <p:spPr>
          <a:xfrm>
            <a:off x="382585" y="1566504"/>
            <a:ext cx="11158251" cy="46593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0F218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Current Approach: </a:t>
            </a:r>
            <a:r>
              <a:rPr lang="en-GB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Bid Filtering </a:t>
            </a:r>
            <a:r>
              <a:rPr lang="en-GB" b="0" u="sng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prior</a:t>
            </a:r>
            <a:r>
              <a:rPr lang="en-GB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 to Auction Result Determination based on </a:t>
            </a:r>
            <a:r>
              <a:rPr lang="en-GB" b="0" u="sng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bid price and price cap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0">
              <a:solidFill>
                <a:srgbClr val="3A3A3F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0">
              <a:solidFill>
                <a:srgbClr val="3A3A3F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0">
              <a:solidFill>
                <a:srgbClr val="3A3A3F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0">
              <a:solidFill>
                <a:srgbClr val="3A3A3F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0">
              <a:solidFill>
                <a:srgbClr val="3A3A3F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GB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New Approach: </a:t>
            </a:r>
            <a:r>
              <a:rPr lang="en-GB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Bid Filtering </a:t>
            </a:r>
            <a:r>
              <a:rPr lang="en-GB" b="0" u="sng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during</a:t>
            </a:r>
            <a:r>
              <a:rPr lang="en-GB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 Auction Result Determination based on </a:t>
            </a:r>
            <a:r>
              <a:rPr lang="en-GB" b="0" u="sng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marginal clearing prices</a:t>
            </a:r>
            <a:endParaRPr lang="en-US" b="0" u="sng">
              <a:solidFill>
                <a:srgbClr val="3A3A3F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GB" b="0" i="0" u="none" strike="noStrike" kern="1200" cap="none" spc="0" normalizeH="0" baseline="0" noProof="0">
              <a:ln>
                <a:noFill/>
              </a:ln>
              <a:solidFill>
                <a:srgbClr val="3A3A3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6B80151A-87D6-256A-8110-3B24F151C9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7164329"/>
              </p:ext>
            </p:extLst>
          </p:nvPr>
        </p:nvGraphicFramePr>
        <p:xfrm>
          <a:off x="1897710" y="1992246"/>
          <a:ext cx="8128000" cy="1436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9CF3E1F-6EB1-ADBE-869D-772B0AB79C27}"/>
              </a:ext>
            </a:extLst>
          </p:cNvPr>
          <p:cNvGrpSpPr/>
          <p:nvPr/>
        </p:nvGrpSpPr>
        <p:grpSpPr>
          <a:xfrm>
            <a:off x="1897710" y="4281527"/>
            <a:ext cx="8116687" cy="2019937"/>
            <a:chOff x="1903366" y="4623915"/>
            <a:chExt cx="8116687" cy="2019937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0270CF50-396A-6149-E699-413E47CD8AE3}"/>
                </a:ext>
              </a:extLst>
            </p:cNvPr>
            <p:cNvSpPr/>
            <p:nvPr/>
          </p:nvSpPr>
          <p:spPr>
            <a:xfrm>
              <a:off x="1903366" y="4623915"/>
              <a:ext cx="2849562" cy="756000"/>
            </a:xfrm>
            <a:custGeom>
              <a:avLst/>
              <a:gdLst>
                <a:gd name="csX0" fmla="*/ 0 w 2849562"/>
                <a:gd name="csY0" fmla="*/ 0 h 756000"/>
                <a:gd name="csX1" fmla="*/ 2471562 w 2849562"/>
                <a:gd name="csY1" fmla="*/ 0 h 756000"/>
                <a:gd name="csX2" fmla="*/ 2849562 w 2849562"/>
                <a:gd name="csY2" fmla="*/ 378000 h 756000"/>
                <a:gd name="csX3" fmla="*/ 2471562 w 2849562"/>
                <a:gd name="csY3" fmla="*/ 756000 h 756000"/>
                <a:gd name="csX4" fmla="*/ 0 w 2849562"/>
                <a:gd name="csY4" fmla="*/ 756000 h 756000"/>
                <a:gd name="csX5" fmla="*/ 378000 w 2849562"/>
                <a:gd name="csY5" fmla="*/ 378000 h 756000"/>
                <a:gd name="csX6" fmla="*/ 0 w 2849562"/>
                <a:gd name="csY6" fmla="*/ 0 h 756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849562" h="756000">
                  <a:moveTo>
                    <a:pt x="0" y="0"/>
                  </a:moveTo>
                  <a:lnTo>
                    <a:pt x="2471562" y="0"/>
                  </a:lnTo>
                  <a:lnTo>
                    <a:pt x="2849562" y="378000"/>
                  </a:lnTo>
                  <a:lnTo>
                    <a:pt x="2471562" y="756000"/>
                  </a:lnTo>
                  <a:lnTo>
                    <a:pt x="0" y="756000"/>
                  </a:lnTo>
                  <a:lnTo>
                    <a:pt x="378000" y="37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4007" tIns="18669" rIns="396669" bIns="186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Bidding Period</a:t>
              </a: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2CA4F1-A89D-6C5A-21F5-D2574D1D7482}"/>
                </a:ext>
              </a:extLst>
            </p:cNvPr>
            <p:cNvSpPr/>
            <p:nvPr/>
          </p:nvSpPr>
          <p:spPr>
            <a:xfrm>
              <a:off x="1903366" y="5474415"/>
              <a:ext cx="2279649" cy="1169437"/>
            </a:xfrm>
            <a:custGeom>
              <a:avLst/>
              <a:gdLst>
                <a:gd name="csX0" fmla="*/ 0 w 2279649"/>
                <a:gd name="csY0" fmla="*/ 0 h 1169437"/>
                <a:gd name="csX1" fmla="*/ 2279649 w 2279649"/>
                <a:gd name="csY1" fmla="*/ 0 h 1169437"/>
                <a:gd name="csX2" fmla="*/ 2279649 w 2279649"/>
                <a:gd name="csY2" fmla="*/ 1169437 h 1169437"/>
                <a:gd name="csX3" fmla="*/ 0 w 2279649"/>
                <a:gd name="csY3" fmla="*/ 1169437 h 1169437"/>
                <a:gd name="csX4" fmla="*/ 0 w 2279649"/>
                <a:gd name="csY4" fmla="*/ 0 h 11694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79649" h="1169437">
                  <a:moveTo>
                    <a:pt x="0" y="0"/>
                  </a:moveTo>
                  <a:lnTo>
                    <a:pt x="2279649" y="0"/>
                  </a:lnTo>
                  <a:lnTo>
                    <a:pt x="2279649" y="1169437"/>
                  </a:lnTo>
                  <a:lnTo>
                    <a:pt x="0" y="1169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Warning to MP based on Maximum Payment Obligation</a:t>
              </a: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E8EE0E65-4183-93CF-3DB2-C075913851E0}"/>
                </a:ext>
              </a:extLst>
            </p:cNvPr>
            <p:cNvSpPr/>
            <p:nvPr/>
          </p:nvSpPr>
          <p:spPr>
            <a:xfrm>
              <a:off x="4536928" y="4623915"/>
              <a:ext cx="2849562" cy="756000"/>
            </a:xfrm>
            <a:custGeom>
              <a:avLst/>
              <a:gdLst>
                <a:gd name="csX0" fmla="*/ 0 w 2849562"/>
                <a:gd name="csY0" fmla="*/ 0 h 756000"/>
                <a:gd name="csX1" fmla="*/ 2471562 w 2849562"/>
                <a:gd name="csY1" fmla="*/ 0 h 756000"/>
                <a:gd name="csX2" fmla="*/ 2849562 w 2849562"/>
                <a:gd name="csY2" fmla="*/ 378000 h 756000"/>
                <a:gd name="csX3" fmla="*/ 2471562 w 2849562"/>
                <a:gd name="csY3" fmla="*/ 756000 h 756000"/>
                <a:gd name="csX4" fmla="*/ 0 w 2849562"/>
                <a:gd name="csY4" fmla="*/ 756000 h 756000"/>
                <a:gd name="csX5" fmla="*/ 378000 w 2849562"/>
                <a:gd name="csY5" fmla="*/ 378000 h 756000"/>
                <a:gd name="csX6" fmla="*/ 0 w 2849562"/>
                <a:gd name="csY6" fmla="*/ 0 h 756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849562" h="756000">
                  <a:moveTo>
                    <a:pt x="0" y="0"/>
                  </a:moveTo>
                  <a:lnTo>
                    <a:pt x="2471562" y="0"/>
                  </a:lnTo>
                  <a:lnTo>
                    <a:pt x="2849562" y="378000"/>
                  </a:lnTo>
                  <a:lnTo>
                    <a:pt x="2471562" y="756000"/>
                  </a:lnTo>
                  <a:lnTo>
                    <a:pt x="0" y="756000"/>
                  </a:lnTo>
                  <a:lnTo>
                    <a:pt x="378000" y="37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4007" tIns="18669" rIns="396669" bIns="186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strike="sngStrike" kern="1200" baseline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Credit Limit Verification incl. Bid Rejection</a:t>
              </a: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CD39C714-5BF2-951C-B607-8237F2E6DDC2}"/>
                </a:ext>
              </a:extLst>
            </p:cNvPr>
            <p:cNvSpPr/>
            <p:nvPr/>
          </p:nvSpPr>
          <p:spPr>
            <a:xfrm>
              <a:off x="4536928" y="5474415"/>
              <a:ext cx="2279649" cy="1169437"/>
            </a:xfrm>
            <a:custGeom>
              <a:avLst/>
              <a:gdLst>
                <a:gd name="csX0" fmla="*/ 0 w 2279649"/>
                <a:gd name="csY0" fmla="*/ 0 h 1169437"/>
                <a:gd name="csX1" fmla="*/ 2279649 w 2279649"/>
                <a:gd name="csY1" fmla="*/ 0 h 1169437"/>
                <a:gd name="csX2" fmla="*/ 2279649 w 2279649"/>
                <a:gd name="csY2" fmla="*/ 1169437 h 1169437"/>
                <a:gd name="csX3" fmla="*/ 0 w 2279649"/>
                <a:gd name="csY3" fmla="*/ 1169437 h 1169437"/>
                <a:gd name="csX4" fmla="*/ 0 w 2279649"/>
                <a:gd name="csY4" fmla="*/ 0 h 11694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79649" h="1169437">
                  <a:moveTo>
                    <a:pt x="0" y="0"/>
                  </a:moveTo>
                  <a:lnTo>
                    <a:pt x="2279649" y="0"/>
                  </a:lnTo>
                  <a:lnTo>
                    <a:pt x="2279649" y="1169437"/>
                  </a:lnTo>
                  <a:lnTo>
                    <a:pt x="0" y="1169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Credit Limit Verification no individual step anymore, bu</a:t>
              </a:r>
              <a:r>
                <a:rPr lang="en-GB"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 included in next step</a:t>
              </a:r>
              <a:endParaRPr lang="en-GB" sz="1400" kern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A8A25E6F-C185-4D8C-48EC-F13665CD75A8}"/>
                </a:ext>
              </a:extLst>
            </p:cNvPr>
            <p:cNvSpPr/>
            <p:nvPr/>
          </p:nvSpPr>
          <p:spPr>
            <a:xfrm>
              <a:off x="7170491" y="4623915"/>
              <a:ext cx="2849562" cy="756000"/>
            </a:xfrm>
            <a:custGeom>
              <a:avLst/>
              <a:gdLst>
                <a:gd name="csX0" fmla="*/ 0 w 2849562"/>
                <a:gd name="csY0" fmla="*/ 0 h 756000"/>
                <a:gd name="csX1" fmla="*/ 2471562 w 2849562"/>
                <a:gd name="csY1" fmla="*/ 0 h 756000"/>
                <a:gd name="csX2" fmla="*/ 2849562 w 2849562"/>
                <a:gd name="csY2" fmla="*/ 378000 h 756000"/>
                <a:gd name="csX3" fmla="*/ 2471562 w 2849562"/>
                <a:gd name="csY3" fmla="*/ 756000 h 756000"/>
                <a:gd name="csX4" fmla="*/ 0 w 2849562"/>
                <a:gd name="csY4" fmla="*/ 756000 h 756000"/>
                <a:gd name="csX5" fmla="*/ 378000 w 2849562"/>
                <a:gd name="csY5" fmla="*/ 378000 h 756000"/>
                <a:gd name="csX6" fmla="*/ 0 w 2849562"/>
                <a:gd name="csY6" fmla="*/ 0 h 7560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2849562" h="756000">
                  <a:moveTo>
                    <a:pt x="0" y="0"/>
                  </a:moveTo>
                  <a:lnTo>
                    <a:pt x="2471562" y="0"/>
                  </a:lnTo>
                  <a:lnTo>
                    <a:pt x="2849562" y="378000"/>
                  </a:lnTo>
                  <a:lnTo>
                    <a:pt x="2471562" y="756000"/>
                  </a:lnTo>
                  <a:lnTo>
                    <a:pt x="0" y="756000"/>
                  </a:lnTo>
                  <a:lnTo>
                    <a:pt x="378000" y="37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4007" tIns="18669" rIns="396669" bIns="18669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Auction Results Determination</a:t>
              </a: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5F8F450E-B59E-B001-B5BE-A87A0A2FB996}"/>
                </a:ext>
              </a:extLst>
            </p:cNvPr>
            <p:cNvSpPr/>
            <p:nvPr/>
          </p:nvSpPr>
          <p:spPr>
            <a:xfrm>
              <a:off x="7170491" y="5474415"/>
              <a:ext cx="2279649" cy="1169437"/>
            </a:xfrm>
            <a:custGeom>
              <a:avLst/>
              <a:gdLst>
                <a:gd name="csX0" fmla="*/ 0 w 2279649"/>
                <a:gd name="csY0" fmla="*/ 0 h 1169437"/>
                <a:gd name="csX1" fmla="*/ 2279649 w 2279649"/>
                <a:gd name="csY1" fmla="*/ 0 h 1169437"/>
                <a:gd name="csX2" fmla="*/ 2279649 w 2279649"/>
                <a:gd name="csY2" fmla="*/ 1169437 h 1169437"/>
                <a:gd name="csX3" fmla="*/ 0 w 2279649"/>
                <a:gd name="csY3" fmla="*/ 1169437 h 1169437"/>
                <a:gd name="csX4" fmla="*/ 0 w 2279649"/>
                <a:gd name="csY4" fmla="*/ 0 h 116943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279649" h="1169437">
                  <a:moveTo>
                    <a:pt x="0" y="0"/>
                  </a:moveTo>
                  <a:lnTo>
                    <a:pt x="2279649" y="0"/>
                  </a:lnTo>
                  <a:lnTo>
                    <a:pt x="2279649" y="1169437"/>
                  </a:lnTo>
                  <a:lnTo>
                    <a:pt x="0" y="1169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Collateral Budget considered as Boundary Condition in Optimization Problem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400" kern="1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Bid Rejection based on </a:t>
              </a:r>
              <a:r>
                <a:rPr lang="en-GB" sz="1400" u="sng" kern="12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Marginal Clearing Prices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288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C9AE1-63F7-34BC-1C11-B9478F467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6CFAF8CD-C3D2-245B-9657-1D028ED8FD8F}"/>
              </a:ext>
            </a:extLst>
          </p:cNvPr>
          <p:cNvSpPr/>
          <p:nvPr/>
        </p:nvSpPr>
        <p:spPr>
          <a:xfrm>
            <a:off x="376101" y="5649217"/>
            <a:ext cx="11300911" cy="643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using the actual Market Clearing Price (MCP) the problem of over-/underestimation of collaterals is solved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A9DDA-E1E0-5BB2-5E9F-2EB3D2EAA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Collateral Improvements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1C282-D3B7-3824-62EA-5EECC0F0D1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New Approach: Exact market-based bid filtering based on the actual market prices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4AB8C9A3-13F0-E59D-5D72-429278C74ABF}"/>
              </a:ext>
            </a:extLst>
          </p:cNvPr>
          <p:cNvSpPr txBox="1">
            <a:spLocks/>
          </p:cNvSpPr>
          <p:nvPr/>
        </p:nvSpPr>
        <p:spPr>
          <a:xfrm>
            <a:off x="382585" y="1566504"/>
            <a:ext cx="11616268" cy="46593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0F218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0">
              <a:solidFill>
                <a:srgbClr val="3A3A3F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GB" b="0" i="0" u="none" strike="noStrike" kern="1200" cap="none" spc="0" normalizeH="0" baseline="0" noProof="0">
              <a:ln>
                <a:noFill/>
              </a:ln>
              <a:solidFill>
                <a:srgbClr val="3A3A3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040AB96-2EAA-D1FB-AE66-0B3DF6359DE4}"/>
              </a:ext>
            </a:extLst>
          </p:cNvPr>
          <p:cNvSpPr txBox="1"/>
          <p:nvPr/>
        </p:nvSpPr>
        <p:spPr>
          <a:xfrm>
            <a:off x="636909" y="4510201"/>
            <a:ext cx="433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boundary condition for collateral check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014C8D5-CFA2-8186-4178-9DE8897D2647}"/>
              </a:ext>
            </a:extLst>
          </p:cNvPr>
          <p:cNvSpPr txBox="1"/>
          <p:nvPr/>
        </p:nvSpPr>
        <p:spPr>
          <a:xfrm>
            <a:off x="636909" y="1594590"/>
            <a:ext cx="2232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Optimization function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FE3344E-565B-C794-97C3-C95873897A49}"/>
              </a:ext>
            </a:extLst>
          </p:cNvPr>
          <p:cNvSpPr/>
          <p:nvPr/>
        </p:nvSpPr>
        <p:spPr>
          <a:xfrm>
            <a:off x="413388" y="2527583"/>
            <a:ext cx="2016598" cy="24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FC56A90-B1D4-E25D-2557-AEE012BBB43F}"/>
              </a:ext>
            </a:extLst>
          </p:cNvPr>
          <p:cNvSpPr txBox="1"/>
          <p:nvPr/>
        </p:nvSpPr>
        <p:spPr>
          <a:xfrm>
            <a:off x="636909" y="2408882"/>
            <a:ext cx="2123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Boundary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D9C3AC3C-834C-13F9-BC66-C93891C55481}"/>
                  </a:ext>
                </a:extLst>
              </p:cNvPr>
              <p:cNvSpPr txBox="1"/>
              <p:nvPr/>
            </p:nvSpPr>
            <p:spPr>
              <a:xfrm>
                <a:off x="1964831" y="1514589"/>
                <a:ext cx="6096000" cy="572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14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GB" sz="1400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GB" sz="1400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  <m:r>
                                        <a:rPr lang="en-GB" sz="1400" i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b>
                                        <m:sSub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GB" sz="1400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GB" sz="1400" i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GB" sz="140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D9C3AC3C-834C-13F9-BC66-C93891C55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31" y="1514589"/>
                <a:ext cx="6096000" cy="572914"/>
              </a:xfrm>
              <a:prstGeom prst="rect">
                <a:avLst/>
              </a:prstGeom>
              <a:blipFill>
                <a:blip r:embed="rId4"/>
                <a:stretch>
                  <a:fillRect t="-122340" b="-18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73EC457-B64A-AFE4-6301-7C60737108FA}"/>
                  </a:ext>
                </a:extLst>
              </p:cNvPr>
              <p:cNvSpPr txBox="1"/>
              <p:nvPr/>
            </p:nvSpPr>
            <p:spPr>
              <a:xfrm>
                <a:off x="1964831" y="2455101"/>
                <a:ext cx="6096000" cy="514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𝑃𝑇𝐷</m:t>
                              </m:r>
                              <m:sSubSup>
                                <m:sSub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14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𝑐𝑛𝑒𝑐</m:t>
                                  </m:r>
                                </m:sub>
                                <m:sup>
                                  <m:r>
                                    <a:rPr lang="en-GB" sz="1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14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GB" sz="1400" i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𝑅𝐴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𝑐𝑛𝑒𝑐</m:t>
                          </m:r>
                        </m:sub>
                      </m:sSub>
                    </m:oMath>
                  </m:oMathPara>
                </a14:m>
                <a:endParaRPr lang="en-GB" sz="140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873EC457-B64A-AFE4-6301-7C6073710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31" y="2455101"/>
                <a:ext cx="6096000" cy="514693"/>
              </a:xfrm>
              <a:prstGeom prst="rect">
                <a:avLst/>
              </a:prstGeom>
              <a:blipFill>
                <a:blip r:embed="rId5"/>
                <a:stretch>
                  <a:fillRect t="-148810" b="-2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589A48D8-2C1B-9EF4-E37C-694E15FB7D30}"/>
                  </a:ext>
                </a:extLst>
              </p:cNvPr>
              <p:cNvSpPr txBox="1"/>
              <p:nvPr/>
            </p:nvSpPr>
            <p:spPr>
              <a:xfrm>
                <a:off x="1619081" y="4822772"/>
                <a:ext cx="6787500" cy="663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de-DE" sz="1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r-FR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FR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∈ </m:t>
                          </m:r>
                          <m:sSub>
                            <m:sSubPr>
                              <m:ctrlPr>
                                <a:rPr lang="de-DE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𝐵𝑖𝑑𝑠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𝑚𝑝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FR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fr-FR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40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fr-FR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𝑐𝑝</m:t>
                          </m:r>
                          <m:sSub>
                            <m:sSubPr>
                              <m:ctrlPr>
                                <a:rPr lang="de-DE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de-DE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𝑀𝑇𝑈</m:t>
                              </m:r>
                            </m:sub>
                          </m:sSub>
                          <m:r>
                            <a:rPr lang="en-US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≤  </m:t>
                          </m:r>
                          <m:sSub>
                            <m:sSubPr>
                              <m:ctrlPr>
                                <a:rPr lang="de-DE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𝐶𝑜𝑙𝑙𝑎𝑡𝑒𝑟𝑎𝑙𝐵𝑢𝑑𝑔𝑒𝑡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𝑚𝑝</m:t>
                              </m:r>
                            </m:sub>
                          </m:sSub>
                          <m:r>
                            <a:rPr lang="fr-FR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de-DE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𝑀𝑇𝑈</m:t>
                              </m:r>
                            </m:sub>
                          </m:sSub>
                          <m:r>
                            <a:rPr lang="fr-FR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nary>
                    </m:oMath>
                  </m:oMathPara>
                </a14:m>
                <a:endParaRPr lang="en-GB" sz="140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589A48D8-2C1B-9EF4-E37C-694E15FB7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081" y="4822772"/>
                <a:ext cx="6787500" cy="663067"/>
              </a:xfrm>
              <a:prstGeom prst="rect">
                <a:avLst/>
              </a:prstGeom>
              <a:blipFill>
                <a:blip r:embed="rId6"/>
                <a:stretch>
                  <a:fillRect t="-107339" b="-146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91975119-622F-99B5-CAD5-6DE12D63F7E1}"/>
                  </a:ext>
                </a:extLst>
              </p:cNvPr>
              <p:cNvSpPr txBox="1"/>
              <p:nvPr/>
            </p:nvSpPr>
            <p:spPr>
              <a:xfrm>
                <a:off x="1964831" y="4112489"/>
                <a:ext cx="6096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1400" i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400" i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𝑓𝑖𝑙𝑡𝑒𝑟𝑒𝑑</m:t>
                      </m:r>
                      <m:d>
                        <m:dPr>
                          <m:ctrlPr>
                            <a:rPr lang="en-GB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400" i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1400"/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91975119-622F-99B5-CAD5-6DE12D63F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31" y="4112489"/>
                <a:ext cx="6096000" cy="307777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6637593E-7263-D125-330E-4896017E1583}"/>
                  </a:ext>
                </a:extLst>
              </p:cNvPr>
              <p:cNvSpPr txBox="1"/>
              <p:nvPr/>
            </p:nvSpPr>
            <p:spPr>
              <a:xfrm>
                <a:off x="1964831" y="3118848"/>
                <a:ext cx="6096000" cy="490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𝑐𝑝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𝑀𝑇𝑈</m:t>
                          </m:r>
                        </m:sub>
                      </m:sSub>
                      <m:r>
                        <a:rPr lang="en-GB" sz="1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𝑐𝑛𝑒𝑐</m:t>
                          </m:r>
                        </m:sub>
                        <m:sup/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𝑃𝑇𝐷</m:t>
                          </m:r>
                          <m:sSubSup>
                            <m:sSub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𝑐𝑛𝑒𝑐</m:t>
                              </m:r>
                            </m:sub>
                            <m:sup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nary>
                      <m:r>
                        <a:rPr lang="en-GB" sz="140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𝑐𝑛𝑒𝑐</m:t>
                          </m:r>
                        </m:sub>
                      </m:sSub>
                    </m:oMath>
                  </m:oMathPara>
                </a14:m>
                <a:endParaRPr lang="en-GB" sz="1400"/>
              </a:p>
            </p:txBody>
          </p:sp>
        </mc:Choice>
        <mc:Fallback xmlns="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6637593E-7263-D125-330E-4896017E1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831" y="3118848"/>
                <a:ext cx="6096000" cy="490647"/>
              </a:xfrm>
              <a:prstGeom prst="rect">
                <a:avLst/>
              </a:prstGeom>
              <a:blipFill>
                <a:blip r:embed="rId8"/>
                <a:stretch>
                  <a:fillRect t="-156250" b="-2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feld 28">
            <a:extLst>
              <a:ext uri="{FF2B5EF4-FFF2-40B4-BE49-F238E27FC236}">
                <a16:creationId xmlns:a16="http://schemas.microsoft.com/office/drawing/2014/main" id="{5A65D492-FD7D-C9A8-8604-CB6127A261C1}"/>
              </a:ext>
            </a:extLst>
          </p:cNvPr>
          <p:cNvSpPr txBox="1"/>
          <p:nvPr/>
        </p:nvSpPr>
        <p:spPr>
          <a:xfrm>
            <a:off x="636909" y="3739293"/>
            <a:ext cx="291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Adjusted boundary condition</a:t>
            </a:r>
          </a:p>
        </p:txBody>
      </p:sp>
      <p:sp>
        <p:nvSpPr>
          <p:cNvPr id="30" name="Geschweifte Klammer rechts 29">
            <a:extLst>
              <a:ext uri="{FF2B5EF4-FFF2-40B4-BE49-F238E27FC236}">
                <a16:creationId xmlns:a16="http://schemas.microsoft.com/office/drawing/2014/main" id="{B9FD719A-860E-28C1-E1F8-2EA068AD016D}"/>
              </a:ext>
            </a:extLst>
          </p:cNvPr>
          <p:cNvSpPr/>
          <p:nvPr/>
        </p:nvSpPr>
        <p:spPr>
          <a:xfrm>
            <a:off x="7325033" y="1566504"/>
            <a:ext cx="275943" cy="212316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1F5B730-6D20-F0CD-0357-6DDB450973C0}"/>
              </a:ext>
            </a:extLst>
          </p:cNvPr>
          <p:cNvSpPr txBox="1"/>
          <p:nvPr/>
        </p:nvSpPr>
        <p:spPr>
          <a:xfrm>
            <a:off x="7704862" y="2431915"/>
            <a:ext cx="1667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adjustments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B6469483-8B5A-12D1-4303-02B69C74DBE6}"/>
                  </a:ext>
                </a:extLst>
              </p:cNvPr>
              <p:cNvSpPr txBox="1"/>
              <p:nvPr/>
            </p:nvSpPr>
            <p:spPr>
              <a:xfrm>
                <a:off x="8380209" y="3100418"/>
                <a:ext cx="3296803" cy="2323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100" b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n-US" sz="11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bid price for bid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1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[EUR/MW]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1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FR" sz="11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fr-FR" sz="11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sz="11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1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1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FR" sz="11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11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FR" sz="11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1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accepted quantity for bid </a:t>
                </a:r>
                <a14:m>
                  <m:oMath xmlns:m="http://schemas.openxmlformats.org/officeDocument/2006/math">
                    <m:r>
                      <a:rPr lang="en-US" sz="1100" i="1">
                        <a:solidFill>
                          <a:srgbClr val="1F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11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[MW]</a:t>
                </a:r>
                <a:endParaRPr lang="de-DE" sz="11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1100" i="1">
                        <a:latin typeface="Cambria Math" panose="02040503050406030204" pitchFamily="18" charset="0"/>
                      </a:rPr>
                      <m:t>𝑅𝐴</m:t>
                    </m:r>
                    <m:sSub>
                      <m:sSub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𝑐𝑛𝑒𝑐</m:t>
                        </m:r>
                      </m:sub>
                    </m:sSub>
                  </m:oMath>
                </a14:m>
                <a:r>
                  <a:rPr lang="en-US" sz="11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Remaining Available Margin of a CNEC [MW]</a:t>
                </a:r>
                <a:endParaRPr lang="de-DE" sz="11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</a:rPr>
                      <m:t>𝑃𝑇𝐷</m:t>
                    </m:r>
                    <m:sSubSup>
                      <m:sSubSup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𝑐𝑛𝑒𝑐</m:t>
                        </m:r>
                      </m:sub>
                      <m:sup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11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positive zone-to-zone PTDF of bidding zones x and y, at a CNEC</a:t>
                </a:r>
              </a:p>
              <a:p>
                <a14:m>
                  <m:oMath xmlns:m="http://schemas.openxmlformats.org/officeDocument/2006/math">
                    <m:r>
                      <a:rPr lang="en-US" sz="1100" i="1">
                        <a:solidFill>
                          <a:srgbClr val="1F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𝑆</m:t>
                    </m:r>
                    <m:sSub>
                      <m:sSubPr>
                        <m:ctrlPr>
                          <a:rPr lang="de-DE" sz="11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1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11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𝑐𝑛𝑒𝑐</m:t>
                        </m:r>
                      </m:sub>
                    </m:sSub>
                    <m:r>
                      <a:rPr lang="en-US" sz="1100" i="1">
                        <a:solidFill>
                          <a:srgbClr val="1F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r>
                  <a:rPr lang="en-US" sz="1100">
                    <a:solidFill>
                      <a:srgbClr val="1F1F1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shadow price (dual value) of a congested CNEC</a:t>
                </a:r>
                <a:endParaRPr lang="en-US" sz="11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1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100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11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requested quantity for bid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1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[MW]</a:t>
                </a:r>
                <a:endParaRPr lang="de-DE" sz="11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fr-FR" sz="1100" i="1">
                        <a:solidFill>
                          <a:srgbClr val="1F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𝑓𝑖𝑙𝑡𝑒𝑟𝑒𝑑</m:t>
                    </m:r>
                    <m:d>
                      <m:dPr>
                        <m:ctrlPr>
                          <a:rPr lang="de-DE" sz="11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fr-FR" sz="11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11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FR" sz="11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11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fr-FR" sz="1100" i="1">
                            <a:solidFill>
                              <a:srgbClr val="1F1F1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  <m:r>
                      <a:rPr lang="en-US" sz="1100" i="1">
                        <a:solidFill>
                          <a:srgbClr val="1F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1100">
                    <a:solidFill>
                      <a:srgbClr val="1F1F1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Bid filtering status </a:t>
                </a:r>
                <a:r>
                  <a:rPr lang="en-US" sz="11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 bid </a:t>
                </a:r>
                <a14:m>
                  <m:oMath xmlns:m="http://schemas.openxmlformats.org/officeDocument/2006/math">
                    <m:r>
                      <a:rPr lang="en-US" sz="1100" i="1">
                        <a:solidFill>
                          <a:srgbClr val="1F1F1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1100">
                    <a:solidFill>
                      <a:srgbClr val="1F1F1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br>
                  <a:rPr lang="en-US" sz="1100">
                    <a:solidFill>
                      <a:srgbClr val="1F1F1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100">
                    <a:solidFill>
                      <a:srgbClr val="1F1F1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 1 if the bid is filtered (activated = kept),</a:t>
                </a:r>
                <a:br>
                  <a:rPr lang="en-US" sz="1100">
                    <a:solidFill>
                      <a:srgbClr val="1F1F1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100">
                    <a:solidFill>
                      <a:srgbClr val="1F1F1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 0 if the bid is not filtered (rejected = fully discarded)</a:t>
                </a:r>
                <a:endParaRPr lang="de-DE" sz="11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𝐵𝑖𝑑𝑠</m:t>
                        </m:r>
                      </m:e>
                      <m:sub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𝑚𝑝</m:t>
                        </m:r>
                      </m:sub>
                    </m:sSub>
                  </m:oMath>
                </a14:m>
                <a:r>
                  <a:rPr lang="en-US" sz="110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 Set of bids of market participant </a:t>
                </a:r>
                <a:endParaRPr lang="de-DE" sz="11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100" i="1">
                        <a:solidFill>
                          <a:srgbClr val="1F1F1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𝑐𝑝</m:t>
                    </m:r>
                    <m:sSub>
                      <m:sSubPr>
                        <m:ctrlPr>
                          <a:rPr lang="de-DE" sz="1100" i="1">
                            <a:solidFill>
                              <a:srgbClr val="1F1F1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de-DE" sz="1100" i="1">
                                <a:solidFill>
                                  <a:srgbClr val="1F1F1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1100" i="1">
                                <a:solidFill>
                                  <a:srgbClr val="1F1F1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1100" i="1">
                                <a:solidFill>
                                  <a:srgbClr val="1F1F1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1100" i="1">
                                <a:solidFill>
                                  <a:srgbClr val="1F1F1F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1100" i="1">
                            <a:solidFill>
                              <a:srgbClr val="1F1F1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𝑀𝑇𝑈</m:t>
                        </m:r>
                      </m:sub>
                    </m:sSub>
                  </m:oMath>
                </a14:m>
                <a:r>
                  <a:rPr lang="en-US" sz="1100">
                    <a:solidFill>
                      <a:srgbClr val="1F1F1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: clearing price at a border x-&gt;y, per market time unit (month, year)</a:t>
                </a: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de-DE" sz="11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B6469483-8B5A-12D1-4303-02B69C74D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209" y="3100418"/>
                <a:ext cx="3296803" cy="2323585"/>
              </a:xfrm>
              <a:prstGeom prst="rect">
                <a:avLst/>
              </a:prstGeom>
              <a:blipFill>
                <a:blip r:embed="rId9"/>
                <a:stretch>
                  <a:fillRect b="-7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506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0B5A5-9375-2FBA-D200-8FA7B3BA0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163A-9CB3-1726-EE05-E44A93B98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Collateral Improvements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FDB44-2E8C-4D99-086D-B69B917871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Foreseen Approach for Determination of blocked Collaterals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E6B78C70-BB0C-BE44-3501-A70CDD5BA933}"/>
              </a:ext>
            </a:extLst>
          </p:cNvPr>
          <p:cNvSpPr txBox="1">
            <a:spLocks/>
          </p:cNvSpPr>
          <p:nvPr/>
        </p:nvSpPr>
        <p:spPr>
          <a:xfrm>
            <a:off x="382585" y="1566504"/>
            <a:ext cx="11616268" cy="46593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0F218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0">
              <a:solidFill>
                <a:srgbClr val="3A3A3F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GB" b="0" i="0" u="none" strike="noStrike" kern="1200" cap="none" spc="0" normalizeH="0" baseline="0" noProof="0">
              <a:ln>
                <a:noFill/>
              </a:ln>
              <a:solidFill>
                <a:srgbClr val="3A3A3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48612C3F-79EC-52A3-092A-7AEBC533C4CA}"/>
              </a:ext>
            </a:extLst>
          </p:cNvPr>
          <p:cNvSpPr txBox="1">
            <a:spLocks/>
          </p:cNvSpPr>
          <p:nvPr/>
        </p:nvSpPr>
        <p:spPr>
          <a:xfrm>
            <a:off x="382585" y="1566504"/>
            <a:ext cx="11158251" cy="46593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0F218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 u="sng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Question</a:t>
            </a:r>
            <a:r>
              <a:rPr lang="en-US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: What amount of Collaterals should be blocked for LT-FB auction as Outstanding Payment Obligation?</a:t>
            </a:r>
          </a:p>
          <a:p>
            <a:pPr>
              <a:defRPr/>
            </a:pPr>
            <a:endParaRPr lang="en-US" b="0">
              <a:solidFill>
                <a:srgbClr val="3A3A3F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US" b="0" u="sng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Foreseen Approach</a:t>
            </a:r>
            <a:r>
              <a:rPr lang="en-US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MPs are enabled to define </a:t>
            </a:r>
            <a:r>
              <a:rPr lang="en-US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Reserved Collaterals </a:t>
            </a:r>
            <a:r>
              <a:rPr lang="en-US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during bidding period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If MP defines reserved collaterals with</a:t>
            </a:r>
            <a:r>
              <a:rPr lang="en-US" b="0" i="1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 Reserved Collaterals ≤ Credit Limit</a:t>
            </a:r>
            <a:br>
              <a:rPr lang="en-US" b="0">
                <a:latin typeface="Calibri"/>
                <a:ea typeface="Calibri"/>
                <a:cs typeface="Calibri"/>
              </a:rPr>
            </a:br>
            <a:r>
              <a:rPr lang="en-US">
                <a:solidFill>
                  <a:srgbClr val="3A3A3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Reserved Collaterals will be blocked for LT-FB auction</a:t>
            </a:r>
            <a:endParaRPr lang="en-US">
              <a:solidFill>
                <a:srgbClr val="3A3A3F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If MP does not define reserved collaterals: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SAP calculates Maximum Payment Obligation based on all bids </a:t>
            </a:r>
            <a:r>
              <a:rPr lang="en-US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at gate closure submitted</a:t>
            </a:r>
            <a:r>
              <a:rPr lang="en-US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 for LT-FB auction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If </a:t>
            </a:r>
            <a:r>
              <a:rPr lang="en-US" i="1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Maximum Payment Obligation ≤ Credit Limit</a:t>
            </a:r>
            <a:r>
              <a:rPr lang="en-US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:</a:t>
            </a:r>
            <a:br>
              <a:rPr lang="en-US">
                <a:latin typeface="Calibri"/>
                <a:ea typeface="Calibri"/>
                <a:cs typeface="Calibri"/>
              </a:rPr>
            </a:br>
            <a:r>
              <a:rPr lang="en-US" b="1">
                <a:solidFill>
                  <a:srgbClr val="3A3A3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</a:t>
            </a:r>
            <a:r>
              <a:rPr lang="en-US" b="1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Maximum Payment Obligation will be blocked for LT-FB auction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If </a:t>
            </a:r>
            <a:r>
              <a:rPr lang="en-US" i="1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Maximum Payment Obligation </a:t>
            </a:r>
            <a:r>
              <a:rPr lang="en-US" b="0" i="1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&gt; Credit Limit</a:t>
            </a:r>
            <a:r>
              <a:rPr lang="en-US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:</a:t>
            </a:r>
            <a:br>
              <a:rPr lang="en-US">
                <a:latin typeface="Calibri"/>
                <a:ea typeface="Calibri"/>
                <a:cs typeface="Calibri"/>
              </a:rPr>
            </a:br>
            <a:r>
              <a:rPr lang="en-US" b="1">
                <a:solidFill>
                  <a:srgbClr val="3A3A3F"/>
                </a:solidFill>
                <a:latin typeface="Calibri"/>
                <a:ea typeface="Calibri"/>
                <a:cs typeface="Calibri"/>
                <a:sym typeface="Wingdings" panose="05000000000000000000" pitchFamily="2" charset="2"/>
              </a:rPr>
              <a:t> Credit Limit will be blocked for LT-FB auction</a:t>
            </a:r>
            <a:endParaRPr lang="en-US" b="1">
              <a:solidFill>
                <a:srgbClr val="3A3A3F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GB" b="0" i="0" u="none" strike="noStrike" kern="1200" cap="none" spc="0" normalizeH="0" baseline="0" noProof="0">
              <a:ln>
                <a:noFill/>
              </a:ln>
              <a:solidFill>
                <a:srgbClr val="3A3A3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65A83F0-2563-E78B-0359-844E9569E97D}"/>
              </a:ext>
            </a:extLst>
          </p:cNvPr>
          <p:cNvSpPr/>
          <p:nvPr/>
        </p:nvSpPr>
        <p:spPr>
          <a:xfrm>
            <a:off x="376101" y="5649217"/>
            <a:ext cx="11300911" cy="643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Foreseen Approach aims at giving MPs the possibility to self-determine blocked collaterals.</a:t>
            </a:r>
            <a:b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Feedback from MPs to this foreseen approach highly appreciated.</a:t>
            </a:r>
          </a:p>
        </p:txBody>
      </p:sp>
    </p:spTree>
    <p:extLst>
      <p:ext uri="{BB962C8B-B14F-4D97-AF65-F5344CB8AC3E}">
        <p14:creationId xmlns:p14="http://schemas.microsoft.com/office/powerpoint/2010/main" val="338230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98891-2824-9900-39B6-ED1B96FFC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8AB08-8B36-B22C-A299-B44570E7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Collateral Improvements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53F6C-C375-E227-2FEF-40A5A49A6B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Proof of Concept Results: Final vs. Maximum Payment Obligation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1A4BC53-73DC-5174-24B7-3EC60488F1E2}"/>
              </a:ext>
            </a:extLst>
          </p:cNvPr>
          <p:cNvSpPr txBox="1">
            <a:spLocks/>
          </p:cNvSpPr>
          <p:nvPr/>
        </p:nvSpPr>
        <p:spPr>
          <a:xfrm>
            <a:off x="534985" y="1718904"/>
            <a:ext cx="11012779" cy="46593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0F218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0" noProof="1"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GB" b="0" noProof="1">
              <a:solidFill>
                <a:srgbClr val="3A3A3F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GB" b="0" i="0" u="none" strike="noStrike" kern="1200" cap="none" spc="0" normalizeH="0" baseline="0" noProof="1">
              <a:ln>
                <a:noFill/>
              </a:ln>
              <a:solidFill>
                <a:srgbClr val="3A3A3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6" name="Grafik 5" descr="Ein Bild, das Text, Screenshot, Schrift, Reihe enthält.&#10;&#10;KI-generierte Inhalte können fehlerhaft sein.">
            <a:extLst>
              <a:ext uri="{FF2B5EF4-FFF2-40B4-BE49-F238E27FC236}">
                <a16:creationId xmlns:a16="http://schemas.microsoft.com/office/drawing/2014/main" id="{1D8BA0E9-9271-8449-E230-595A24931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80" y="2778500"/>
            <a:ext cx="9336054" cy="31636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60137830-60A8-FB5B-CAA2-F2F5BE1DC8AE}"/>
                  </a:ext>
                </a:extLst>
              </p:cNvPr>
              <p:cNvSpPr txBox="1"/>
              <p:nvPr/>
            </p:nvSpPr>
            <p:spPr>
              <a:xfrm>
                <a:off x="4853555" y="1483854"/>
                <a:ext cx="3243516" cy="624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𝑀𝑃𝑂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4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sz="14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𝑙𝑙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𝑏𝑖𝑑𝑠</m:t>
                          </m:r>
                        </m:sub>
                        <m:sup/>
                        <m:e>
                          <m:r>
                            <a:rPr lang="de-DE" sz="14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𝐵𝑖𝑑</m:t>
                          </m:r>
                          <m:r>
                            <a:rPr lang="de-DE" sz="14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4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𝑃𝑟𝑖𝑐𝑒</m:t>
                          </m:r>
                          <m:r>
                            <a:rPr lang="de-DE" sz="14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𝐵𝑖𝑑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𝑄𝑢𝑎𝑛𝑡𝑖𝑡𝑦</m:t>
                          </m:r>
                        </m:e>
                      </m:nary>
                    </m:oMath>
                  </m:oMathPara>
                </a14:m>
                <a:endParaRPr lang="en-GB" sz="140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60137830-60A8-FB5B-CAA2-F2F5BE1DC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555" y="1483854"/>
                <a:ext cx="3243516" cy="6247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9BC091ED-52AF-81D1-BB29-9EBC2DED4383}"/>
                  </a:ext>
                </a:extLst>
              </p:cNvPr>
              <p:cNvSpPr txBox="1"/>
              <p:nvPr/>
            </p:nvSpPr>
            <p:spPr>
              <a:xfrm>
                <a:off x="4313195" y="2183026"/>
                <a:ext cx="4834849" cy="624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𝐹𝑃𝑂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14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sz="14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𝑤𝑎𝑟𝑑𝑒𝑑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𝑏𝑖𝑑𝑠</m:t>
                          </m:r>
                        </m:sub>
                        <m:sup/>
                        <m:e>
                          <m:r>
                            <a:rPr lang="de-DE" sz="14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𝑀𝑎𝑟𝑔𝑖𝑛𝑎𝑙</m:t>
                          </m:r>
                          <m:r>
                            <a:rPr lang="de-DE" sz="14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4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𝐶𝑙𝑒𝑎𝑟𝑖𝑛𝑔</m:t>
                          </m:r>
                          <m:r>
                            <a:rPr lang="de-DE" sz="14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4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𝑃𝑟𝑖𝑐𝑒</m:t>
                          </m:r>
                          <m:r>
                            <a:rPr lang="de-DE" sz="1400" b="0" i="1" smtClean="0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𝐵𝑖𝑑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𝑄𝑢𝑎𝑛𝑡𝑖𝑡𝑦</m:t>
                          </m:r>
                        </m:e>
                      </m:nary>
                    </m:oMath>
                  </m:oMathPara>
                </a14:m>
                <a:endParaRPr lang="en-GB" sz="140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9BC091ED-52AF-81D1-BB29-9EBC2DED4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195" y="2183026"/>
                <a:ext cx="4834849" cy="624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>
            <a:extLst>
              <a:ext uri="{FF2B5EF4-FFF2-40B4-BE49-F238E27FC236}">
                <a16:creationId xmlns:a16="http://schemas.microsoft.com/office/drawing/2014/main" id="{8CD49D51-5182-B22B-5BDD-932A38574E44}"/>
              </a:ext>
            </a:extLst>
          </p:cNvPr>
          <p:cNvSpPr txBox="1"/>
          <p:nvPr/>
        </p:nvSpPr>
        <p:spPr>
          <a:xfrm>
            <a:off x="989580" y="1641439"/>
            <a:ext cx="2757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Maximum Payment Obligation</a:t>
            </a:r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99ECAD3-4207-F5EF-FA6E-C2D2F0B2D804}"/>
              </a:ext>
            </a:extLst>
          </p:cNvPr>
          <p:cNvSpPr txBox="1"/>
          <p:nvPr/>
        </p:nvSpPr>
        <p:spPr>
          <a:xfrm>
            <a:off x="993057" y="2341535"/>
            <a:ext cx="2310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Payment Obligation</a:t>
            </a:r>
            <a:endParaRPr lang="en-GB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420E278-AE46-B54B-5120-ADD2A30E90B8}"/>
              </a:ext>
            </a:extLst>
          </p:cNvPr>
          <p:cNvSpPr/>
          <p:nvPr/>
        </p:nvSpPr>
        <p:spPr>
          <a:xfrm>
            <a:off x="376101" y="5732206"/>
            <a:ext cx="11300911" cy="5604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Payment Obligation in most cases much lower than Maximum Payment Obligation.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2952C8A-CBA2-558A-15DC-4E4772F4BD9C}"/>
              </a:ext>
            </a:extLst>
          </p:cNvPr>
          <p:cNvSpPr txBox="1"/>
          <p:nvPr/>
        </p:nvSpPr>
        <p:spPr>
          <a:xfrm>
            <a:off x="9306928" y="1756755"/>
            <a:ext cx="2399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Differences between maximum and final payment obligation </a:t>
            </a:r>
            <a:r>
              <a:rPr lang="en-GB" sz="140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highlighted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42836AA5-2518-C15C-1CEC-474049609BBB}"/>
              </a:ext>
            </a:extLst>
          </p:cNvPr>
          <p:cNvCxnSpPr>
            <a:endCxn id="13" idx="1"/>
          </p:cNvCxnSpPr>
          <p:nvPr/>
        </p:nvCxnSpPr>
        <p:spPr>
          <a:xfrm>
            <a:off x="6625988" y="1917510"/>
            <a:ext cx="2680940" cy="2085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C2713F6E-CFD0-E634-1DD9-3775186CDFD3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6730619" y="2126087"/>
            <a:ext cx="2576309" cy="2615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88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AD3FD-69A0-CE04-4B98-D3DF54A07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50DBD-7693-1FFE-6301-E8D65B5B0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Collateral Improvements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53BCC-6904-182B-0F2F-107861F90F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Proof of Concept Results: Key Performance Indicators based on Bids for Yearly 2025 Auction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A24E39D0-4273-6B40-8D12-05501FB5E1C9}"/>
              </a:ext>
            </a:extLst>
          </p:cNvPr>
          <p:cNvSpPr txBox="1">
            <a:spLocks/>
          </p:cNvSpPr>
          <p:nvPr/>
        </p:nvSpPr>
        <p:spPr>
          <a:xfrm>
            <a:off x="382585" y="1566504"/>
            <a:ext cx="11616268" cy="46593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0F218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0">
              <a:solidFill>
                <a:srgbClr val="3A3A3F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GB" b="0" i="0" u="none" strike="noStrike" kern="1200" cap="none" spc="0" normalizeH="0" baseline="0" noProof="0">
              <a:ln>
                <a:noFill/>
              </a:ln>
              <a:solidFill>
                <a:srgbClr val="3A3A3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EF0900E-34A1-AD66-BCBE-E2C5144CDD44}"/>
              </a:ext>
            </a:extLst>
          </p:cNvPr>
          <p:cNvSpPr/>
          <p:nvPr/>
        </p:nvSpPr>
        <p:spPr>
          <a:xfrm>
            <a:off x="376101" y="5732206"/>
            <a:ext cx="11300911" cy="5604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Proof of Concept shows positive results regarding all investigated KPIs.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8A8E8A5-3550-9E22-F0BA-393F737A8298}"/>
              </a:ext>
            </a:extLst>
          </p:cNvPr>
          <p:cNvSpPr txBox="1">
            <a:spLocks/>
          </p:cNvSpPr>
          <p:nvPr/>
        </p:nvSpPr>
        <p:spPr>
          <a:xfrm>
            <a:off x="382585" y="1566504"/>
            <a:ext cx="11158251" cy="46593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0F218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				</a:t>
            </a:r>
            <a:r>
              <a:rPr lang="en-US" b="0" u="sng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Ex-ante Bid Filtering with Price Caps</a:t>
            </a:r>
            <a:r>
              <a:rPr lang="en-US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		</a:t>
            </a:r>
            <a:r>
              <a:rPr lang="en-US" b="0" u="sng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Optimal Bid Filtering</a:t>
            </a:r>
          </a:p>
          <a:p>
            <a:pPr>
              <a:defRPr/>
            </a:pPr>
            <a:r>
              <a:rPr lang="en-US" b="0" i="0" u="sng" strike="noStrike" kern="1200" cap="none" spc="0" normalizeH="0" baseline="0" noProof="0">
                <a:ln>
                  <a:noFill/>
                </a:ln>
                <a:solidFill>
                  <a:srgbClr val="3A3A3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KPI1: Auction Surplus</a:t>
            </a:r>
            <a:r>
              <a:rPr lang="en-US" b="0" i="0" strike="noStrike" kern="1200" cap="none" spc="0" normalizeH="0" baseline="0" noProof="0">
                <a:ln>
                  <a:noFill/>
                </a:ln>
                <a:solidFill>
                  <a:srgbClr val="3A3A3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			</a:t>
            </a:r>
            <a:r>
              <a:rPr lang="en-US" b="0" i="0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-8%</a:t>
            </a:r>
            <a:r>
              <a:rPr lang="en-US" b="0" i="0" strike="noStrike" kern="1200" cap="none" spc="0" normalizeH="0" baseline="0" noProof="0">
                <a:ln>
                  <a:noFill/>
                </a:ln>
                <a:solidFill>
                  <a:srgbClr val="3A3A3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				</a:t>
            </a:r>
            <a:r>
              <a:rPr lang="en-US" b="0" i="0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&lt;&lt;&lt;-0.1%</a:t>
            </a:r>
            <a:endParaRPr lang="en-US" b="0" i="0" u="sng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b="0" u="sng">
              <a:solidFill>
                <a:srgbClr val="3A3A3F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US" b="0" i="0" u="sng" strike="noStrike" kern="1200" cap="none" spc="0" normalizeH="0" baseline="0" noProof="0">
                <a:ln>
                  <a:noFill/>
                </a:ln>
                <a:solidFill>
                  <a:srgbClr val="3A3A3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KPI2: Settlements</a:t>
            </a:r>
            <a:r>
              <a:rPr lang="en-US" b="0" i="0" strike="noStrike" kern="1200" cap="none" spc="0" normalizeH="0" baseline="0" noProof="0">
                <a:ln>
                  <a:noFill/>
                </a:ln>
                <a:solidFill>
                  <a:srgbClr val="3A3A3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				</a:t>
            </a:r>
            <a:r>
              <a:rPr lang="en-US" b="0" i="0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-12%</a:t>
            </a:r>
            <a:r>
              <a:rPr lang="en-US" b="0" i="0" strike="noStrike" kern="1200" cap="none" spc="0" normalizeH="0" baseline="0" noProof="0">
                <a:ln>
                  <a:noFill/>
                </a:ln>
                <a:solidFill>
                  <a:srgbClr val="3A3A3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				</a:t>
            </a:r>
            <a:r>
              <a:rPr lang="en-US" b="0" i="0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-0.2%</a:t>
            </a:r>
            <a:endParaRPr lang="en-US" b="0" i="0" u="sng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US" b="0" u="sng">
              <a:solidFill>
                <a:srgbClr val="3A3A3F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US" b="0" i="0" u="sng" strike="noStrike" kern="1200" cap="none" spc="0" normalizeH="0" baseline="0" noProof="0">
                <a:ln>
                  <a:noFill/>
                </a:ln>
                <a:solidFill>
                  <a:srgbClr val="3A3A3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KPI3: Parado</a:t>
            </a:r>
            <a:r>
              <a:rPr lang="en-US" b="0" u="sng" err="1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xically</a:t>
            </a:r>
            <a:r>
              <a:rPr lang="en-US" b="0" u="sng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 Filtered-Out Volumes</a:t>
            </a:r>
            <a:r>
              <a:rPr lang="en-US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	</a:t>
            </a:r>
            <a:r>
              <a:rPr lang="en-US" b="0">
                <a:solidFill>
                  <a:schemeClr val="accent4"/>
                </a:solidFill>
                <a:latin typeface="Calibri"/>
                <a:ea typeface="Calibri"/>
                <a:cs typeface="Calibri"/>
              </a:rPr>
              <a:t>-4,4%</a:t>
            </a:r>
            <a:r>
              <a:rPr lang="en-US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				</a:t>
            </a:r>
            <a:r>
              <a:rPr lang="en-US" b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-99.5%</a:t>
            </a:r>
            <a:br>
              <a:rPr lang="en-GB" b="0" u="sng">
                <a:solidFill>
                  <a:srgbClr val="3A3A3F"/>
                </a:solidFill>
                <a:latin typeface="Calibri"/>
                <a:ea typeface="Calibri"/>
                <a:cs typeface="Calibri"/>
              </a:rPr>
            </a:br>
            <a:r>
              <a:rPr lang="en-GB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(compared to ex-ante bid filtering</a:t>
            </a:r>
            <a:br>
              <a:rPr lang="en-GB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</a:br>
            <a:r>
              <a:rPr lang="en-GB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without price caps)</a:t>
            </a:r>
          </a:p>
          <a:p>
            <a:pPr>
              <a:defRPr/>
            </a:pPr>
            <a:endParaRPr lang="en-GB" b="0" u="sng">
              <a:solidFill>
                <a:srgbClr val="3A3A3F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GB" b="0" u="sng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KPI4: Traded Volumes</a:t>
            </a:r>
            <a:r>
              <a:rPr lang="en-GB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			</a:t>
            </a:r>
            <a:r>
              <a:rPr lang="en-GB" b="0">
                <a:solidFill>
                  <a:schemeClr val="accent4"/>
                </a:solidFill>
                <a:latin typeface="Calibri"/>
                <a:ea typeface="Calibri"/>
                <a:cs typeface="Calibri"/>
              </a:rPr>
              <a:t>-22%</a:t>
            </a:r>
            <a:r>
              <a:rPr lang="en-GB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				</a:t>
            </a:r>
            <a:r>
              <a:rPr lang="en-GB" b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-0.02%</a:t>
            </a:r>
            <a:br>
              <a:rPr lang="en-GB" b="0" u="sng">
                <a:solidFill>
                  <a:srgbClr val="3A3A3F"/>
                </a:solidFill>
                <a:latin typeface="Calibri"/>
                <a:ea typeface="Calibri"/>
                <a:cs typeface="Calibri"/>
              </a:rPr>
            </a:br>
            <a:r>
              <a:rPr lang="en-GB" b="0">
                <a:solidFill>
                  <a:srgbClr val="3A3A3F"/>
                </a:solidFill>
                <a:latin typeface="Calibri"/>
                <a:ea typeface="Calibri"/>
                <a:cs typeface="Calibri"/>
              </a:rPr>
              <a:t>(All Core Borders)</a:t>
            </a:r>
            <a:endParaRPr lang="en-US" b="0">
              <a:solidFill>
                <a:srgbClr val="3A3A3F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995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DE0E6-D664-6DDC-0FFB-698EDC27D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9A1724C-446B-1269-4D74-C526521F30F4}"/>
              </a:ext>
            </a:extLst>
          </p:cNvPr>
          <p:cNvSpPr txBox="1">
            <a:spLocks/>
          </p:cNvSpPr>
          <p:nvPr/>
        </p:nvSpPr>
        <p:spPr>
          <a:xfrm>
            <a:off x="534985" y="1718904"/>
            <a:ext cx="11012779" cy="46593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0F218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b="0" noProof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GB" b="0" noProof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            Currently TSOs and JAO are drafting the methodology amendments</a:t>
            </a:r>
          </a:p>
          <a:p>
            <a:pPr>
              <a:defRPr/>
            </a:pPr>
            <a:endParaRPr lang="en-GB" b="0" noProof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0" noProof="1">
                <a:latin typeface="Calibri"/>
                <a:ea typeface="Calibri"/>
                <a:cs typeface="Calibri"/>
              </a:rPr>
              <a:t>Foreseen main HAR Amendments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noProof="1">
                <a:latin typeface="Calibri"/>
                <a:ea typeface="Calibri"/>
                <a:cs typeface="Calibri"/>
              </a:rPr>
              <a:t>Article 23: Credit Limit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noProof="1">
                <a:latin typeface="Calibri"/>
                <a:ea typeface="Calibri"/>
                <a:cs typeface="Calibri"/>
              </a:rPr>
              <a:t>Article 34: Credit Limit Verification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noProof="1">
                <a:latin typeface="Calibri"/>
                <a:ea typeface="Calibri"/>
                <a:cs typeface="Calibri"/>
              </a:rPr>
              <a:t>Article 35: Auction Results Determination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0" noProof="1">
                <a:latin typeface="Calibri"/>
                <a:ea typeface="Calibri"/>
                <a:cs typeface="Calibri"/>
              </a:rPr>
              <a:t>Foreseen main SAP Amendments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noProof="1">
                <a:latin typeface="Calibri"/>
                <a:ea typeface="Calibri"/>
                <a:cs typeface="Calibri"/>
              </a:rPr>
              <a:t>Article 41: Mathematical Formulation of the long-term Allocation Algorithm</a:t>
            </a:r>
          </a:p>
          <a:p>
            <a:pPr>
              <a:defRPr/>
            </a:pPr>
            <a:endParaRPr lang="en-GB" noProof="1">
              <a:latin typeface="Calibri"/>
              <a:ea typeface="Calibri"/>
              <a:cs typeface="Calibri"/>
            </a:endParaRPr>
          </a:p>
          <a:p>
            <a:pPr>
              <a:defRPr/>
            </a:pPr>
            <a:r>
              <a:rPr lang="en-GB" noProof="1">
                <a:latin typeface="Calibri"/>
                <a:ea typeface="Calibri"/>
                <a:cs typeface="Calibri"/>
              </a:rPr>
              <a:t>             Goal: </a:t>
            </a:r>
            <a:r>
              <a:rPr lang="en-GB" b="0" noProof="1">
                <a:latin typeface="Calibri"/>
                <a:ea typeface="Calibri"/>
                <a:cs typeface="Calibri"/>
              </a:rPr>
              <a:t>Submit final amendment to ACER by end of May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noProof="1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0" noProof="1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0" noProof="1">
              <a:solidFill>
                <a:srgbClr val="3A3A3F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0" i="0" u="none" strike="noStrike" kern="1200" cap="none" spc="0" normalizeH="0" baseline="0" noProof="1">
              <a:ln>
                <a:noFill/>
              </a:ln>
              <a:solidFill>
                <a:srgbClr val="3A3A3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CD070E-10AB-7F5A-A69B-41A07CE66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Collateral Improvements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EB370-B9EC-B736-9388-F580CA2F8D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"/>
                <a:ea typeface="Calibri"/>
                <a:cs typeface="Calibri"/>
              </a:rPr>
              <a:t>HAR and SAP amendment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45ACA04F-F2FA-83FE-9C2C-B3CAD2F99F32}"/>
              </a:ext>
            </a:extLst>
          </p:cNvPr>
          <p:cNvSpPr txBox="1">
            <a:spLocks/>
          </p:cNvSpPr>
          <p:nvPr/>
        </p:nvSpPr>
        <p:spPr>
          <a:xfrm>
            <a:off x="382585" y="1566504"/>
            <a:ext cx="11616268" cy="46593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0F218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0">
              <a:solidFill>
                <a:srgbClr val="3A3A3F"/>
              </a:solidFill>
              <a:latin typeface="Calibri"/>
              <a:ea typeface="Calibri"/>
              <a:cs typeface="Calibri"/>
            </a:endParaRPr>
          </a:p>
          <a:p>
            <a:pPr>
              <a:defRPr/>
            </a:pPr>
            <a:endParaRPr lang="en-GB" b="0" i="0" u="none" strike="noStrike" kern="1200" cap="none" spc="0" normalizeH="0" baseline="0" noProof="0">
              <a:ln>
                <a:noFill/>
              </a:ln>
              <a:solidFill>
                <a:srgbClr val="3A3A3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5" name="Grafik 4" descr="Ziel Silhouette">
            <a:extLst>
              <a:ext uri="{FF2B5EF4-FFF2-40B4-BE49-F238E27FC236}">
                <a16:creationId xmlns:a16="http://schemas.microsoft.com/office/drawing/2014/main" id="{CD5E9D8B-46A4-2F0F-177F-387BD9F67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236" y="5094044"/>
            <a:ext cx="540000" cy="540000"/>
          </a:xfrm>
          <a:prstGeom prst="rect">
            <a:avLst/>
          </a:prstGeom>
        </p:spPr>
      </p:pic>
      <p:pic>
        <p:nvPicPr>
          <p:cNvPr id="6" name="Grafik 5" descr="Dokument Silhouette">
            <a:extLst>
              <a:ext uri="{FF2B5EF4-FFF2-40B4-BE49-F238E27FC236}">
                <a16:creationId xmlns:a16="http://schemas.microsoft.com/office/drawing/2014/main" id="{3D333548-6633-CEAD-A221-0CD655DD8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4236" y="1973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347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ikE3sjSm2npcux2WvMH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5_ENTSO-E Cover">
  <a:themeElements>
    <a:clrScheme name="ENTSO-E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134094"/>
      </a:accent1>
      <a:accent2>
        <a:srgbClr val="EC6602"/>
      </a:accent2>
      <a:accent3>
        <a:srgbClr val="009992"/>
      </a:accent3>
      <a:accent4>
        <a:srgbClr val="FFCC00"/>
      </a:accent4>
      <a:accent5>
        <a:srgbClr val="707F86"/>
      </a:accent5>
      <a:accent6>
        <a:srgbClr val="A7B3B9"/>
      </a:accent6>
      <a:hlink>
        <a:srgbClr val="BF027F"/>
      </a:hlink>
      <a:folHlink>
        <a:srgbClr val="670F1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B0DF6B-7160-394F-9876-CC35ABDDDBD6}" vid="{8F34142E-D78F-DF4C-8D2F-DB2AAEE5FF45}"/>
    </a:ext>
  </a:extLst>
</a:theme>
</file>

<file path=ppt/theme/theme10.xml><?xml version="1.0" encoding="utf-8"?>
<a:theme xmlns:a="http://schemas.openxmlformats.org/drawingml/2006/main" name="3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-e_ppt_template_with_new title_slides_210709.pptx" id="{AD71176E-1EE7-4AA8-AF3C-1E0837130DDD}" vid="{6436E805-6281-4D28-9214-61C90FC0BFD2}"/>
    </a:ext>
  </a:extLst>
</a:theme>
</file>

<file path=ppt/theme/theme11.xml><?xml version="1.0" encoding="utf-8"?>
<a:theme xmlns:a="http://schemas.openxmlformats.org/drawingml/2006/main" name="7_Magnus Red 4ENERGY">
  <a:themeElements>
    <a:clrScheme name="Magnus color">
      <a:dk1>
        <a:srgbClr val="000000"/>
      </a:dk1>
      <a:lt1>
        <a:srgbClr val="FFFFFF"/>
      </a:lt1>
      <a:dk2>
        <a:srgbClr val="5F5F5F"/>
      </a:dk2>
      <a:lt2>
        <a:srgbClr val="BFBFBF"/>
      </a:lt2>
      <a:accent1>
        <a:srgbClr val="AD0600"/>
      </a:accent1>
      <a:accent2>
        <a:srgbClr val="0078AA"/>
      </a:accent2>
      <a:accent3>
        <a:srgbClr val="A0AA05"/>
      </a:accent3>
      <a:accent4>
        <a:srgbClr val="DC7306"/>
      </a:accent4>
      <a:accent5>
        <a:srgbClr val="E4002B"/>
      </a:accent5>
      <a:accent6>
        <a:srgbClr val="004682"/>
      </a:accent6>
      <a:hlink>
        <a:srgbClr val="3F3F3F"/>
      </a:hlink>
      <a:folHlink>
        <a:srgbClr val="A5A5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40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CWE slides 2" id="{9C6C80EF-07BA-4316-A3B7-3AC9E50EED1F}" vid="{7A22D3B6-89C6-4749-A306-7BF1AB253485}"/>
    </a:ext>
  </a:extLst>
</a:theme>
</file>

<file path=ppt/theme/theme12.xml><?xml version="1.0" encoding="utf-8"?>
<a:theme xmlns:a="http://schemas.openxmlformats.org/drawingml/2006/main" name="4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B0DF6B-7160-394F-9876-CC35ABDDDBD6}" vid="{C5760BF1-A972-D844-8595-9E61C43D0D9C}"/>
    </a:ext>
  </a:extLst>
</a:theme>
</file>

<file path=ppt/theme/theme13.xml><?xml version="1.0" encoding="utf-8"?>
<a:theme xmlns:a="http://schemas.openxmlformats.org/drawingml/2006/main" name="8_Magnus Red 4ENERGY">
  <a:themeElements>
    <a:clrScheme name="Magnus color">
      <a:dk1>
        <a:srgbClr val="000000"/>
      </a:dk1>
      <a:lt1>
        <a:srgbClr val="FFFFFF"/>
      </a:lt1>
      <a:dk2>
        <a:srgbClr val="5F5F5F"/>
      </a:dk2>
      <a:lt2>
        <a:srgbClr val="BFBFBF"/>
      </a:lt2>
      <a:accent1>
        <a:srgbClr val="AD0600"/>
      </a:accent1>
      <a:accent2>
        <a:srgbClr val="0078AA"/>
      </a:accent2>
      <a:accent3>
        <a:srgbClr val="A0AA05"/>
      </a:accent3>
      <a:accent4>
        <a:srgbClr val="DC7306"/>
      </a:accent4>
      <a:accent5>
        <a:srgbClr val="E4002B"/>
      </a:accent5>
      <a:accent6>
        <a:srgbClr val="004682"/>
      </a:accent6>
      <a:hlink>
        <a:srgbClr val="3F3F3F"/>
      </a:hlink>
      <a:folHlink>
        <a:srgbClr val="A5A5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400" smtClean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CWE slides 2" id="{9C6C80EF-07BA-4316-A3B7-3AC9E50EED1F}" vid="{7A22D3B6-89C6-4749-A306-7BF1AB253485}"/>
    </a:ext>
  </a:extLst>
</a:theme>
</file>

<file path=ppt/theme/theme1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NTSO-E Cover">
  <a:themeElements>
    <a:clrScheme name="ENTSO-E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134094"/>
      </a:accent1>
      <a:accent2>
        <a:srgbClr val="EC6602"/>
      </a:accent2>
      <a:accent3>
        <a:srgbClr val="009992"/>
      </a:accent3>
      <a:accent4>
        <a:srgbClr val="FFCC00"/>
      </a:accent4>
      <a:accent5>
        <a:srgbClr val="707F86"/>
      </a:accent5>
      <a:accent6>
        <a:srgbClr val="A7B3B9"/>
      </a:accent6>
      <a:hlink>
        <a:srgbClr val="BF027F"/>
      </a:hlink>
      <a:folHlink>
        <a:srgbClr val="670F1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B0DF6B-7160-394F-9876-CC35ABDDDBD6}" vid="{B3A98F9B-A3FE-FF41-91B7-9FC6C5C34F6E}"/>
    </a:ext>
  </a:extLst>
</a:theme>
</file>

<file path=ppt/theme/theme3.xml><?xml version="1.0" encoding="utf-8"?>
<a:theme xmlns:a="http://schemas.openxmlformats.org/drawingml/2006/main" name="4_ENTSO-E Cover">
  <a:themeElements>
    <a:clrScheme name="ENTSO-E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134094"/>
      </a:accent1>
      <a:accent2>
        <a:srgbClr val="EC6602"/>
      </a:accent2>
      <a:accent3>
        <a:srgbClr val="009992"/>
      </a:accent3>
      <a:accent4>
        <a:srgbClr val="FFCC00"/>
      </a:accent4>
      <a:accent5>
        <a:srgbClr val="707F86"/>
      </a:accent5>
      <a:accent6>
        <a:srgbClr val="A7B3B9"/>
      </a:accent6>
      <a:hlink>
        <a:srgbClr val="BF027F"/>
      </a:hlink>
      <a:folHlink>
        <a:srgbClr val="670F1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B0DF6B-7160-394F-9876-CC35ABDDDBD6}" vid="{CDA89A99-D0A5-684E-9556-1D1BB4DAFE6B}"/>
    </a:ext>
  </a:extLst>
</a:theme>
</file>

<file path=ppt/theme/theme4.xml><?xml version="1.0" encoding="utf-8"?>
<a:theme xmlns:a="http://schemas.openxmlformats.org/drawingml/2006/main" name="8_ENTSO-E Cover">
  <a:themeElements>
    <a:clrScheme name="ENTSO-E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134094"/>
      </a:accent1>
      <a:accent2>
        <a:srgbClr val="EC6602"/>
      </a:accent2>
      <a:accent3>
        <a:srgbClr val="009992"/>
      </a:accent3>
      <a:accent4>
        <a:srgbClr val="FFCC00"/>
      </a:accent4>
      <a:accent5>
        <a:srgbClr val="707F86"/>
      </a:accent5>
      <a:accent6>
        <a:srgbClr val="A7B3B9"/>
      </a:accent6>
      <a:hlink>
        <a:srgbClr val="BF027F"/>
      </a:hlink>
      <a:folHlink>
        <a:srgbClr val="670F1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B0DF6B-7160-394F-9876-CC35ABDDDBD6}" vid="{CDA89A99-D0A5-684E-9556-1D1BB4DAFE6B}"/>
    </a:ext>
  </a:extLst>
</a:theme>
</file>

<file path=ppt/theme/theme5.xml><?xml version="1.0" encoding="utf-8"?>
<a:theme xmlns:a="http://schemas.openxmlformats.org/drawingml/2006/main" name="9_ENTSO-E Cover">
  <a:themeElements>
    <a:clrScheme name="ENTSO-E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134094"/>
      </a:accent1>
      <a:accent2>
        <a:srgbClr val="EC6602"/>
      </a:accent2>
      <a:accent3>
        <a:srgbClr val="009992"/>
      </a:accent3>
      <a:accent4>
        <a:srgbClr val="FFCC00"/>
      </a:accent4>
      <a:accent5>
        <a:srgbClr val="707F86"/>
      </a:accent5>
      <a:accent6>
        <a:srgbClr val="A7B3B9"/>
      </a:accent6>
      <a:hlink>
        <a:srgbClr val="BF027F"/>
      </a:hlink>
      <a:folHlink>
        <a:srgbClr val="670F1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B0DF6B-7160-394F-9876-CC35ABDDDBD6}" vid="{CDA89A99-D0A5-684E-9556-1D1BB4DAFE6B}"/>
    </a:ext>
  </a:extLst>
</a:theme>
</file>

<file path=ppt/theme/theme6.xml><?xml version="1.0" encoding="utf-8"?>
<a:theme xmlns:a="http://schemas.openxmlformats.org/drawingml/2006/main" name="2_ENTSO-E Content">
  <a:themeElements>
    <a:clrScheme name="ENTSO-E">
      <a:dk1>
        <a:srgbClr val="3A3A3F"/>
      </a:dk1>
      <a:lt1>
        <a:srgbClr val="FFFFFF"/>
      </a:lt1>
      <a:dk2>
        <a:srgbClr val="3A3A3F"/>
      </a:dk2>
      <a:lt2>
        <a:srgbClr val="E7E6E6"/>
      </a:lt2>
      <a:accent1>
        <a:srgbClr val="2054A5"/>
      </a:accent1>
      <a:accent2>
        <a:srgbClr val="0FB29A"/>
      </a:accent2>
      <a:accent3>
        <a:srgbClr val="F37020"/>
      </a:accent3>
      <a:accent4>
        <a:srgbClr val="F7A431"/>
      </a:accent4>
      <a:accent5>
        <a:srgbClr val="3A3A3A"/>
      </a:accent5>
      <a:accent6>
        <a:srgbClr val="0073C8"/>
      </a:accent6>
      <a:hlink>
        <a:srgbClr val="0563C1"/>
      </a:hlink>
      <a:folHlink>
        <a:srgbClr val="954F72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B0DF6B-7160-394F-9876-CC35ABDDDBD6}" vid="{C5760BF1-A972-D844-8595-9E61C43D0D9C}"/>
    </a:ext>
  </a:extLst>
</a:theme>
</file>

<file path=ppt/theme/theme7.xml><?xml version="1.0" encoding="utf-8"?>
<a:theme xmlns:a="http://schemas.openxmlformats.org/drawingml/2006/main" name="13_Mission State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B0DF6B-7160-394F-9876-CC35ABDDDBD6}" vid="{171690AB-E963-8A4D-AD43-C26DFC53C852}"/>
    </a:ext>
  </a:extLst>
</a:theme>
</file>

<file path=ppt/theme/theme8.xml><?xml version="1.0" encoding="utf-8"?>
<a:theme xmlns:a="http://schemas.openxmlformats.org/drawingml/2006/main" name="14_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B0DF6B-7160-394F-9876-CC35ABDDDBD6}" vid="{171690AB-E963-8A4D-AD43-C26DFC53C852}"/>
    </a:ext>
  </a:extLst>
</a:theme>
</file>

<file path=ppt/theme/theme9.xml><?xml version="1.0" encoding="utf-8"?>
<a:theme xmlns:a="http://schemas.openxmlformats.org/drawingml/2006/main" name="3_ENTSO-E Cover">
  <a:themeElements>
    <a:clrScheme name="ENTSO-E">
      <a:dk1>
        <a:srgbClr val="313131"/>
      </a:dk1>
      <a:lt1>
        <a:srgbClr val="FFFFFF"/>
      </a:lt1>
      <a:dk2>
        <a:srgbClr val="313131"/>
      </a:dk2>
      <a:lt2>
        <a:srgbClr val="FFFFFF"/>
      </a:lt2>
      <a:accent1>
        <a:srgbClr val="134094"/>
      </a:accent1>
      <a:accent2>
        <a:srgbClr val="EC6602"/>
      </a:accent2>
      <a:accent3>
        <a:srgbClr val="009992"/>
      </a:accent3>
      <a:accent4>
        <a:srgbClr val="FFCC00"/>
      </a:accent4>
      <a:accent5>
        <a:srgbClr val="707F86"/>
      </a:accent5>
      <a:accent6>
        <a:srgbClr val="A7B3B9"/>
      </a:accent6>
      <a:hlink>
        <a:srgbClr val="BF027F"/>
      </a:hlink>
      <a:folHlink>
        <a:srgbClr val="670F16"/>
      </a:folHlink>
    </a:clrScheme>
    <a:fontScheme name="Benutzerdefiniert 2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2B0DF6B-7160-394F-9876-CC35ABDDDBD6}" vid="{B3A98F9B-A3FE-FF41-91B7-9FC6C5C34F6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0AE85AC01D864D8D4B01F9E9111D70" ma:contentTypeVersion="47" ma:contentTypeDescription="Create a new document." ma:contentTypeScope="" ma:versionID="c914586190f3f14cc372bd3a74537f9a">
  <xsd:schema xmlns:xsd="http://www.w3.org/2001/XMLSchema" xmlns:xs="http://www.w3.org/2001/XMLSchema" xmlns:p="http://schemas.microsoft.com/office/2006/metadata/properties" xmlns:ns2="e3fb2008-9808-4f29-aa32-2f66631018ed" xmlns:ns3="6fd7c2e6-5f11-4825-acaf-416a636dd776" targetNamespace="http://schemas.microsoft.com/office/2006/metadata/properties" ma:root="true" ma:fieldsID="be5bf9ed4ec0b5c0920a711aebae5dbd" ns2:_="" ns3:_="">
    <xsd:import namespace="e3fb2008-9808-4f29-aa32-2f66631018ed"/>
    <xsd:import namespace="6fd7c2e6-5f11-4825-acaf-416a636dd776"/>
    <xsd:element name="properties">
      <xsd:complexType>
        <xsd:sequence>
          <xsd:element name="documentManagement">
            <xsd:complexType>
              <xsd:all>
                <xsd:element ref="ns2:Business_x0020_Record" minOccurs="0"/>
                <xsd:element ref="ns2:Document_x0020_Type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YENTSOE_SiteType" minOccurs="0"/>
                <xsd:element ref="ns3:l47dd307fa8b4fe7a85f8d39b37edae3" minOccurs="0"/>
                <xsd:element ref="ns2:TaxCatchAll" minOccurs="0"/>
                <xsd:element ref="ns3:idc09dc9b2ca4ffa91b80c8150a59bab" minOccurs="0"/>
                <xsd:element ref="ns3:oad3333f905246578ee315b1cb5d3b02" minOccurs="0"/>
                <xsd:element ref="ns3:h01eaf792a3343fb943e2729fa6d99d3" minOccurs="0"/>
                <xsd:element ref="ns3:p1d38bfbcacf4e61b5619cce51d4a28d" minOccurs="0"/>
                <xsd:element ref="ns3:l3a0085976e441cd9f75b2cc3e260696" minOccurs="0"/>
                <xsd:element ref="ns3:bb17b987b8384aa5b97e0b308074d692" minOccurs="0"/>
                <xsd:element ref="ns3:kbefa2984ef346109e8aeebeca64e073" minOccurs="0"/>
                <xsd:element ref="ns3:m92436f4baf54f7a92359205448155d8" minOccurs="0"/>
                <xsd:element ref="ns3:g0f3318691484b72ad81fea978968dfb" minOccurs="0"/>
                <xsd:element ref="ns3:lcf76f155ced4ddcb4097134ff3c332f" minOccurs="0"/>
                <xsd:element ref="ns3:MediaServiceOCR" minOccurs="0"/>
                <xsd:element ref="ns3:l62030b5ac234bd19f69cc2afd1ccdc0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b2008-9808-4f29-aa32-2f66631018ed" elementFormDefault="qualified">
    <xsd:import namespace="http://schemas.microsoft.com/office/2006/documentManagement/types"/>
    <xsd:import namespace="http://schemas.microsoft.com/office/infopath/2007/PartnerControls"/>
    <xsd:element name="Business_x0020_Record" ma:index="4" nillable="true" ma:displayName="Business Record" ma:list="{bcf67a8f-8582-4a56-a358-160b5a3dbf73}" ma:internalName="Business_x0020_Record" ma:readOnly="false" ma:showField="Title" ma:web="e3fb2008-9808-4f29-aa32-2f66631018ed">
      <xsd:simpleType>
        <xsd:restriction base="dms:Lookup"/>
      </xsd:simpleType>
    </xsd:element>
    <xsd:element name="Document_x0020_Type" ma:index="5" nillable="true" ma:displayName="Document Type" ma:list="{2dfe6d64-a782-4349-ac2b-ef16b21cccb4}" ma:internalName="Document_x0020_Type" ma:readOnly="false" ma:showField="Title" ma:web="e3fb2008-9808-4f29-aa32-2f66631018ed">
      <xsd:simpleType>
        <xsd:restriction base="dms:Lookup"/>
      </xsd:simpleType>
    </xsd:element>
    <xsd:element name="TaxCatchAll" ma:index="21" nillable="true" ma:displayName="Taxonomy Catch All Column" ma:hidden="true" ma:list="{7dbaaada-9658-4aff-a411-1fae99ae6053}" ma:internalName="TaxCatchAll" ma:showField="CatchAllData" ma:web="e3fb2008-9808-4f29-aa32-2f66631018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7c2e6-5f11-4825-acaf-416a636dd7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YENTSOE_SiteType" ma:index="18" nillable="true" ma:displayName="Site Type" ma:default="MYENTSOE" ma:internalName="MYENTSOE_SiteType">
      <xsd:simpleType>
        <xsd:restriction base="dms:Text"/>
      </xsd:simpleType>
    </xsd:element>
    <xsd:element name="l47dd307fa8b4fe7a85f8d39b37edae3" ma:index="20" nillable="true" ma:taxonomy="true" ma:internalName="l47dd307fa8b4fe7a85f8d39b37edae3" ma:taxonomyFieldName="MYENTSOE_PublicType" ma:displayName="Public Type" ma:default="58;#Extranet|922fc1ba-0c8d-4fbf-b30d-83722d0f30f2" ma:fieldId="{547dd307-fa8b-4fe7-a85f-8d39b37edae3}" ma:sspId="0cf2b176-d4dc-4d18-8c95-51f9f2dafcd3" ma:termSetId="a0d7c562-4a8e-458a-9f8a-6a29e3d3b26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dc09dc9b2ca4ffa91b80c8150a59bab" ma:index="23" nillable="true" ma:taxonomy="true" ma:internalName="idc09dc9b2ca4ffa91b80c8150a59bab" ma:taxonomyFieldName="MYENTSOE_Section" ma:displayName="Section" ma:default="59;#SOC|9c3d8e82-100e-4fd9-bd38-ee954c2338b5" ma:fieldId="{2dc09dc9-b2ca-4ffa-91b8-0c8150a59bab}" ma:sspId="0cf2b176-d4dc-4d18-8c95-51f9f2dafcd3" ma:termSetId="ca6f290f-ffad-40e7-8c84-e8889b6654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ad3333f905246578ee315b1cb5d3b02" ma:index="25" nillable="true" ma:taxonomy="true" ma:internalName="oad3333f905246578ee315b1cb5d3b02" ma:taxonomyFieldName="MYENTSOE_Classification1" ma:displayName="Classification 1" ma:fieldId="{8ad3333f-9052-4657-8ee3-15b1cb5d3b02}" ma:sspId="0cf2b176-d4dc-4d18-8c95-51f9f2dafcd3" ma:termSetId="dedbf0d3-7411-4d77-a10b-23d4d39969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1eaf792a3343fb943e2729fa6d99d3" ma:index="27" nillable="true" ma:taxonomy="true" ma:internalName="h01eaf792a3343fb943e2729fa6d99d3" ma:taxonomyFieldName="MYENTSOE_Classification2" ma:displayName="Classification 2" ma:fieldId="{101eaf79-2a33-43fb-943e-2729fa6d99d3}" ma:sspId="0cf2b176-d4dc-4d18-8c95-51f9f2dafcd3" ma:termSetId="dedbf0d3-7411-4d77-a10b-23d4d39969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1d38bfbcacf4e61b5619cce51d4a28d" ma:index="29" nillable="true" ma:taxonomy="true" ma:internalName="p1d38bfbcacf4e61b5619cce51d4a28d" ma:taxonomyFieldName="MYENTSOE_Classification3" ma:displayName="Classification 3" ma:fieldId="{91d38bfb-cacf-4e61-b561-9cce51d4a28d}" ma:sspId="0cf2b176-d4dc-4d18-8c95-51f9f2dafcd3" ma:termSetId="dedbf0d3-7411-4d77-a10b-23d4d39969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3a0085976e441cd9f75b2cc3e260696" ma:index="31" nillable="true" ma:taxonomy="true" ma:internalName="l3a0085976e441cd9f75b2cc3e260696" ma:taxonomyFieldName="MYENTSOE_Classification4" ma:displayName="Classification 4" ma:fieldId="{53a00859-76e4-41cd-9f75-b2cc3e260696}" ma:sspId="0cf2b176-d4dc-4d18-8c95-51f9f2dafcd3" ma:termSetId="dedbf0d3-7411-4d77-a10b-23d4d39969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b17b987b8384aa5b97e0b308074d692" ma:index="33" nillable="true" ma:taxonomy="true" ma:internalName="bb17b987b8384aa5b97e0b308074d692" ma:taxonomyFieldName="MYENTSOE_SharingType" ma:displayName="Sharing Type" ma:default="60;#Shared|04da8cfa-2b68-4725-9db5-e7b66ab623e6" ma:fieldId="{bb17b987-b838-4aa5-b97e-0b308074d692}" ma:sspId="0cf2b176-d4dc-4d18-8c95-51f9f2dafcd3" ma:termSetId="09b229b3-e0b6-423a-b819-7f93001a6e2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befa2984ef346109e8aeebeca64e073" ma:index="35" nillable="true" ma:taxonomy="true" ma:internalName="kbefa2984ef346109e8aeebeca64e073" ma:taxonomyFieldName="Confidentiality" ma:displayName="Confidentiality" ma:fieldId="{4befa298-4ef3-4610-9e8a-eebeca64e073}" ma:sspId="0cf2b176-d4dc-4d18-8c95-51f9f2dafcd3" ma:termSetId="1aeb3a4d-5a56-4fc5-b0c8-230b3cd7bd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92436f4baf54f7a92359205448155d8" ma:index="37" nillable="true" ma:taxonomy="true" ma:internalName="m92436f4baf54f7a92359205448155d8" ma:taxonomyFieldName="MYENTSOE_DataClassification" ma:displayName="Data Classification" ma:fieldId="{692436f4-baf5-4f7a-9235-9205448155d8}" ma:sspId="0cf2b176-d4dc-4d18-8c95-51f9f2dafcd3" ma:termSetId="ed1fa8aa-003c-40ab-bfad-ae0429370d9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0f3318691484b72ad81fea978968dfb" ma:index="39" nillable="true" ma:taxonomy="true" ma:internalName="g0f3318691484b72ad81fea978968dfb" ma:taxonomyFieldName="MYENTSOE_DocumentClassification" ma:displayName="Document Classification" ma:fieldId="{00f33186-9148-4b72-ad81-fea978968dfb}" ma:sspId="0cf2b176-d4dc-4d18-8c95-51f9f2dafcd3" ma:termSetId="8b91b5eb-b01b-44d4-a921-6f52ae5aec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0cf2b176-d4dc-4d18-8c95-51f9f2dafc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62030b5ac234bd19f69cc2afd1ccdc0" ma:index="44" nillable="true" ma:taxonomy="true" ma:internalName="l62030b5ac234bd19f69cc2afd1ccdc0" ma:taxonomyFieldName="Document_x0020_Category" ma:displayName="Document Category" ma:fieldId="{562030b5-ac23-4bd1-9f69-cc2afd1ccdc0}" ma:sspId="0cf2b176-d4dc-4d18-8c95-51f9f2dafcd3" ma:termSetId="b6272f75-190c-4d15-bd6d-713db50139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BillingMetadata" ma:index="4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fb2008-9808-4f29-aa32-2f66631018ed">
      <Value>60</Value>
      <Value>58</Value>
      <Value>64</Value>
    </TaxCatchAll>
    <Document_x0020_Type xmlns="e3fb2008-9808-4f29-aa32-2f66631018ed" xsi:nil="true"/>
    <Business_x0020_Record xmlns="e3fb2008-9808-4f29-aa32-2f66631018ed" xsi:nil="true"/>
    <MYENTSOE_SiteType xmlns="6fd7c2e6-5f11-4825-acaf-416a636dd776">MYENTSOE</MYENTSOE_SiteType>
    <g0f3318691484b72ad81fea978968dfb xmlns="6fd7c2e6-5f11-4825-acaf-416a636dd776">
      <Terms xmlns="http://schemas.microsoft.com/office/infopath/2007/PartnerControls"/>
    </g0f3318691484b72ad81fea978968dfb>
    <h01eaf792a3343fb943e2729fa6d99d3 xmlns="6fd7c2e6-5f11-4825-acaf-416a636dd776">
      <Terms xmlns="http://schemas.microsoft.com/office/infopath/2007/PartnerControls"/>
    </h01eaf792a3343fb943e2729fa6d99d3>
    <idc09dc9b2ca4ffa91b80c8150a59bab xmlns="6fd7c2e6-5f11-4825-acaf-416a636dd776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MISC</TermName>
          <TermId xmlns="http://schemas.microsoft.com/office/infopath/2007/PartnerControls">1c351d63-c2a0-498e-9375-f541cae965ad</TermId>
        </TermInfo>
      </Terms>
    </idc09dc9b2ca4ffa91b80c8150a59bab>
    <l62030b5ac234bd19f69cc2afd1ccdc0 xmlns="6fd7c2e6-5f11-4825-acaf-416a636dd776">
      <Terms xmlns="http://schemas.microsoft.com/office/infopath/2007/PartnerControls"/>
    </l62030b5ac234bd19f69cc2afd1ccdc0>
    <p1d38bfbcacf4e61b5619cce51d4a28d xmlns="6fd7c2e6-5f11-4825-acaf-416a636dd776">
      <Terms xmlns="http://schemas.microsoft.com/office/infopath/2007/PartnerControls"/>
    </p1d38bfbcacf4e61b5619cce51d4a28d>
    <l3a0085976e441cd9f75b2cc3e260696 xmlns="6fd7c2e6-5f11-4825-acaf-416a636dd776">
      <Terms xmlns="http://schemas.microsoft.com/office/infopath/2007/PartnerControls"/>
    </l3a0085976e441cd9f75b2cc3e260696>
    <l47dd307fa8b4fe7a85f8d39b37edae3 xmlns="6fd7c2e6-5f11-4825-acaf-416a636dd776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Extranet</TermName>
          <TermId xmlns="http://schemas.microsoft.com/office/infopath/2007/PartnerControls">922fc1ba-0c8d-4fbf-b30d-83722d0f30f2</TermId>
        </TermInfo>
      </Terms>
    </l47dd307fa8b4fe7a85f8d39b37edae3>
    <m92436f4baf54f7a92359205448155d8 xmlns="6fd7c2e6-5f11-4825-acaf-416a636dd776">
      <Terms xmlns="http://schemas.microsoft.com/office/infopath/2007/PartnerControls"/>
    </m92436f4baf54f7a92359205448155d8>
    <lcf76f155ced4ddcb4097134ff3c332f xmlns="6fd7c2e6-5f11-4825-acaf-416a636dd776">
      <Terms xmlns="http://schemas.microsoft.com/office/infopath/2007/PartnerControls"/>
    </lcf76f155ced4ddcb4097134ff3c332f>
    <kbefa2984ef346109e8aeebeca64e073 xmlns="6fd7c2e6-5f11-4825-acaf-416a636dd776">
      <Terms xmlns="http://schemas.microsoft.com/office/infopath/2007/PartnerControls"/>
    </kbefa2984ef346109e8aeebeca64e073>
    <oad3333f905246578ee315b1cb5d3b02 xmlns="6fd7c2e6-5f11-4825-acaf-416a636dd776">
      <Terms xmlns="http://schemas.microsoft.com/office/infopath/2007/PartnerControls"/>
    </oad3333f905246578ee315b1cb5d3b02>
    <bb17b987b8384aa5b97e0b308074d692 xmlns="6fd7c2e6-5f11-4825-acaf-416a636dd77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Shared</TermName>
          <TermId xmlns="http://schemas.microsoft.com/office/infopath/2007/PartnerControls">04da8cfa-2b68-4725-9db5-e7b66ab623e6</TermId>
        </TermInfo>
      </Terms>
    </bb17b987b8384aa5b97e0b308074d692>
  </documentManagement>
</p:properties>
</file>

<file path=customXml/itemProps1.xml><?xml version="1.0" encoding="utf-8"?>
<ds:datastoreItem xmlns:ds="http://schemas.openxmlformats.org/officeDocument/2006/customXml" ds:itemID="{14BB429B-6127-40B2-95B1-872F69030D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fb2008-9808-4f29-aa32-2f66631018ed"/>
    <ds:schemaRef ds:uri="6fd7c2e6-5f11-4825-acaf-416a636dd7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FCBDCE-3240-4A92-92E2-E504F580BF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6A3DC6-D96E-4665-B894-4DDCCA045DA7}">
  <ds:schemaRefs>
    <ds:schemaRef ds:uri="bca4c1c7-ecb6-4582-a708-ca09c7f7ccf2"/>
    <ds:schemaRef ds:uri="e3fb2008-9808-4f29-aa32-2f66631018e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6fd7c2e6-5f11-4825-acaf-416a636dd77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entso-e new powerpoint template (2)</Template>
  <TotalTime>1</TotalTime>
  <Words>931</Words>
  <Application>Microsoft Office PowerPoint</Application>
  <PresentationFormat>Widescreen</PresentationFormat>
  <Paragraphs>105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Arial</vt:lpstr>
      <vt:lpstr>Calibri</vt:lpstr>
      <vt:lpstr>Cambria Math</vt:lpstr>
      <vt:lpstr>Trebuchet MS</vt:lpstr>
      <vt:lpstr>Wingdings</vt:lpstr>
      <vt:lpstr>5_ENTSO-E Cover</vt:lpstr>
      <vt:lpstr>2_ENTSO-E Cover</vt:lpstr>
      <vt:lpstr>4_ENTSO-E Cover</vt:lpstr>
      <vt:lpstr>8_ENTSO-E Cover</vt:lpstr>
      <vt:lpstr>9_ENTSO-E Cover</vt:lpstr>
      <vt:lpstr>2_ENTSO-E Content</vt:lpstr>
      <vt:lpstr>13_Mission Statement</vt:lpstr>
      <vt:lpstr>14_blank slide</vt:lpstr>
      <vt:lpstr>3_ENTSO-E Cover</vt:lpstr>
      <vt:lpstr>3_ENTSO-E Content</vt:lpstr>
      <vt:lpstr>7_Magnus Red 4ENERGY</vt:lpstr>
      <vt:lpstr>4_ENTSO-E Content</vt:lpstr>
      <vt:lpstr>8_Magnus Red 4ENERGY</vt:lpstr>
      <vt:lpstr>think-cell Slide</vt:lpstr>
      <vt:lpstr>Collateral Improvements Proof of Concept</vt:lpstr>
      <vt:lpstr>Collateral Improvements</vt:lpstr>
      <vt:lpstr>Collateral Improvements</vt:lpstr>
      <vt:lpstr>Collateral Improvements</vt:lpstr>
      <vt:lpstr>Collateral Improvements</vt:lpstr>
      <vt:lpstr>Collateral Improvements</vt:lpstr>
      <vt:lpstr>Collateral Improvements</vt:lpstr>
      <vt:lpstr>Collateral Improvements</vt:lpstr>
    </vt:vector>
  </TitlesOfParts>
  <Company/>
  <LinksUpToDate>false</LinksUpToDate>
  <SharedDoc>false</SharedDoc>
  <HyperlinkBase>https://www.evg-online.org/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Master</dc:subject>
  <dc:creator>Claire Camus</dc:creator>
  <cp:keywords/>
  <cp:lastModifiedBy>Nicoletta Michael</cp:lastModifiedBy>
  <cp:revision>5</cp:revision>
  <dcterms:created xsi:type="dcterms:W3CDTF">2021-06-08T11:51:26Z</dcterms:created>
  <dcterms:modified xsi:type="dcterms:W3CDTF">2026-03-03T17:10:27Z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0x010100E00AE85AC01D864D8D4B01F9E9111D70</vt:lpwstr>
  </property>
  <property fmtid="{D5CDD505-2E9C-101B-9397-08002B2CF9AE}" pid="3" name="Order">
    <vt:r8>10100</vt:r8>
  </property>
  <property fmtid="{D5CDD505-2E9C-101B-9397-08002B2CF9AE}" pid="4" name="MYENTSOE_Classification2">
    <vt:lpwstr/>
  </property>
  <property fmtid="{D5CDD505-2E9C-101B-9397-08002B2CF9AE}" pid="5" name="Confidentiality">
    <vt:lpwstr/>
  </property>
  <property fmtid="{D5CDD505-2E9C-101B-9397-08002B2CF9AE}" pid="6" name="MYENTSOE_Classification3">
    <vt:lpwstr/>
  </property>
  <property fmtid="{D5CDD505-2E9C-101B-9397-08002B2CF9AE}" pid="7" name="MYENTSOE_PublicType">
    <vt:lpwstr>58;#Extranet|922fc1ba-0c8d-4fbf-b30d-83722d0f30f2</vt:lpwstr>
  </property>
  <property fmtid="{D5CDD505-2E9C-101B-9397-08002B2CF9AE}" pid="8" name="MYENTSOE_SharingType">
    <vt:lpwstr>60;#Shared|04da8cfa-2b68-4725-9db5-e7b66ab623e6</vt:lpwstr>
  </property>
  <property fmtid="{D5CDD505-2E9C-101B-9397-08002B2CF9AE}" pid="9" name="MYENTSOE_Classification1">
    <vt:lpwstr/>
  </property>
  <property fmtid="{D5CDD505-2E9C-101B-9397-08002B2CF9AE}" pid="10" name="MYENTSOE_Section">
    <vt:lpwstr>64;#MISC|1c351d63-c2a0-498e-9375-f541cae965ad</vt:lpwstr>
  </property>
  <property fmtid="{D5CDD505-2E9C-101B-9397-08002B2CF9AE}" pid="11" name="MYENTSOE_Classification4">
    <vt:lpwstr/>
  </property>
  <property fmtid="{D5CDD505-2E9C-101B-9397-08002B2CF9AE}" pid="12" name="MYENTSOE_DocumentClassification">
    <vt:lpwstr/>
  </property>
  <property fmtid="{D5CDD505-2E9C-101B-9397-08002B2CF9AE}" pid="13" name="MYENTSOE_DataClassification">
    <vt:lpwstr/>
  </property>
  <property fmtid="{D5CDD505-2E9C-101B-9397-08002B2CF9AE}" pid="14" name="Document Category">
    <vt:lpwstr/>
  </property>
  <property fmtid="{D5CDD505-2E9C-101B-9397-08002B2CF9AE}" pid="15" name="Document_x0020_Category">
    <vt:lpwstr/>
  </property>
  <property fmtid="{D5CDD505-2E9C-101B-9397-08002B2CF9AE}" pid="16" name="TaxKeyword">
    <vt:lpwstr/>
  </property>
  <property fmtid="{D5CDD505-2E9C-101B-9397-08002B2CF9AE}" pid="17" name="MediaServiceImageTags">
    <vt:lpwstr/>
  </property>
  <property fmtid="{D5CDD505-2E9C-101B-9397-08002B2CF9AE}" pid="18" name="MSIP_Label_26326a25-05b5-4156-bd4d-89acce8cd3b1_Enabled">
    <vt:lpwstr>True</vt:lpwstr>
  </property>
  <property fmtid="{D5CDD505-2E9C-101B-9397-08002B2CF9AE}" pid="19" name="MSIP_Label_26326a25-05b5-4156-bd4d-89acce8cd3b1_SiteId">
    <vt:lpwstr>7ffbeccf-0c1b-496c-8978-89209c2d375d</vt:lpwstr>
  </property>
  <property fmtid="{D5CDD505-2E9C-101B-9397-08002B2CF9AE}" pid="20" name="MSIP_Label_26326a25-05b5-4156-bd4d-89acce8cd3b1_SetDate">
    <vt:lpwstr>2026-02-13T15:17:39Z</vt:lpwstr>
  </property>
  <property fmtid="{D5CDD505-2E9C-101B-9397-08002B2CF9AE}" pid="21" name="MSIP_Label_26326a25-05b5-4156-bd4d-89acce8cd3b1_Name">
    <vt:lpwstr>Open within ENTSO-E</vt:lpwstr>
  </property>
  <property fmtid="{D5CDD505-2E9C-101B-9397-08002B2CF9AE}" pid="22" name="MSIP_Label_26326a25-05b5-4156-bd4d-89acce8cd3b1_ActionId">
    <vt:lpwstr>d18408d3-0d5d-4c68-ab7f-0abfb3b85f7d</vt:lpwstr>
  </property>
  <property fmtid="{D5CDD505-2E9C-101B-9397-08002B2CF9AE}" pid="23" name="MSIP_Label_26326a25-05b5-4156-bd4d-89acce8cd3b1_Removed">
    <vt:lpwstr>False</vt:lpwstr>
  </property>
  <property fmtid="{D5CDD505-2E9C-101B-9397-08002B2CF9AE}" pid="24" name="MSIP_Label_26326a25-05b5-4156-bd4d-89acce8cd3b1_Extended_MSFT_Method">
    <vt:lpwstr>Standard</vt:lpwstr>
  </property>
  <property fmtid="{D5CDD505-2E9C-101B-9397-08002B2CF9AE}" pid="25" name="Sensitivity">
    <vt:lpwstr>Open within ENTSO-E</vt:lpwstr>
  </property>
</Properties>
</file>